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2554-11C5-447C-89F9-18521A314F93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0040-12AA-4CE8-8C71-C5D8C315587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2554-11C5-447C-89F9-18521A314F93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0040-12AA-4CE8-8C71-C5D8C315587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2554-11C5-447C-89F9-18521A314F93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0040-12AA-4CE8-8C71-C5D8C315587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2554-11C5-447C-89F9-18521A314F93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0040-12AA-4CE8-8C71-C5D8C315587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2554-11C5-447C-89F9-18521A314F93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0040-12AA-4CE8-8C71-C5D8C315587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2554-11C5-447C-89F9-18521A314F93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0040-12AA-4CE8-8C71-C5D8C315587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2554-11C5-447C-89F9-18521A314F93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0040-12AA-4CE8-8C71-C5D8C315587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2554-11C5-447C-89F9-18521A314F93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0040-12AA-4CE8-8C71-C5D8C315587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2554-11C5-447C-89F9-18521A314F93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0040-12AA-4CE8-8C71-C5D8C315587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2554-11C5-447C-89F9-18521A314F93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0040-12AA-4CE8-8C71-C5D8C315587E}" type="slidenum">
              <a:rPr lang="he-IL" smtClean="0"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2554-11C5-447C-89F9-18521A314F93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DB0040-12AA-4CE8-8C71-C5D8C315587E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FDB0040-12AA-4CE8-8C71-C5D8C315587E}" type="slidenum">
              <a:rPr lang="he-IL" smtClean="0"/>
              <a:t>‹#›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FC92554-11C5-447C-89F9-18521A314F93}" type="datetimeFigureOut">
              <a:rPr lang="he-IL" smtClean="0"/>
              <a:t>י"ח/סיון/תשע"ה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8775"/>
            <a:ext cx="7772400" cy="1470025"/>
          </a:xfrm>
        </p:spPr>
        <p:txBody>
          <a:bodyPr>
            <a:noAutofit/>
          </a:bodyPr>
          <a:lstStyle/>
          <a:p>
            <a:r>
              <a:rPr lang="en-US" sz="8800" b="1" dirty="0" smtClean="0">
                <a:solidFill>
                  <a:srgbClr val="FF0000"/>
                </a:solidFill>
              </a:rPr>
              <a:t>Online</a:t>
            </a:r>
            <a:endParaRPr lang="he-IL" sz="8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116632"/>
            <a:ext cx="263833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b="1" dirty="0" smtClean="0">
                <a:solidFill>
                  <a:srgbClr val="D7690F"/>
                </a:solidFill>
              </a:rPr>
              <a:t>Press escape to return</a:t>
            </a:r>
            <a:endParaRPr lang="he-IL" sz="2000" b="1" dirty="0">
              <a:solidFill>
                <a:srgbClr val="D7690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386056"/>
            <a:ext cx="3672408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b="1" dirty="0" smtClean="0"/>
              <a:t>Every game needs some </a:t>
            </a:r>
            <a:r>
              <a:rPr lang="en-US" sz="1600" b="1" dirty="0" smtClean="0"/>
              <a:t>competition and cooperation </a:t>
            </a:r>
            <a:r>
              <a:rPr lang="en-US" sz="1600" b="1" dirty="0" smtClean="0"/>
              <a:t>against real live human beings. I’m proud to say that the people who </a:t>
            </a:r>
            <a:r>
              <a:rPr lang="en-US" sz="1600" b="1" dirty="0" smtClean="0"/>
              <a:t>play </a:t>
            </a:r>
            <a:r>
              <a:rPr lang="en-US" sz="1600" b="1" dirty="0" smtClean="0"/>
              <a:t>this game can also enjoy this game with their friends online.</a:t>
            </a:r>
          </a:p>
          <a:p>
            <a:pPr algn="l" rtl="0"/>
            <a:endParaRPr lang="en-US" sz="1600" b="1" dirty="0" smtClean="0"/>
          </a:p>
          <a:p>
            <a:pPr algn="l" rtl="0"/>
            <a:r>
              <a:rPr lang="en-US" sz="1600" b="1" dirty="0" smtClean="0"/>
              <a:t>Using </a:t>
            </a:r>
            <a:r>
              <a:rPr lang="en-US" sz="1600" b="1" dirty="0" smtClean="0"/>
              <a:t>Winsock, </a:t>
            </a:r>
            <a:r>
              <a:rPr lang="en-US" sz="1600" b="1" dirty="0" smtClean="0"/>
              <a:t>and a server built in python, currently running on my computer, this game can connect you with your friends as far apart as you are.</a:t>
            </a:r>
          </a:p>
          <a:p>
            <a:pPr algn="l" rtl="0"/>
            <a:endParaRPr lang="en-US" sz="1600" b="1" dirty="0" smtClean="0"/>
          </a:p>
          <a:p>
            <a:pPr algn="l" rtl="0"/>
            <a:r>
              <a:rPr lang="en-US" sz="1600" b="1" dirty="0" smtClean="0"/>
              <a:t>The python server involves the process of hole </a:t>
            </a:r>
            <a:r>
              <a:rPr lang="en-US" sz="1600" b="1" dirty="0" smtClean="0"/>
              <a:t>punching to produce a UDP peer to peer connection. </a:t>
            </a:r>
            <a:r>
              <a:rPr lang="en-US" sz="1600" b="1" dirty="0" smtClean="0"/>
              <a:t>The server tells each player the other player’s IP address and port used to contact the server, thus assuring that there is a hole in the NAT </a:t>
            </a:r>
            <a:r>
              <a:rPr lang="en-US" sz="1600" b="1" dirty="0" smtClean="0"/>
              <a:t>at </a:t>
            </a:r>
            <a:r>
              <a:rPr lang="en-US" sz="1600" b="1" dirty="0" smtClean="0"/>
              <a:t>that port.</a:t>
            </a:r>
            <a:endParaRPr 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79709" y="1386056"/>
            <a:ext cx="3539751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b="1" dirty="0" smtClean="0"/>
              <a:t>Going through this process allows both players to send information to one another </a:t>
            </a:r>
            <a:r>
              <a:rPr lang="en-US" sz="1600" b="1" dirty="0" smtClean="0"/>
              <a:t>directly.</a:t>
            </a:r>
            <a:endParaRPr lang="en-US" sz="1600" b="1" dirty="0" smtClean="0"/>
          </a:p>
          <a:p>
            <a:pPr algn="l" rtl="0"/>
            <a:endParaRPr lang="en-US" sz="1600" b="1" dirty="0" smtClean="0"/>
          </a:p>
          <a:p>
            <a:pPr algn="l" rtl="0"/>
            <a:r>
              <a:rPr lang="en-US" sz="1600" b="1" dirty="0" smtClean="0"/>
              <a:t>The online version of this game involves two players fighting to their survival in a map, both players have the same tools to survive and have to work together to do so as the game becomes significantly harder in two player mode.</a:t>
            </a:r>
            <a:endParaRPr lang="he-IL" sz="1600" b="1" dirty="0"/>
          </a:p>
        </p:txBody>
      </p:sp>
      <p:pic>
        <p:nvPicPr>
          <p:cNvPr id="1028" name="Picture 4" descr="http://wp-ag.s3.amazonaws.com/wp-content/uploads/sites/67/2014/11/internet-connec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899546"/>
            <a:ext cx="2220307" cy="166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10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</TotalTime>
  <Words>179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Adjacency</vt:lpstr>
      <vt:lpstr>Online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</dc:title>
  <dc:creator>Daniel</dc:creator>
  <cp:lastModifiedBy>Daniel</cp:lastModifiedBy>
  <cp:revision>4</cp:revision>
  <dcterms:created xsi:type="dcterms:W3CDTF">2015-05-30T16:56:09Z</dcterms:created>
  <dcterms:modified xsi:type="dcterms:W3CDTF">2015-06-05T13:58:26Z</dcterms:modified>
</cp:coreProperties>
</file>