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13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74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29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14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59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52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7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4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1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58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0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5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16632"/>
            <a:ext cx="26383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D7690F"/>
                </a:solidFill>
              </a:rPr>
              <a:t>Press escape to return</a:t>
            </a:r>
            <a:endParaRPr lang="he-IL" sz="2000" b="1" dirty="0">
              <a:solidFill>
                <a:srgbClr val="D769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9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</cp:revision>
  <dcterms:created xsi:type="dcterms:W3CDTF">2015-06-05T14:40:37Z</dcterms:created>
  <dcterms:modified xsi:type="dcterms:W3CDTF">2015-06-05T14:57:22Z</dcterms:modified>
</cp:coreProperties>
</file>