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13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74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2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14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5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2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7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145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1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5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0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886FC-DCAB-4E96-B4CF-E009CE548705}" type="datetimeFigureOut">
              <a:rPr lang="he-IL" smtClean="0"/>
              <a:t>י"ח/סיון/תשע"ה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CBE0-F931-4CA1-9746-18EDA281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5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16632"/>
            <a:ext cx="263833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D7690F"/>
                </a:solidFill>
              </a:rPr>
              <a:t>Press escape to return</a:t>
            </a:r>
            <a:endParaRPr lang="he-IL" sz="2000" b="1" dirty="0">
              <a:solidFill>
                <a:srgbClr val="D7690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16742"/>
            <a:ext cx="32663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7200" b="1" dirty="0" smtClean="0">
                <a:solidFill>
                  <a:srgbClr val="FF0000"/>
                </a:solidFill>
              </a:rPr>
              <a:t>Options</a:t>
            </a:r>
            <a:endParaRPr lang="he-IL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9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2</cp:revision>
  <dcterms:created xsi:type="dcterms:W3CDTF">2015-06-05T14:40:37Z</dcterms:created>
  <dcterms:modified xsi:type="dcterms:W3CDTF">2015-06-05T14:58:47Z</dcterms:modified>
</cp:coreProperties>
</file>