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4DE294-44C8-4444-9A14-13193140267C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5063029-D973-44A9-8E3F-C2DB39FF7A2E}" type="slidenum">
              <a:rPr lang="he-IL" smtClean="0"/>
              <a:t>‹#›</a:t>
            </a:fld>
            <a:endParaRPr lang="he-IL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78855"/>
            <a:ext cx="7772400" cy="1470025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solidFill>
                  <a:srgbClr val="C00000"/>
                </a:solidFill>
                <a:latin typeface="zombie" pitchFamily="2" charset="0"/>
                <a:ea typeface="Batang" panose="02030600000101010101" pitchFamily="18" charset="-127"/>
              </a:rPr>
              <a:t>Paused</a:t>
            </a:r>
            <a:endParaRPr lang="he-IL" sz="16600" b="1" dirty="0">
              <a:solidFill>
                <a:srgbClr val="C00000"/>
              </a:solidFill>
              <a:latin typeface="zombie" pitchFamily="2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7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Paused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Paused</dc:title>
  <dc:creator>Daniel</dc:creator>
  <cp:lastModifiedBy>Daniel</cp:lastModifiedBy>
  <cp:revision>3</cp:revision>
  <dcterms:created xsi:type="dcterms:W3CDTF">2015-06-06T14:57:11Z</dcterms:created>
  <dcterms:modified xsi:type="dcterms:W3CDTF">2015-06-06T16:07:30Z</dcterms:modified>
</cp:coreProperties>
</file>