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62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85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91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212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4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93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94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26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5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273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94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3E12-904E-4103-BAA9-9F5CD5FD046F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D226-C953-4AC1-A010-4F8F44FEE6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90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" y="96351"/>
            <a:ext cx="8769154" cy="1470025"/>
          </a:xfrm>
        </p:spPr>
        <p:txBody>
          <a:bodyPr>
            <a:noAutofit/>
          </a:bodyPr>
          <a:lstStyle/>
          <a:p>
            <a:pPr algn="l"/>
            <a:r>
              <a:rPr lang="en-US" sz="16600" b="1" dirty="0" smtClean="0">
                <a:solidFill>
                  <a:srgbClr val="C00000"/>
                </a:solidFill>
                <a:latin typeface="Zombie" pitchFamily="2" charset="0"/>
              </a:rPr>
              <a:t>Resume</a:t>
            </a:r>
            <a:endParaRPr lang="he-IL" sz="16600" b="1" dirty="0">
              <a:solidFill>
                <a:srgbClr val="C00000"/>
              </a:solidFill>
              <a:latin typeface="Zombi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27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Resume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Daniel</dc:creator>
  <cp:lastModifiedBy>Daniel</cp:lastModifiedBy>
  <cp:revision>1</cp:revision>
  <dcterms:created xsi:type="dcterms:W3CDTF">2015-06-06T15:12:45Z</dcterms:created>
  <dcterms:modified xsi:type="dcterms:W3CDTF">2015-06-06T15:14:39Z</dcterms:modified>
</cp:coreProperties>
</file>