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4A2A-625D-42F4-B8BB-8050F542F539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4CD0-B8CA-4D30-8436-F89BC831D651}" type="slidenum">
              <a:rPr lang="he-IL" smtClean="0"/>
              <a:t>‹#›</a:t>
            </a:fld>
            <a:endParaRPr lang="he-IL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4A2A-625D-42F4-B8BB-8050F542F539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4CD0-B8CA-4D30-8436-F89BC831D65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4A2A-625D-42F4-B8BB-8050F542F539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4CD0-B8CA-4D30-8436-F89BC831D65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4A2A-625D-42F4-B8BB-8050F542F539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4CD0-B8CA-4D30-8436-F89BC831D65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4A2A-625D-42F4-B8BB-8050F542F539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4CD0-B8CA-4D30-8436-F89BC831D651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4A2A-625D-42F4-B8BB-8050F542F539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4CD0-B8CA-4D30-8436-F89BC831D65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4A2A-625D-42F4-B8BB-8050F542F539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4CD0-B8CA-4D30-8436-F89BC831D65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4A2A-625D-42F4-B8BB-8050F542F539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4CD0-B8CA-4D30-8436-F89BC831D65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4A2A-625D-42F4-B8BB-8050F542F539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4CD0-B8CA-4D30-8436-F89BC831D65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4A2A-625D-42F4-B8BB-8050F542F539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4CD0-B8CA-4D30-8436-F89BC831D651}" type="slidenum">
              <a:rPr lang="he-IL" smtClean="0"/>
              <a:t>‹#›</a:t>
            </a:fld>
            <a:endParaRPr lang="he-IL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4A2A-625D-42F4-B8BB-8050F542F539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4CD0-B8CA-4D30-8436-F89BC831D651}" type="slidenum">
              <a:rPr lang="he-IL" smtClean="0"/>
              <a:t>‹#›</a:t>
            </a:fld>
            <a:endParaRPr lang="he-IL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6424A2A-625D-42F4-B8BB-8050F542F539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D5C4CD0-B8CA-4D30-8436-F89BC831D651}" type="slidenum">
              <a:rPr lang="he-IL" smtClean="0"/>
              <a:t>‹#›</a:t>
            </a:fld>
            <a:endParaRPr lang="he-I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1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defTabSz="914400" rtl="1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r" defTabSz="914400" rtl="1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defTabSz="914400" rtl="1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r" defTabSz="914400" rtl="1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872" y="44624"/>
            <a:ext cx="5976664" cy="1371600"/>
          </a:xfrm>
        </p:spPr>
        <p:txBody>
          <a:bodyPr>
            <a:noAutofit/>
          </a:bodyPr>
          <a:lstStyle/>
          <a:p>
            <a:pPr algn="l" rtl="0"/>
            <a:r>
              <a:rPr lang="en-US" sz="4800" dirty="0" smtClean="0">
                <a:latin typeface="Zombie" pitchFamily="2" charset="0"/>
              </a:rPr>
              <a:t>Zombie Survival</a:t>
            </a:r>
            <a:endParaRPr lang="he-IL" sz="4800" dirty="0">
              <a:latin typeface="Zombie" pitchFamily="2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1026" name="Picture 2" descr="http://images.clipartpanda.com/zombie-clipart-zombi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44028"/>
            <a:ext cx="2232248" cy="315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80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076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9150719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9</TotalTime>
  <Words>2</Words>
  <Application>Microsoft Office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Thatch</vt:lpstr>
      <vt:lpstr>Zombie Survival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Zombie Survival</dc:title>
  <dc:creator>Daniel</dc:creator>
  <cp:lastModifiedBy>Daniel</cp:lastModifiedBy>
  <cp:revision>1</cp:revision>
  <dcterms:created xsi:type="dcterms:W3CDTF">2015-06-07T19:04:08Z</dcterms:created>
  <dcterms:modified xsi:type="dcterms:W3CDTF">2015-06-07T19:13:17Z</dcterms:modified>
</cp:coreProperties>
</file>