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A8B555-71B7-4546-B78C-F470AB5BD110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B8C00F1-6BB8-4956-A530-3D9A22BFDEFF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defTabSz="914400" rtl="1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95736" y="764704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ombie" pitchFamily="2" charset="0"/>
              </a:rPr>
              <a:t>Store</a:t>
            </a:r>
            <a:endParaRPr lang="he-IL" sz="11500" dirty="0">
              <a:solidFill>
                <a:srgbClr val="FF0000"/>
              </a:solidFill>
              <a:latin typeface="Zombi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Zombie" pitchFamily="2" charset="0"/>
              </a:rPr>
              <a:t>Money – </a:t>
            </a:r>
          </a:p>
          <a:p>
            <a:pPr marL="0" indent="0" algn="l" rtl="0">
              <a:buNone/>
            </a:pPr>
            <a:r>
              <a:rPr lang="en-US" sz="3600" b="1" smtClean="0">
                <a:solidFill>
                  <a:srgbClr val="00B050"/>
                </a:solidFill>
                <a:latin typeface="Zombie" pitchFamily="2" charset="0"/>
              </a:rPr>
              <a:t>Life - </a:t>
            </a:r>
            <a:endParaRPr lang="he-IL" b="1" dirty="0">
              <a:solidFill>
                <a:srgbClr val="00B050"/>
              </a:solidFill>
              <a:latin typeface="Zombie" pitchFamily="2" charset="0"/>
            </a:endParaRPr>
          </a:p>
        </p:txBody>
      </p:sp>
      <p:pic>
        <p:nvPicPr>
          <p:cNvPr id="1026" name="Picture 2" descr="https://wiki.teamfortress.com/w/images/thumb/b/b3/Smallhealth.png/92px-Smallhealth.png?t=20111212134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51197"/>
            <a:ext cx="566429" cy="73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iki.teamfortress.com/w/images/thumb/7/7c/Mediumhealth.png/50px-Mediumhealth.png?t=201111271745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19611"/>
            <a:ext cx="792088" cy="60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f2wiki.net/ww/images/thumb/0/02/Largehealth.png/120px-Largeheal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370557"/>
            <a:ext cx="108012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2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Thatch</vt:lpstr>
      <vt:lpstr>Store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</dc:title>
  <dc:creator>Daniel</dc:creator>
  <cp:lastModifiedBy>Daniel</cp:lastModifiedBy>
  <cp:revision>4</cp:revision>
  <dcterms:created xsi:type="dcterms:W3CDTF">2015-06-06T18:58:31Z</dcterms:created>
  <dcterms:modified xsi:type="dcterms:W3CDTF">2015-06-07T10:46:38Z</dcterms:modified>
</cp:coreProperties>
</file>