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705" autoAdjust="0"/>
  </p:normalViewPr>
  <p:slideViewPr>
    <p:cSldViewPr>
      <p:cViewPr varScale="1">
        <p:scale>
          <a:sx n="82" d="100"/>
          <a:sy n="82" d="100"/>
        </p:scale>
        <p:origin x="-1474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F0CE155-BE8E-4C64-B895-6DB7AF71A029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4BD999-9FDE-4863-8979-629CD77B9163}" type="datetimeFigureOut">
              <a:rPr lang="he-IL" smtClean="0"/>
              <a:t>י"ב/סיון/תשע"ה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>
            <a:noAutofit/>
          </a:bodyPr>
          <a:lstStyle/>
          <a:p>
            <a:pPr rtl="0"/>
            <a:r>
              <a:rPr lang="en-US" sz="9600" b="1" dirty="0" smtClean="0">
                <a:solidFill>
                  <a:srgbClr val="FF0000"/>
                </a:solidFill>
              </a:rPr>
              <a:t>Vectors</a:t>
            </a:r>
            <a:endParaRPr lang="he-IL" sz="9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 descr="http://mathinsight.org/media/image/image/vector_2d_a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672"/>
            <a:ext cx="2088232" cy="150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572" y="2060848"/>
            <a:ext cx="4752528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 feature I am very proud of in this game, is the use of vectors. Using vectors I am able to determine a constant velocity and an altering direction for each object type, and arrow shot from the player or a zombie. I was able to use vectors in this game thanks to the floating point unit (‘</a:t>
            </a:r>
            <a:r>
              <a:rPr lang="en-US" b="1" dirty="0" err="1" smtClean="0"/>
              <a:t>fpu</a:t>
            </a:r>
            <a:r>
              <a:rPr lang="en-US" b="1" dirty="0" smtClean="0"/>
              <a:t>’</a:t>
            </a:r>
            <a:r>
              <a:rPr lang="en-US" b="1" dirty="0" smtClean="0"/>
              <a:t>) which gives access to floating point operations.</a:t>
            </a:r>
            <a:endParaRPr lang="en-US" b="1" dirty="0" smtClean="0"/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As for the arrows, I used the trigonometric function tangent to get the angle the arrow was shot from</a:t>
            </a:r>
            <a:r>
              <a:rPr lang="en-US" b="1" dirty="0" smtClean="0"/>
              <a:t> in </a:t>
            </a:r>
            <a:r>
              <a:rPr lang="en-US" b="1" dirty="0" smtClean="0"/>
              <a:t>relation to the positive x axis. I then used the sine and cosine functions and a variable for the velocity to determine the X and Y components of the velocity </a:t>
            </a:r>
            <a:r>
              <a:rPr lang="en-US" b="1" dirty="0"/>
              <a:t>for </a:t>
            </a:r>
            <a:r>
              <a:rPr lang="en-US" b="1" dirty="0" smtClean="0"/>
              <a:t>the arrow.</a:t>
            </a:r>
            <a:endParaRPr lang="he-I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2060848"/>
            <a:ext cx="280831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As for the zombies, I used the same process described with the arrows, only this time I updated each zombie so that his goal was to reach the player at any given time.</a:t>
            </a:r>
          </a:p>
          <a:p>
            <a:pPr algn="l" rtl="0"/>
            <a:endParaRPr lang="en-US" b="1" dirty="0"/>
          </a:p>
          <a:p>
            <a:pPr algn="l" rtl="0"/>
            <a:r>
              <a:rPr lang="en-US" b="1" dirty="0" smtClean="0"/>
              <a:t>This technique taught me many things as I was trying to implement it, such as the reason for the difference between a float type number and a double type number in higher level programming languages.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16632"/>
            <a:ext cx="26383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D7690F"/>
                </a:solidFill>
              </a:rPr>
              <a:t>Press escape to return</a:t>
            </a:r>
            <a:endParaRPr lang="he-IL" sz="2000" b="1" dirty="0">
              <a:solidFill>
                <a:srgbClr val="D769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</TotalTime>
  <Words>206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Vectors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Daniel</dc:creator>
  <cp:lastModifiedBy>Daniel</cp:lastModifiedBy>
  <cp:revision>10</cp:revision>
  <dcterms:created xsi:type="dcterms:W3CDTF">2015-05-30T14:56:04Z</dcterms:created>
  <dcterms:modified xsi:type="dcterms:W3CDTF">2015-05-30T16:05:59Z</dcterms:modified>
</cp:coreProperties>
</file>