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5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5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61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55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3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10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293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35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00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28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17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A4C4-56F1-40D7-B78B-7A046FFD15F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B373-A62B-4387-8FDF-24F1D4D62C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2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552" y="33468"/>
            <a:ext cx="7772400" cy="1470025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rgbClr val="FF0000"/>
                </a:solidFill>
                <a:latin typeface="Zombie" pitchFamily="2" charset="0"/>
              </a:rPr>
              <a:t>Options</a:t>
            </a:r>
            <a:endParaRPr lang="he-IL" sz="13800" dirty="0">
              <a:solidFill>
                <a:srgbClr val="FF0000"/>
              </a:solidFill>
              <a:latin typeface="Zombi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38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</dc:title>
  <dc:creator>Daniel</dc:creator>
  <cp:lastModifiedBy>Daniel</cp:lastModifiedBy>
  <cp:revision>1</cp:revision>
  <dcterms:created xsi:type="dcterms:W3CDTF">2015-06-06T15:14:55Z</dcterms:created>
  <dcterms:modified xsi:type="dcterms:W3CDTF">2015-06-06T15:16:05Z</dcterms:modified>
</cp:coreProperties>
</file>