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82" d="100"/>
          <a:sy n="82" d="100"/>
        </p:scale>
        <p:origin x="-147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C92554-11C5-447C-89F9-18521A314F93}" type="datetimeFigureOut">
              <a:rPr lang="he-IL" smtClean="0"/>
              <a:t>י"ב/סיון/תשע"ה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FDB0040-12AA-4CE8-8C71-C5D8C315587E}" type="slidenum">
              <a:rPr lang="he-IL" smtClean="0"/>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92554-11C5-447C-89F9-18521A314F93}" type="datetimeFigureOut">
              <a:rPr lang="he-IL" smtClean="0"/>
              <a:t>י"ב/סיון/תשע"ה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FDB0040-12AA-4CE8-8C71-C5D8C315587E}"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92554-11C5-447C-89F9-18521A314F93}" type="datetimeFigureOut">
              <a:rPr lang="he-IL" smtClean="0"/>
              <a:t>י"ב/סיון/תשע"ה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FDB0040-12AA-4CE8-8C71-C5D8C315587E}"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92554-11C5-447C-89F9-18521A314F93}" type="datetimeFigureOut">
              <a:rPr lang="he-IL" smtClean="0"/>
              <a:t>י"ב/סיון/תשע"ה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FDB0040-12AA-4CE8-8C71-C5D8C315587E}"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92554-11C5-447C-89F9-18521A314F93}" type="datetimeFigureOut">
              <a:rPr lang="he-IL" smtClean="0"/>
              <a:t>י"ב/סיון/תשע"ה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FDB0040-12AA-4CE8-8C71-C5D8C315587E}" type="slidenum">
              <a:rPr lang="he-IL" smtClean="0"/>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C92554-11C5-447C-89F9-18521A314F93}" type="datetimeFigureOut">
              <a:rPr lang="he-IL" smtClean="0"/>
              <a:t>י"ב/סיון/תשע"ה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FDB0040-12AA-4CE8-8C71-C5D8C315587E}"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92554-11C5-447C-89F9-18521A314F93}" type="datetimeFigureOut">
              <a:rPr lang="he-IL" smtClean="0"/>
              <a:t>י"ב/סיון/תשע"ה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FDB0040-12AA-4CE8-8C71-C5D8C315587E}" type="slidenum">
              <a:rPr lang="he-IL" smtClean="0"/>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92554-11C5-447C-89F9-18521A314F93}" type="datetimeFigureOut">
              <a:rPr lang="he-IL" smtClean="0"/>
              <a:t>י"ב/סיון/תשע"ה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FDB0040-12AA-4CE8-8C71-C5D8C315587E}"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92554-11C5-447C-89F9-18521A314F93}" type="datetimeFigureOut">
              <a:rPr lang="he-IL" smtClean="0"/>
              <a:t>י"ב/סיון/תשע"ה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FDB0040-12AA-4CE8-8C71-C5D8C315587E}"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92554-11C5-447C-89F9-18521A314F93}" type="datetimeFigureOut">
              <a:rPr lang="he-IL" smtClean="0"/>
              <a:t>י"ב/סיון/תשע"ה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FDB0040-12AA-4CE8-8C71-C5D8C315587E}" type="slidenum">
              <a:rPr lang="he-IL" smtClean="0"/>
              <a:t>‹#›</a:t>
            </a:fld>
            <a:endParaRPr lang="he-IL"/>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FC92554-11C5-447C-89F9-18521A314F93}" type="datetimeFigureOut">
              <a:rPr lang="he-IL" smtClean="0"/>
              <a:t>י"ב/סיון/תשע"ה</a:t>
            </a:fld>
            <a:endParaRPr lang="he-IL"/>
          </a:p>
        </p:txBody>
      </p:sp>
      <p:sp>
        <p:nvSpPr>
          <p:cNvPr id="9" name="Slide Number Placeholder 8"/>
          <p:cNvSpPr>
            <a:spLocks noGrp="1"/>
          </p:cNvSpPr>
          <p:nvPr>
            <p:ph type="sldNum" sz="quarter" idx="11"/>
          </p:nvPr>
        </p:nvSpPr>
        <p:spPr/>
        <p:txBody>
          <a:bodyPr/>
          <a:lstStyle/>
          <a:p>
            <a:fld id="{7FDB0040-12AA-4CE8-8C71-C5D8C315587E}" type="slidenum">
              <a:rPr lang="he-IL" smtClean="0"/>
              <a:t>‹#›</a:t>
            </a:fld>
            <a:endParaRPr lang="he-IL"/>
          </a:p>
        </p:txBody>
      </p:sp>
      <p:sp>
        <p:nvSpPr>
          <p:cNvPr id="10" name="Footer Placeholder 9"/>
          <p:cNvSpPr>
            <a:spLocks noGrp="1"/>
          </p:cNvSpPr>
          <p:nvPr>
            <p:ph type="ftr" sz="quarter" idx="12"/>
          </p:nvPr>
        </p:nvSpPr>
        <p:spPr/>
        <p:txBody>
          <a:bodyPr/>
          <a:lstStyle/>
          <a:p>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FDB0040-12AA-4CE8-8C71-C5D8C315587E}" type="slidenum">
              <a:rPr lang="he-IL" smtClean="0"/>
              <a:t>‹#›</a:t>
            </a:fld>
            <a:endParaRPr lang="he-IL"/>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he-IL"/>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FC92554-11C5-447C-89F9-18521A314F93}" type="datetimeFigureOut">
              <a:rPr lang="he-IL" smtClean="0"/>
              <a:t>י"ב/סיון/תשע"ה</a:t>
            </a:fld>
            <a:endParaRPr lang="he-I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8775"/>
            <a:ext cx="7772400" cy="1470025"/>
          </a:xfrm>
        </p:spPr>
        <p:txBody>
          <a:bodyPr>
            <a:noAutofit/>
          </a:bodyPr>
          <a:lstStyle/>
          <a:p>
            <a:r>
              <a:rPr lang="en-US" sz="8800" b="1" dirty="0" smtClean="0">
                <a:solidFill>
                  <a:srgbClr val="FF0000"/>
                </a:solidFill>
              </a:rPr>
              <a:t>Online</a:t>
            </a:r>
            <a:endParaRPr lang="he-IL" sz="8800" b="1" dirty="0">
              <a:solidFill>
                <a:srgbClr val="FF0000"/>
              </a:solidFill>
            </a:endParaRPr>
          </a:p>
        </p:txBody>
      </p:sp>
      <p:sp>
        <p:nvSpPr>
          <p:cNvPr id="3" name="Subtitle 2"/>
          <p:cNvSpPr>
            <a:spLocks noGrp="1"/>
          </p:cNvSpPr>
          <p:nvPr>
            <p:ph type="subTitle" idx="1"/>
          </p:nvPr>
        </p:nvSpPr>
        <p:spPr/>
        <p:txBody>
          <a:bodyPr/>
          <a:lstStyle/>
          <a:p>
            <a:endParaRPr lang="he-IL"/>
          </a:p>
        </p:txBody>
      </p:sp>
      <p:sp>
        <p:nvSpPr>
          <p:cNvPr id="4" name="TextBox 3"/>
          <p:cNvSpPr txBox="1"/>
          <p:nvPr/>
        </p:nvSpPr>
        <p:spPr>
          <a:xfrm>
            <a:off x="107504" y="116632"/>
            <a:ext cx="2638332" cy="400110"/>
          </a:xfrm>
          <a:prstGeom prst="rect">
            <a:avLst/>
          </a:prstGeom>
          <a:noFill/>
        </p:spPr>
        <p:txBody>
          <a:bodyPr wrap="square" rtlCol="1">
            <a:spAutoFit/>
          </a:bodyPr>
          <a:lstStyle/>
          <a:p>
            <a:pPr algn="l" rtl="0"/>
            <a:r>
              <a:rPr lang="en-US" sz="2000" b="1" dirty="0" smtClean="0">
                <a:solidFill>
                  <a:srgbClr val="D7690F"/>
                </a:solidFill>
              </a:rPr>
              <a:t>Press escape to return</a:t>
            </a:r>
            <a:endParaRPr lang="he-IL" sz="2000" b="1" dirty="0">
              <a:solidFill>
                <a:srgbClr val="D7690F"/>
              </a:solidFill>
            </a:endParaRPr>
          </a:p>
        </p:txBody>
      </p:sp>
      <p:sp>
        <p:nvSpPr>
          <p:cNvPr id="5" name="TextBox 4"/>
          <p:cNvSpPr txBox="1"/>
          <p:nvPr/>
        </p:nvSpPr>
        <p:spPr>
          <a:xfrm>
            <a:off x="683568" y="1386056"/>
            <a:ext cx="3672408" cy="5078313"/>
          </a:xfrm>
          <a:prstGeom prst="rect">
            <a:avLst/>
          </a:prstGeom>
          <a:noFill/>
        </p:spPr>
        <p:txBody>
          <a:bodyPr wrap="square" rtlCol="1">
            <a:spAutoFit/>
          </a:bodyPr>
          <a:lstStyle/>
          <a:p>
            <a:pPr algn="l" rtl="0"/>
            <a:r>
              <a:rPr lang="en-US" b="1" dirty="0" smtClean="0"/>
              <a:t>Every game needs some competition against real live human beings. I’m proud to say that the people who paly this game can also enjoy this game with their friends online.</a:t>
            </a:r>
          </a:p>
          <a:p>
            <a:pPr algn="l" rtl="0"/>
            <a:endParaRPr lang="en-US" b="1" dirty="0" smtClean="0"/>
          </a:p>
          <a:p>
            <a:pPr algn="l" rtl="0"/>
            <a:r>
              <a:rPr lang="en-US" b="1" dirty="0" smtClean="0"/>
              <a:t>Using sockets in the Win32 API, and a server built in python, currently running on my computer, this game can connect you with your friends as far apart as you are.</a:t>
            </a:r>
          </a:p>
          <a:p>
            <a:pPr algn="l" rtl="0"/>
            <a:endParaRPr lang="en-US" b="1" dirty="0" smtClean="0"/>
          </a:p>
          <a:p>
            <a:pPr algn="l" rtl="0"/>
            <a:r>
              <a:rPr lang="en-US" b="1" dirty="0" smtClean="0"/>
              <a:t>The python server involves the process of hole punching. The server tells each player the other player’s IP address and port used to contact the server, thus assuring that there is a hole in the NAT cloud at that port.</a:t>
            </a:r>
            <a:endParaRPr lang="en-US" b="1" dirty="0"/>
          </a:p>
        </p:txBody>
      </p:sp>
      <p:sp>
        <p:nvSpPr>
          <p:cNvPr id="6" name="TextBox 5"/>
          <p:cNvSpPr txBox="1"/>
          <p:nvPr/>
        </p:nvSpPr>
        <p:spPr>
          <a:xfrm>
            <a:off x="4379709" y="1386056"/>
            <a:ext cx="3539751" cy="3416320"/>
          </a:xfrm>
          <a:prstGeom prst="rect">
            <a:avLst/>
          </a:prstGeom>
          <a:noFill/>
        </p:spPr>
        <p:txBody>
          <a:bodyPr wrap="square" rtlCol="1">
            <a:spAutoFit/>
          </a:bodyPr>
          <a:lstStyle/>
          <a:p>
            <a:pPr algn="l" rtl="0"/>
            <a:r>
              <a:rPr lang="en-US" b="1" dirty="0" smtClean="0"/>
              <a:t>Going through this process allows both players to send information to one another directly</a:t>
            </a:r>
          </a:p>
          <a:p>
            <a:pPr algn="l" rtl="0"/>
            <a:endParaRPr lang="en-US" b="1" dirty="0" smtClean="0"/>
          </a:p>
          <a:p>
            <a:pPr algn="l" rtl="0"/>
            <a:r>
              <a:rPr lang="en-US" b="1" dirty="0" smtClean="0"/>
              <a:t>The online version of this game involves two players fighting to their survival in a map, both players have the same tools to survive and have to work together to do so as the game becomes significantly harder in two player mode.</a:t>
            </a:r>
            <a:endParaRPr lang="he-IL" b="1" dirty="0"/>
          </a:p>
        </p:txBody>
      </p:sp>
      <p:pic>
        <p:nvPicPr>
          <p:cNvPr id="1028" name="Picture 4" descr="http://wp-ag.s3.amazonaws.com/wp-content/uploads/sites/67/2014/11/internet-connect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8064" y="4899546"/>
            <a:ext cx="2220307" cy="1665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1088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19</TotalTime>
  <Words>173</Words>
  <Application>Microsoft Office PowerPoint</Application>
  <PresentationFormat>On-screen Show (4:3)</PresentationFormat>
  <Paragraphs>10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Adjacency</vt:lpstr>
      <vt:lpstr>Online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dc:title>
  <dc:creator>Daniel</dc:creator>
  <cp:lastModifiedBy>Daniel</cp:lastModifiedBy>
  <cp:revision>2</cp:revision>
  <dcterms:created xsi:type="dcterms:W3CDTF">2015-05-30T16:56:09Z</dcterms:created>
  <dcterms:modified xsi:type="dcterms:W3CDTF">2015-05-30T17:15:31Z</dcterms:modified>
</cp:coreProperties>
</file>