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52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14BDE4C-09A0-4F10-8087-41B24A030C2D}" type="datetimeFigureOut">
              <a:rPr lang="he-IL" smtClean="0"/>
              <a:t>י"ב/סיון/תשע"ה</a:t>
            </a:fld>
            <a:endParaRPr lang="he-IL"/>
          </a:p>
        </p:txBody>
      </p:sp>
      <p:sp>
        <p:nvSpPr>
          <p:cNvPr id="9" name="Slide Number Placeholder 8"/>
          <p:cNvSpPr>
            <a:spLocks noGrp="1"/>
          </p:cNvSpPr>
          <p:nvPr>
            <p:ph type="sldNum" sz="quarter" idx="11"/>
          </p:nvPr>
        </p:nvSpPr>
        <p:spPr/>
        <p:txBody>
          <a:bodyPr/>
          <a:lstStyle/>
          <a:p>
            <a:fld id="{C93FC76E-824C-41D9-8E0D-D66C69BD1897}" type="slidenum">
              <a:rPr lang="he-IL" smtClean="0"/>
              <a:t>‹#›</a:t>
            </a:fld>
            <a:endParaRPr lang="he-IL"/>
          </a:p>
        </p:txBody>
      </p:sp>
      <p:sp>
        <p:nvSpPr>
          <p:cNvPr id="10" name="Footer Placeholder 9"/>
          <p:cNvSpPr>
            <a:spLocks noGrp="1"/>
          </p:cNvSpPr>
          <p:nvPr>
            <p:ph type="ftr" sz="quarter" idx="12"/>
          </p:nvPr>
        </p:nvSpPr>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93FC76E-824C-41D9-8E0D-D66C69BD1897}" type="slidenum">
              <a:rPr lang="he-IL" smtClean="0"/>
              <a:t>‹#›</a:t>
            </a:fld>
            <a:endParaRPr lang="he-IL"/>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he-IL"/>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4BDE4C-09A0-4F10-8087-41B24A030C2D}" type="datetimeFigureOut">
              <a:rPr lang="he-IL" smtClean="0"/>
              <a:t>י"ב/סיון/תשע"ה</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0"/>
            <a:ext cx="7772400" cy="1470025"/>
          </a:xfrm>
        </p:spPr>
        <p:txBody>
          <a:bodyPr>
            <a:normAutofit/>
          </a:bodyPr>
          <a:lstStyle/>
          <a:p>
            <a:r>
              <a:rPr lang="en-US" sz="8800" b="1" dirty="0" smtClean="0">
                <a:solidFill>
                  <a:srgbClr val="FF0000"/>
                </a:solidFill>
              </a:rPr>
              <a:t>Rotation</a:t>
            </a:r>
            <a:endParaRPr lang="he-IL" sz="8800" b="1" dirty="0">
              <a:solidFill>
                <a:srgbClr val="FF0000"/>
              </a:solidFill>
            </a:endParaRPr>
          </a:p>
        </p:txBody>
      </p:sp>
      <p:sp>
        <p:nvSpPr>
          <p:cNvPr id="3" name="Subtitle 2"/>
          <p:cNvSpPr>
            <a:spLocks noGrp="1"/>
          </p:cNvSpPr>
          <p:nvPr>
            <p:ph type="subTitle" idx="1"/>
          </p:nvPr>
        </p:nvSpPr>
        <p:spPr/>
        <p:txBody>
          <a:bodyPr/>
          <a:lstStyle/>
          <a:p>
            <a:endParaRPr lang="he-IL"/>
          </a:p>
        </p:txBody>
      </p:sp>
      <p:sp>
        <p:nvSpPr>
          <p:cNvPr id="4" name="TextBox 3"/>
          <p:cNvSpPr txBox="1"/>
          <p:nvPr/>
        </p:nvSpPr>
        <p:spPr>
          <a:xfrm>
            <a:off x="179512" y="1519039"/>
            <a:ext cx="4536504" cy="5078313"/>
          </a:xfrm>
          <a:prstGeom prst="rect">
            <a:avLst/>
          </a:prstGeom>
          <a:noFill/>
        </p:spPr>
        <p:txBody>
          <a:bodyPr wrap="square" rtlCol="1">
            <a:spAutoFit/>
          </a:bodyPr>
          <a:lstStyle/>
          <a:p>
            <a:pPr algn="l" rtl="0"/>
            <a:r>
              <a:rPr lang="en-US" b="1" dirty="0" smtClean="0"/>
              <a:t>A feature I knew must exist, and only now really understood how it works. This feature does as it says, it rotates an object in reference to a rotation origin, although it’s not as simple as one might believe. Going through this process requires an understanding of a mathematical rotation formula.  Understanding this formula I could assign the correct value to each parameter in an XFORM structure so that the object would rotate about itself in an angle of my choosing. The function that makes the magic happen is called “</a:t>
            </a:r>
            <a:r>
              <a:rPr lang="en-US" b="1" dirty="0" err="1" smtClean="0"/>
              <a:t>SetWorldTransform</a:t>
            </a:r>
            <a:r>
              <a:rPr lang="en-US" b="1" dirty="0" smtClean="0"/>
              <a:t>”, this function changes the transformation between world space and page space of the selected device context. </a:t>
            </a:r>
            <a:r>
              <a:rPr lang="en-US" b="1" dirty="0" err="1" smtClean="0"/>
              <a:t>Essencially</a:t>
            </a:r>
            <a:r>
              <a:rPr lang="en-US" b="1" dirty="0" smtClean="0"/>
              <a:t> for every point (</a:t>
            </a:r>
            <a:r>
              <a:rPr lang="en-US" b="1" dirty="0" err="1" smtClean="0"/>
              <a:t>x,y</a:t>
            </a:r>
            <a:r>
              <a:rPr lang="en-US" b="1" dirty="0" smtClean="0"/>
              <a:t>) the device context will produce a different point (</a:t>
            </a:r>
            <a:r>
              <a:rPr lang="en-US" b="1" dirty="0" err="1" smtClean="0"/>
              <a:t>x’,y</a:t>
            </a:r>
            <a:r>
              <a:rPr lang="en-US" b="1" dirty="0" smtClean="0"/>
              <a:t>’).</a:t>
            </a:r>
            <a:endParaRPr lang="he-IL" b="1" dirty="0"/>
          </a:p>
        </p:txBody>
      </p:sp>
      <p:sp>
        <p:nvSpPr>
          <p:cNvPr id="5" name="TextBox 4"/>
          <p:cNvSpPr txBox="1"/>
          <p:nvPr/>
        </p:nvSpPr>
        <p:spPr>
          <a:xfrm>
            <a:off x="5076056" y="1556792"/>
            <a:ext cx="3384376" cy="2308324"/>
          </a:xfrm>
          <a:prstGeom prst="rect">
            <a:avLst/>
          </a:prstGeom>
          <a:noFill/>
        </p:spPr>
        <p:txBody>
          <a:bodyPr wrap="square" rtlCol="1">
            <a:spAutoFit/>
          </a:bodyPr>
          <a:lstStyle/>
          <a:p>
            <a:pPr algn="l" rtl="0"/>
            <a:r>
              <a:rPr lang="en-US" b="1" dirty="0" smtClean="0"/>
              <a:t>This method is used in scaling, translating, shearing, reflecting, and rotating an object.  I used it to display the arrows the player shoots at the correct angle.</a:t>
            </a:r>
          </a:p>
          <a:p>
            <a:pPr algn="l" rtl="0"/>
            <a:r>
              <a:rPr lang="en-US" b="1" dirty="0" smtClean="0"/>
              <a:t>Bellow is an example of an object being rotated about the point of your mouse. Enjoy this demo.</a:t>
            </a:r>
            <a:endParaRPr lang="he-IL" b="1" dirty="0"/>
          </a:p>
        </p:txBody>
      </p:sp>
      <p:sp>
        <p:nvSpPr>
          <p:cNvPr id="6" name="TextBox 5"/>
          <p:cNvSpPr txBox="1"/>
          <p:nvPr/>
        </p:nvSpPr>
        <p:spPr>
          <a:xfrm>
            <a:off x="107504" y="116632"/>
            <a:ext cx="2638332" cy="400110"/>
          </a:xfrm>
          <a:prstGeom prst="rect">
            <a:avLst/>
          </a:prstGeom>
          <a:noFill/>
        </p:spPr>
        <p:txBody>
          <a:bodyPr wrap="square" rtlCol="1">
            <a:spAutoFit/>
          </a:bodyPr>
          <a:lstStyle/>
          <a:p>
            <a:pPr algn="l" rtl="0"/>
            <a:r>
              <a:rPr lang="en-US" sz="2000" b="1" dirty="0" smtClean="0">
                <a:solidFill>
                  <a:srgbClr val="D7690F"/>
                </a:solidFill>
              </a:rPr>
              <a:t>Press escape to return</a:t>
            </a:r>
            <a:endParaRPr lang="he-IL" sz="2000" b="1" dirty="0">
              <a:solidFill>
                <a:srgbClr val="D7690F"/>
              </a:solidFill>
            </a:endParaRPr>
          </a:p>
        </p:txBody>
      </p:sp>
    </p:spTree>
    <p:extLst>
      <p:ext uri="{BB962C8B-B14F-4D97-AF65-F5344CB8AC3E}">
        <p14:creationId xmlns:p14="http://schemas.microsoft.com/office/powerpoint/2010/main" val="336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TotalTime>
  <Words>195</Words>
  <Application>Microsoft Office PowerPoint</Application>
  <PresentationFormat>On-screen Show (4:3)</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Adjacency</vt:lpstr>
      <vt:lpstr>Rotation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Rotation</dc:title>
  <dc:creator>Daniel</dc:creator>
  <cp:lastModifiedBy>Daniel</cp:lastModifiedBy>
  <cp:revision>7</cp:revision>
  <dcterms:created xsi:type="dcterms:W3CDTF">2015-05-30T16:12:05Z</dcterms:created>
  <dcterms:modified xsi:type="dcterms:W3CDTF">2015-05-30T16:55:22Z</dcterms:modified>
</cp:coreProperties>
</file>