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6" r:id="rId2"/>
    <p:sldId id="265" r:id="rId3"/>
    <p:sldId id="260" r:id="rId4"/>
    <p:sldId id="257" r:id="rId5"/>
    <p:sldId id="263" r:id="rId6"/>
    <p:sldId id="266" r:id="rId7"/>
    <p:sldId id="259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178F-A8DF-4243-B8BF-6CAA6439B5F6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0891-62BA-43F0-A61E-F386D720A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7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178F-A8DF-4243-B8BF-6CAA6439B5F6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0891-62BA-43F0-A61E-F386D720A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7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178F-A8DF-4243-B8BF-6CAA6439B5F6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0891-62BA-43F0-A61E-F386D720A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28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178F-A8DF-4243-B8BF-6CAA6439B5F6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0891-62BA-43F0-A61E-F386D720A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42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178F-A8DF-4243-B8BF-6CAA6439B5F6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0891-62BA-43F0-A61E-F386D720A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9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178F-A8DF-4243-B8BF-6CAA6439B5F6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0891-62BA-43F0-A61E-F386D720A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58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178F-A8DF-4243-B8BF-6CAA6439B5F6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0891-62BA-43F0-A61E-F386D720A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3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178F-A8DF-4243-B8BF-6CAA6439B5F6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0891-62BA-43F0-A61E-F386D720A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9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178F-A8DF-4243-B8BF-6CAA6439B5F6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0891-62BA-43F0-A61E-F386D720A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9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178F-A8DF-4243-B8BF-6CAA6439B5F6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0891-62BA-43F0-A61E-F386D720A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0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178F-A8DF-4243-B8BF-6CAA6439B5F6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0891-62BA-43F0-A61E-F386D720A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7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9178F-A8DF-4243-B8BF-6CAA6439B5F6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D0891-62BA-43F0-A61E-F386D720A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61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blog.mixu.net/2011/02/01/understanding-the-node-js-event-loop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Full </a:t>
            </a:r>
            <a:r>
              <a:rPr lang="en-US" dirty="0"/>
              <a:t>Stack </a:t>
            </a:r>
            <a:r>
              <a:rPr lang="en-US" altLang="zh-CN" dirty="0" smtClean="0"/>
              <a:t>D</a:t>
            </a:r>
            <a:r>
              <a:rPr lang="en-US" dirty="0" smtClean="0"/>
              <a:t>eveloper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03972"/>
            <a:ext cx="9144000" cy="1655762"/>
          </a:xfrm>
        </p:spPr>
        <p:txBody>
          <a:bodyPr/>
          <a:lstStyle/>
          <a:p>
            <a:r>
              <a:rPr lang="en-US" dirty="0" err="1" smtClean="0"/>
              <a:t>Zhaokunpeng</a:t>
            </a:r>
            <a:endParaRPr 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5197523" y="244425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</a:t>
            </a:r>
            <a:r>
              <a:rPr lang="en-US" dirty="0" smtClean="0"/>
              <a:t>ay by day</a:t>
            </a:r>
            <a:endParaRPr 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9184943" y="2825087"/>
            <a:ext cx="1146412" cy="13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副标题 2"/>
          <p:cNvSpPr txBox="1">
            <a:spLocks/>
          </p:cNvSpPr>
          <p:nvPr/>
        </p:nvSpPr>
        <p:spPr>
          <a:xfrm>
            <a:off x="2222310" y="4480849"/>
            <a:ext cx="7747379" cy="58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Since 2 weeks ago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30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37998" y="754967"/>
            <a:ext cx="2124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Data</a:t>
            </a:r>
            <a:endParaRPr lang="en-US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1387816" y="3666270"/>
            <a:ext cx="19436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User</a:t>
            </a:r>
            <a:endParaRPr lang="en-US" sz="4400" dirty="0"/>
          </a:p>
        </p:txBody>
      </p:sp>
      <p:sp>
        <p:nvSpPr>
          <p:cNvPr id="4" name="文本框 3"/>
          <p:cNvSpPr txBox="1"/>
          <p:nvPr/>
        </p:nvSpPr>
        <p:spPr>
          <a:xfrm rot="18077845">
            <a:off x="1669643" y="2182851"/>
            <a:ext cx="2328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Operation</a:t>
            </a:r>
            <a:endParaRPr lang="en-US" sz="3200" dirty="0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2412609" y="1489635"/>
            <a:ext cx="1259059" cy="221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1786597" y="1489634"/>
            <a:ext cx="1252025" cy="2069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564965" y="1100192"/>
            <a:ext cx="3064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Img</a:t>
            </a:r>
            <a:r>
              <a:rPr lang="en-US" dirty="0" smtClean="0"/>
              <a:t>/video/music/Text</a:t>
            </a:r>
            <a:endParaRPr 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3628747" y="2278256"/>
            <a:ext cx="1872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accent6">
                    <a:lumMod val="75000"/>
                  </a:schemeClr>
                </a:solidFill>
              </a:rPr>
              <a:t>Internet</a:t>
            </a:r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308" y="1674924"/>
            <a:ext cx="1209524" cy="3228571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141" y="4134891"/>
            <a:ext cx="2428571" cy="2095238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9712" y="2986142"/>
            <a:ext cx="4200000" cy="3180952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8275596" y="3434709"/>
            <a:ext cx="1570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http://iami.xyz</a:t>
            </a:r>
            <a:endParaRPr 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5760073" y="4357635"/>
            <a:ext cx="1264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http://iami.xyz</a:t>
            </a:r>
            <a:endParaRPr 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6866171" y="2062812"/>
            <a:ext cx="8050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http://iami.xyz</a:t>
            </a:r>
            <a:endParaRPr lang="en-US" sz="800" dirty="0"/>
          </a:p>
        </p:txBody>
      </p:sp>
      <p:sp>
        <p:nvSpPr>
          <p:cNvPr id="36" name="文本框 35"/>
          <p:cNvSpPr txBox="1"/>
          <p:nvPr/>
        </p:nvSpPr>
        <p:spPr>
          <a:xfrm>
            <a:off x="1151632" y="1888625"/>
            <a:ext cx="2124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Event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775248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ic14.nipic.com/20110426/163943_225502383109_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740" y="3078671"/>
            <a:ext cx="3365547" cy="2243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Defination</a:t>
            </a:r>
            <a:r>
              <a:rPr lang="en-US" dirty="0" smtClean="0"/>
              <a:t>: Full Stack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3965787" y="4804667"/>
            <a:ext cx="17536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sz="4000" dirty="0"/>
              <a:t>Brower</a:t>
            </a:r>
          </a:p>
        </p:txBody>
      </p:sp>
      <p:sp>
        <p:nvSpPr>
          <p:cNvPr id="5" name="矩形 4"/>
          <p:cNvSpPr/>
          <p:nvPr/>
        </p:nvSpPr>
        <p:spPr>
          <a:xfrm>
            <a:off x="2051555" y="4866222"/>
            <a:ext cx="17630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4000" dirty="0"/>
              <a:t>SERVER</a:t>
            </a:r>
          </a:p>
        </p:txBody>
      </p:sp>
      <p:sp>
        <p:nvSpPr>
          <p:cNvPr id="6" name="矩形 5"/>
          <p:cNvSpPr/>
          <p:nvPr/>
        </p:nvSpPr>
        <p:spPr>
          <a:xfrm rot="13644888">
            <a:off x="4644563" y="3003168"/>
            <a:ext cx="11705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WEB</a:t>
            </a:r>
          </a:p>
        </p:txBody>
      </p:sp>
      <p:sp>
        <p:nvSpPr>
          <p:cNvPr id="7" name="矩形 6"/>
          <p:cNvSpPr/>
          <p:nvPr/>
        </p:nvSpPr>
        <p:spPr>
          <a:xfrm>
            <a:off x="5047838" y="3696671"/>
            <a:ext cx="166560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   </a:t>
            </a:r>
            <a:r>
              <a:rPr lang="en-US" sz="4000" dirty="0"/>
              <a:t>UI</a:t>
            </a:r>
          </a:p>
          <a:p>
            <a:r>
              <a:rPr lang="en-US" dirty="0"/>
              <a:t>			</a:t>
            </a: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655093" y="1282890"/>
            <a:ext cx="11204811" cy="6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519" y="1690780"/>
            <a:ext cx="3267739" cy="452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4105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2655016" y="2418193"/>
            <a:ext cx="2768968" cy="2768968"/>
          </a:xfrm>
          <a:prstGeom prst="ellipse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7463" y="3429910"/>
            <a:ext cx="2636521" cy="90926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Javascript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4858603" y="1514901"/>
            <a:ext cx="1023582" cy="1501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5882185" y="1501071"/>
            <a:ext cx="6469039" cy="13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196815" y="4420454"/>
            <a:ext cx="1023582" cy="1501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72732" y="5921708"/>
            <a:ext cx="16240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5103124" y="4165931"/>
            <a:ext cx="2198428" cy="31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771088" y="1100961"/>
            <a:ext cx="54409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Source Sans Pro"/>
              </a:rPr>
              <a:t>asynchronous event driven JavaScript runtime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 rot="18422627">
            <a:off x="3960714" y="314698"/>
            <a:ext cx="40204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</a:rPr>
              <a:t>NodeJS</a:t>
            </a:r>
            <a:endParaRPr lang="en-US" sz="3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5556431" y="3381360"/>
            <a:ext cx="1413109" cy="938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JQuery</a:t>
            </a:r>
          </a:p>
        </p:txBody>
      </p:sp>
      <p:sp>
        <p:nvSpPr>
          <p:cNvPr id="18" name="矩形 17"/>
          <p:cNvSpPr/>
          <p:nvPr/>
        </p:nvSpPr>
        <p:spPr>
          <a:xfrm>
            <a:off x="7167588" y="3607816"/>
            <a:ext cx="3915849" cy="919110"/>
          </a:xfrm>
          <a:prstGeom prst="rect">
            <a:avLst/>
          </a:prstGeom>
          <a:solidFill>
            <a:schemeClr val="accent1">
              <a:lumMod val="7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标题 1"/>
          <p:cNvSpPr txBox="1">
            <a:spLocks/>
          </p:cNvSpPr>
          <p:nvPr/>
        </p:nvSpPr>
        <p:spPr>
          <a:xfrm>
            <a:off x="7125435" y="3672943"/>
            <a:ext cx="4086566" cy="938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$(“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cssslector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”).event(“change”)</a:t>
            </a:r>
          </a:p>
        </p:txBody>
      </p:sp>
      <p:sp>
        <p:nvSpPr>
          <p:cNvPr id="24" name="矩形 23"/>
          <p:cNvSpPr/>
          <p:nvPr/>
        </p:nvSpPr>
        <p:spPr>
          <a:xfrm>
            <a:off x="519047" y="5311824"/>
            <a:ext cx="130837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Source Sans Pro"/>
              </a:rPr>
              <a:t>Express</a:t>
            </a:r>
          </a:p>
          <a:p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Source Sans Pro"/>
              </a:rPr>
              <a:t>Socket.IO</a:t>
            </a:r>
          </a:p>
          <a:p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Other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92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/>
      <p:bldP spid="16" grpId="0"/>
      <p:bldP spid="20" grpId="0"/>
      <p:bldP spid="21" grpId="0"/>
      <p:bldP spid="18" grpId="0" animBg="1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07940" y="1839668"/>
            <a:ext cx="83388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URL2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1786034" y="2166118"/>
            <a:ext cx="89159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URL…</a:t>
            </a:r>
            <a:endParaRPr 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390775" y="2166118"/>
            <a:ext cx="83388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URL1</a:t>
            </a:r>
            <a:endParaRPr 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006187" y="2492568"/>
            <a:ext cx="83388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URL3</a:t>
            </a:r>
            <a:endParaRPr 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3075228" y="1073511"/>
            <a:ext cx="110442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</a:rPr>
              <a:t>Get</a:t>
            </a:r>
          </a:p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Post</a:t>
            </a:r>
          </a:p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Del</a:t>
            </a:r>
          </a:p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Put</a:t>
            </a:r>
          </a:p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…</a:t>
            </a:r>
          </a:p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..</a:t>
            </a:r>
          </a:p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3061580" y="927540"/>
            <a:ext cx="13648" cy="4053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3794078" y="274640"/>
            <a:ext cx="16025" cy="4106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柱形 18"/>
          <p:cNvSpPr/>
          <p:nvPr/>
        </p:nvSpPr>
        <p:spPr>
          <a:xfrm>
            <a:off x="4528953" y="2500903"/>
            <a:ext cx="1702191" cy="1350498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任意多边形 19"/>
          <p:cNvSpPr/>
          <p:nvPr/>
        </p:nvSpPr>
        <p:spPr>
          <a:xfrm>
            <a:off x="1786034" y="1239643"/>
            <a:ext cx="3594014" cy="1475578"/>
          </a:xfrm>
          <a:custGeom>
            <a:avLst/>
            <a:gdLst>
              <a:gd name="connsiteX0" fmla="*/ 0 w 3614912"/>
              <a:gd name="connsiteY0" fmla="*/ 652739 h 1475578"/>
              <a:gd name="connsiteX1" fmla="*/ 2222695 w 3614912"/>
              <a:gd name="connsiteY1" fmla="*/ 19692 h 1475578"/>
              <a:gd name="connsiteX2" fmla="*/ 3446584 w 3614912"/>
              <a:gd name="connsiteY2" fmla="*/ 1313920 h 1475578"/>
              <a:gd name="connsiteX3" fmla="*/ 3573194 w 3614912"/>
              <a:gd name="connsiteY3" fmla="*/ 1412394 h 1475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4912" h="1475578">
                <a:moveTo>
                  <a:pt x="0" y="652739"/>
                </a:moveTo>
                <a:cubicBezTo>
                  <a:pt x="824132" y="281117"/>
                  <a:pt x="1648265" y="-90505"/>
                  <a:pt x="2222695" y="19692"/>
                </a:cubicBezTo>
                <a:cubicBezTo>
                  <a:pt x="2797125" y="129889"/>
                  <a:pt x="3221501" y="1081803"/>
                  <a:pt x="3446584" y="1313920"/>
                </a:cubicBezTo>
                <a:cubicBezTo>
                  <a:pt x="3671667" y="1546037"/>
                  <a:pt x="3622430" y="1479215"/>
                  <a:pt x="3573194" y="14123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任意多边形 21"/>
          <p:cNvSpPr/>
          <p:nvPr/>
        </p:nvSpPr>
        <p:spPr>
          <a:xfrm>
            <a:off x="2250831" y="2574387"/>
            <a:ext cx="2841674" cy="306965"/>
          </a:xfrm>
          <a:custGeom>
            <a:avLst/>
            <a:gdLst>
              <a:gd name="connsiteX0" fmla="*/ 0 w 2841674"/>
              <a:gd name="connsiteY0" fmla="*/ 0 h 147492"/>
              <a:gd name="connsiteX1" fmla="*/ 1097280 w 2841674"/>
              <a:gd name="connsiteY1" fmla="*/ 140677 h 147492"/>
              <a:gd name="connsiteX2" fmla="*/ 2841674 w 2841674"/>
              <a:gd name="connsiteY2" fmla="*/ 112541 h 147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1674" h="147492">
                <a:moveTo>
                  <a:pt x="0" y="0"/>
                </a:moveTo>
                <a:cubicBezTo>
                  <a:pt x="311834" y="60960"/>
                  <a:pt x="623668" y="121920"/>
                  <a:pt x="1097280" y="140677"/>
                </a:cubicBezTo>
                <a:cubicBezTo>
                  <a:pt x="1570892" y="159434"/>
                  <a:pt x="2206283" y="135987"/>
                  <a:pt x="2841674" y="11254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任意多边形 22"/>
          <p:cNvSpPr/>
          <p:nvPr/>
        </p:nvSpPr>
        <p:spPr>
          <a:xfrm>
            <a:off x="731520" y="2588455"/>
            <a:ext cx="4600135" cy="1200343"/>
          </a:xfrm>
          <a:custGeom>
            <a:avLst/>
            <a:gdLst>
              <a:gd name="connsiteX0" fmla="*/ 0 w 4600135"/>
              <a:gd name="connsiteY0" fmla="*/ 0 h 1200343"/>
              <a:gd name="connsiteX1" fmla="*/ 436098 w 4600135"/>
              <a:gd name="connsiteY1" fmla="*/ 576776 h 1200343"/>
              <a:gd name="connsiteX2" fmla="*/ 2025748 w 4600135"/>
              <a:gd name="connsiteY2" fmla="*/ 1195754 h 1200343"/>
              <a:gd name="connsiteX3" fmla="*/ 4600135 w 4600135"/>
              <a:gd name="connsiteY3" fmla="*/ 239151 h 120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00135" h="1200343">
                <a:moveTo>
                  <a:pt x="0" y="0"/>
                </a:moveTo>
                <a:cubicBezTo>
                  <a:pt x="49236" y="188742"/>
                  <a:pt x="98473" y="377484"/>
                  <a:pt x="436098" y="576776"/>
                </a:cubicBezTo>
                <a:cubicBezTo>
                  <a:pt x="773723" y="776068"/>
                  <a:pt x="1331742" y="1252025"/>
                  <a:pt x="2025748" y="1195754"/>
                </a:cubicBezTo>
                <a:cubicBezTo>
                  <a:pt x="2719754" y="1139483"/>
                  <a:pt x="3659944" y="689317"/>
                  <a:pt x="4600135" y="23915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任意多边形 23"/>
          <p:cNvSpPr/>
          <p:nvPr/>
        </p:nvSpPr>
        <p:spPr>
          <a:xfrm>
            <a:off x="1688123" y="2827606"/>
            <a:ext cx="3319975" cy="618992"/>
          </a:xfrm>
          <a:custGeom>
            <a:avLst/>
            <a:gdLst>
              <a:gd name="connsiteX0" fmla="*/ 0 w 3319975"/>
              <a:gd name="connsiteY0" fmla="*/ 0 h 618992"/>
              <a:gd name="connsiteX1" fmla="*/ 1674055 w 3319975"/>
              <a:gd name="connsiteY1" fmla="*/ 618979 h 618992"/>
              <a:gd name="connsiteX2" fmla="*/ 3319975 w 3319975"/>
              <a:gd name="connsiteY2" fmla="*/ 14068 h 61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9975" h="618992">
                <a:moveTo>
                  <a:pt x="0" y="0"/>
                </a:moveTo>
                <a:cubicBezTo>
                  <a:pt x="560363" y="308317"/>
                  <a:pt x="1120726" y="616634"/>
                  <a:pt x="1674055" y="618979"/>
                </a:cubicBezTo>
                <a:cubicBezTo>
                  <a:pt x="2227384" y="621324"/>
                  <a:pt x="2773679" y="317696"/>
                  <a:pt x="3319975" y="140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本框 24"/>
          <p:cNvSpPr txBox="1"/>
          <p:nvPr/>
        </p:nvSpPr>
        <p:spPr>
          <a:xfrm>
            <a:off x="3060519" y="375952"/>
            <a:ext cx="894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HTTP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4757831" y="3141297"/>
            <a:ext cx="1270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ROUTER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8" name="圆柱形 27"/>
          <p:cNvSpPr/>
          <p:nvPr/>
        </p:nvSpPr>
        <p:spPr>
          <a:xfrm>
            <a:off x="9823093" y="2396950"/>
            <a:ext cx="1702191" cy="1350498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圆柱形 28"/>
          <p:cNvSpPr/>
          <p:nvPr/>
        </p:nvSpPr>
        <p:spPr>
          <a:xfrm>
            <a:off x="6266503" y="1244984"/>
            <a:ext cx="1126410" cy="732448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圆柱形 29"/>
          <p:cNvSpPr/>
          <p:nvPr/>
        </p:nvSpPr>
        <p:spPr>
          <a:xfrm>
            <a:off x="8127788" y="927540"/>
            <a:ext cx="1126410" cy="732448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直接连接符 34"/>
          <p:cNvCxnSpPr/>
          <p:nvPr/>
        </p:nvCxnSpPr>
        <p:spPr>
          <a:xfrm flipV="1">
            <a:off x="5795889" y="1977432"/>
            <a:ext cx="435255" cy="515136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7428272" y="1315323"/>
            <a:ext cx="699516" cy="148168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9328184" y="1438109"/>
            <a:ext cx="812469" cy="95884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279537" y="3188626"/>
            <a:ext cx="3543556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6362403" y="1490118"/>
            <a:ext cx="95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assport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8201774" y="1204741"/>
            <a:ext cx="816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Next()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9871486" y="2988571"/>
            <a:ext cx="1744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userOperation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50" name="矩形 49"/>
          <p:cNvSpPr/>
          <p:nvPr/>
        </p:nvSpPr>
        <p:spPr>
          <a:xfrm rot="3137763">
            <a:off x="9609743" y="1776268"/>
            <a:ext cx="816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Next()</a:t>
            </a:r>
            <a:r>
              <a:rPr lang="en-US" dirty="0"/>
              <a:t> </a:t>
            </a:r>
          </a:p>
        </p:txBody>
      </p:sp>
      <p:sp>
        <p:nvSpPr>
          <p:cNvPr id="52" name="矩形 51"/>
          <p:cNvSpPr/>
          <p:nvPr/>
        </p:nvSpPr>
        <p:spPr>
          <a:xfrm>
            <a:off x="2538105" y="5551435"/>
            <a:ext cx="4847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 	</a:t>
            </a:r>
            <a:r>
              <a:rPr lang="en-US" sz="2800" dirty="0" err="1" smtClean="0"/>
              <a:t>People.kick.target</a:t>
            </a:r>
            <a:r>
              <a:rPr lang="en-US" sz="2800" dirty="0" smtClean="0"/>
              <a:t>(“ball”);</a:t>
            </a:r>
            <a:endParaRPr lang="en-US" sz="2800" dirty="0"/>
          </a:p>
        </p:txBody>
      </p:sp>
      <p:sp>
        <p:nvSpPr>
          <p:cNvPr id="53" name="矩形 52"/>
          <p:cNvSpPr/>
          <p:nvPr/>
        </p:nvSpPr>
        <p:spPr>
          <a:xfrm>
            <a:off x="807716" y="5546132"/>
            <a:ext cx="24193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Chain Syntax:</a:t>
            </a:r>
            <a:endParaRPr lang="en-US" sz="3200" dirty="0"/>
          </a:p>
        </p:txBody>
      </p:sp>
      <p:sp>
        <p:nvSpPr>
          <p:cNvPr id="58" name="Rectangle 3"/>
          <p:cNvSpPr>
            <a:spLocks noChangeArrowheads="1"/>
          </p:cNvSpPr>
          <p:nvPr/>
        </p:nvSpPr>
        <p:spPr bwMode="auto">
          <a:xfrm>
            <a:off x="3304251" y="4866556"/>
            <a:ext cx="5447342" cy="32952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'Birds home page'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});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3348110" y="4439187"/>
            <a:ext cx="5196512" cy="32952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E9900"/>
                </a:solidFill>
                <a:effectLst/>
                <a:latin typeface="Consolas" panose="020B0609020204030204" pitchFamily="49" charset="0"/>
              </a:rPr>
              <a:t>/a/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'/a/'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});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1" name="直接连接符 60"/>
          <p:cNvCxnSpPr/>
          <p:nvPr/>
        </p:nvCxnSpPr>
        <p:spPr>
          <a:xfrm flipV="1">
            <a:off x="-3374399" y="1433866"/>
            <a:ext cx="6033786" cy="81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V="1">
            <a:off x="-140677" y="3895946"/>
            <a:ext cx="2818302" cy="55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2668601" y="1433866"/>
            <a:ext cx="197" cy="2450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0563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8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4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00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10" grpId="0"/>
      <p:bldP spid="19" grpId="0" animBg="1"/>
      <p:bldP spid="20" grpId="0" animBg="1"/>
      <p:bldP spid="22" grpId="0" animBg="1"/>
      <p:bldP spid="23" grpId="0" animBg="1"/>
      <p:bldP spid="24" grpId="0" animBg="1"/>
      <p:bldP spid="25" grpId="0"/>
      <p:bldP spid="26" grpId="0"/>
      <p:bldP spid="28" grpId="0" animBg="1"/>
      <p:bldP spid="29" grpId="0" animBg="1"/>
      <p:bldP spid="30" grpId="0" animBg="1"/>
      <p:bldP spid="47" grpId="0"/>
      <p:bldP spid="48" grpId="0"/>
      <p:bldP spid="49" grpId="0"/>
      <p:bldP spid="50" grpId="0"/>
      <p:bldP spid="52" grpId="0"/>
      <p:bldP spid="53" grpId="0"/>
      <p:bldP spid="58" grpId="0" animBg="1"/>
      <p:bldP spid="5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runoob.com/wp-content/uploads/2015/09/event_loop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541" y="1015487"/>
            <a:ext cx="5962650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ic2.zhimg.com/7d3eb389b7724878bd7e12ebc6dbcdb5_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541" y="4417255"/>
            <a:ext cx="5869713" cy="212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848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3723" y="1047513"/>
            <a:ext cx="2625391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HTML5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92294" y="3309653"/>
            <a:ext cx="128112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CSS3</a:t>
            </a:r>
          </a:p>
        </p:txBody>
      </p:sp>
      <p:sp>
        <p:nvSpPr>
          <p:cNvPr id="5" name="矩形 4"/>
          <p:cNvSpPr/>
          <p:nvPr/>
        </p:nvSpPr>
        <p:spPr>
          <a:xfrm>
            <a:off x="970469" y="2909542"/>
            <a:ext cx="508600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solidFill>
                  <a:srgbClr val="002060"/>
                </a:solidFill>
              </a:rPr>
              <a:t>Bootstrap</a:t>
            </a:r>
          </a:p>
        </p:txBody>
      </p:sp>
      <p:sp>
        <p:nvSpPr>
          <p:cNvPr id="7" name="左大括号 6"/>
          <p:cNvSpPr/>
          <p:nvPr/>
        </p:nvSpPr>
        <p:spPr>
          <a:xfrm>
            <a:off x="8623496" y="1745997"/>
            <a:ext cx="1491175" cy="38967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9758659" y="2576751"/>
            <a:ext cx="129182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margin</a:t>
            </a:r>
          </a:p>
          <a:p>
            <a:r>
              <a:rPr lang="en-US" dirty="0"/>
              <a:t>c</a:t>
            </a:r>
            <a:r>
              <a:rPr lang="en-US" dirty="0" smtClean="0"/>
              <a:t>olor</a:t>
            </a:r>
          </a:p>
          <a:p>
            <a:r>
              <a:rPr lang="en-US" dirty="0"/>
              <a:t>h</a:t>
            </a:r>
            <a:r>
              <a:rPr lang="en-US" dirty="0" smtClean="0"/>
              <a:t>eight</a:t>
            </a:r>
          </a:p>
          <a:p>
            <a:r>
              <a:rPr lang="en-US" dirty="0" smtClean="0"/>
              <a:t>width</a:t>
            </a:r>
          </a:p>
          <a:p>
            <a:r>
              <a:rPr lang="en-US" dirty="0"/>
              <a:t>p</a:t>
            </a:r>
            <a:r>
              <a:rPr lang="en-US" dirty="0" smtClean="0"/>
              <a:t>osition</a:t>
            </a:r>
          </a:p>
          <a:p>
            <a:r>
              <a:rPr lang="en-US" dirty="0" smtClean="0"/>
              <a:t>text-align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font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左大括号 8"/>
          <p:cNvSpPr/>
          <p:nvPr/>
        </p:nvSpPr>
        <p:spPr>
          <a:xfrm>
            <a:off x="4709648" y="425422"/>
            <a:ext cx="983367" cy="25697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框 9"/>
          <p:cNvSpPr txBox="1"/>
          <p:nvPr/>
        </p:nvSpPr>
        <p:spPr>
          <a:xfrm>
            <a:off x="5771366" y="1099423"/>
            <a:ext cx="42544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&lt;video&gt;</a:t>
            </a:r>
          </a:p>
          <a:p>
            <a:r>
              <a:rPr lang="en-US" dirty="0" smtClean="0"/>
              <a:t>&lt;input </a:t>
            </a:r>
            <a:r>
              <a:rPr lang="en-US" dirty="0"/>
              <a:t>type=“</a:t>
            </a:r>
            <a:r>
              <a:rPr lang="en-US" dirty="0" smtClean="0"/>
              <a:t>email/password/file/phone”&gt;</a:t>
            </a:r>
          </a:p>
          <a:p>
            <a:r>
              <a:rPr lang="en-US" dirty="0" smtClean="0"/>
              <a:t>&lt;button&gt;</a:t>
            </a:r>
          </a:p>
          <a:p>
            <a:endParaRPr lang="en-US" dirty="0"/>
          </a:p>
        </p:txBody>
      </p:sp>
      <p:cxnSp>
        <p:nvCxnSpPr>
          <p:cNvPr id="12" name="肘形连接符 11"/>
          <p:cNvCxnSpPr/>
          <p:nvPr/>
        </p:nvCxnSpPr>
        <p:spPr>
          <a:xfrm>
            <a:off x="1228299" y="4479202"/>
            <a:ext cx="3481349" cy="116354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091865" y="4479202"/>
            <a:ext cx="41757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modal({keyboard: false, backdrop: 'static'})</a:t>
            </a:r>
          </a:p>
          <a:p>
            <a:r>
              <a:rPr lang="en-US" dirty="0" err="1" smtClean="0"/>
              <a:t>btn</a:t>
            </a:r>
            <a:r>
              <a:rPr lang="en-US" dirty="0" smtClean="0"/>
              <a:t> </a:t>
            </a:r>
            <a:r>
              <a:rPr lang="en-US" dirty="0" err="1" smtClean="0"/>
              <a:t>btn</a:t>
            </a:r>
            <a:r>
              <a:rPr lang="en-US" dirty="0" smtClean="0"/>
              <a:t>-danger </a:t>
            </a:r>
            <a:r>
              <a:rPr lang="en-US" dirty="0" err="1" smtClean="0"/>
              <a:t>btn</a:t>
            </a:r>
            <a:r>
              <a:rPr lang="en-US" dirty="0" smtClean="0"/>
              <a:t>-success </a:t>
            </a:r>
            <a:r>
              <a:rPr lang="en-US" dirty="0" err="1" smtClean="0"/>
              <a:t>btn</a:t>
            </a:r>
            <a:r>
              <a:rPr lang="en-US" dirty="0" smtClean="0"/>
              <a:t>-info </a:t>
            </a:r>
          </a:p>
          <a:p>
            <a:r>
              <a:rPr lang="en-US" dirty="0"/>
              <a:t>dropdown-menu</a:t>
            </a:r>
          </a:p>
          <a:p>
            <a:endParaRPr 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992294" y="290954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文件引用先后覆盖</a:t>
            </a:r>
            <a:endParaRPr lang="en-US" altLang="zh-CN" dirty="0" smtClean="0"/>
          </a:p>
          <a:p>
            <a:r>
              <a:rPr lang="zh-CN" altLang="en-US" dirty="0" smtClean="0"/>
              <a:t>样式定义先后覆盖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732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5320128" y="919919"/>
            <a:ext cx="5237480" cy="49618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25415" y="2571672"/>
            <a:ext cx="1945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4">
                    <a:lumMod val="50000"/>
                  </a:schemeClr>
                </a:solidFill>
              </a:rPr>
              <a:t>DOM TREE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2910" y="4835368"/>
            <a:ext cx="3371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50000"/>
                  </a:schemeClr>
                </a:solidFill>
              </a:rPr>
              <a:t>RENDER/FRAME TREE</a:t>
            </a:r>
            <a:endParaRPr 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2194943" y="3094892"/>
            <a:ext cx="13685" cy="1575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190472" y="3665816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Style&amp;Rules</a:t>
            </a:r>
            <a:endParaRPr 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1318741" y="916604"/>
            <a:ext cx="3786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HTML    ---     </a:t>
            </a:r>
            <a:r>
              <a:rPr lang="en-US" altLang="zh-CN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StyleSheets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871003" y="1434905"/>
            <a:ext cx="14068" cy="1026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9" idx="0"/>
          </p:cNvCxnSpPr>
          <p:nvPr/>
        </p:nvCxnSpPr>
        <p:spPr>
          <a:xfrm flipH="1">
            <a:off x="3151633" y="1434905"/>
            <a:ext cx="350396" cy="2230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22910" y="5931026"/>
            <a:ext cx="3950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Painting --&gt; Display(ASAP)</a:t>
            </a:r>
            <a:endParaRPr 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2" name="直接箭头连接符 31"/>
          <p:cNvCxnSpPr>
            <a:stCxn id="4" idx="2"/>
          </p:cNvCxnSpPr>
          <p:nvPr/>
        </p:nvCxnSpPr>
        <p:spPr>
          <a:xfrm>
            <a:off x="2208628" y="5358588"/>
            <a:ext cx="0" cy="523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78928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 U </a:t>
            </a:r>
            <a:endParaRPr 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992306" y="3616657"/>
            <a:ext cx="10207388" cy="5643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/>
              <a:t>20160726</a:t>
            </a:r>
          </a:p>
        </p:txBody>
      </p:sp>
    </p:spTree>
    <p:extLst>
      <p:ext uri="{BB962C8B-B14F-4D97-AF65-F5344CB8AC3E}">
        <p14:creationId xmlns:p14="http://schemas.microsoft.com/office/powerpoint/2010/main" val="25796541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</TotalTime>
  <Words>168</Words>
  <Application>Microsoft Office PowerPoint</Application>
  <PresentationFormat>宽屏</PresentationFormat>
  <Paragraphs>75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等线 Light</vt:lpstr>
      <vt:lpstr>Source Sans Pro</vt:lpstr>
      <vt:lpstr>Arial</vt:lpstr>
      <vt:lpstr>Calibri</vt:lpstr>
      <vt:lpstr>Calibri Light</vt:lpstr>
      <vt:lpstr>Consolas</vt:lpstr>
      <vt:lpstr>Office 主题​​</vt:lpstr>
      <vt:lpstr>Full Stack Developer</vt:lpstr>
      <vt:lpstr>PowerPoint 演示文稿</vt:lpstr>
      <vt:lpstr>Defination: Full Stack</vt:lpstr>
      <vt:lpstr>Javascript</vt:lpstr>
      <vt:lpstr>PowerPoint 演示文稿</vt:lpstr>
      <vt:lpstr>PowerPoint 演示文稿</vt:lpstr>
      <vt:lpstr>HTML5</vt:lpstr>
      <vt:lpstr>PowerPoint 演示文稿</vt:lpstr>
      <vt:lpstr>Thank 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lamour</dc:creator>
  <cp:lastModifiedBy>lamour</cp:lastModifiedBy>
  <cp:revision>30</cp:revision>
  <dcterms:created xsi:type="dcterms:W3CDTF">2016-07-26T04:47:55Z</dcterms:created>
  <dcterms:modified xsi:type="dcterms:W3CDTF">2016-07-27T07:47:16Z</dcterms:modified>
</cp:coreProperties>
</file>