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2ca219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2ca219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61ba0f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61ba0f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2ca219b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2ca219b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Advertising, business, social sciences,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969499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969499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2ca219b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2ca219b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969499b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0969499b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969499b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969499b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969499b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969499b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SIGNLL Meeting 15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075" y="15978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Attention!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Seq2Seq model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Inputs sequence of tokens, outputs sequence of tokens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E.g., translation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Attention developed to assist w/ Seq2Seq models with long sequences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Encoder/Decoder Model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Encoder processes input sequence and compiles it into a context vector (last hidden state)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Context vector is passed to decoder, and decoder produces the output sequence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Encoder, decoder are generally RNNs (Recurrent Neural Networks)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Words turned into vectors generally via word embeddings (e.g. Word2Vec)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Context vector is a bottleneck for longer sequences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Attention: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Encoder passes much more info to decoder, including </a:t>
            </a:r>
            <a:r>
              <a:rPr i="1" lang="en" sz="1600"/>
              <a:t>all hidden states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hidden state associated w/ a token in the input sequence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 a score to each hidden state and multiply the softmaxed scores w/ all hidden state vectors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Amplifies high-score hidden states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(cont.)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Decoder step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Decoder takes in &lt;END&gt; token (signifying end of sequence) and initial hidden decoder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Produce new decoder hidden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encoder hidden states and decoder hidden state to produce context vector for this time step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Concatenate decoder hidden state and context vector and pass it through a feedforward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of feedforward network is word embedding for output token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attention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Core for transformers 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BERT, GPT, many other state-of-the-art models use transformers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GPT-4!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