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78" r:id="rId5"/>
    <p:sldId id="280" r:id="rId6"/>
    <p:sldId id="282" r:id="rId7"/>
    <p:sldId id="279" r:id="rId8"/>
    <p:sldId id="281" r:id="rId9"/>
    <p:sldId id="283" r:id="rId10"/>
    <p:sldId id="284" r:id="rId11"/>
    <p:sldId id="285" r:id="rId12"/>
    <p:sldId id="286"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394AE8-73B6-18D1-348A-3CE2722BB8A6}" v="418" dt="2024-12-11T10:42:40.254"/>
    <p1510:client id="{694F0B56-9022-2D58-FFF8-96636430E058}" v="2250" dt="2024-12-11T11:44:43.841"/>
    <p1510:client id="{89B79EC2-C317-F782-C43F-62CE90D340BC}" v="872" dt="2024-12-10T14:15:04.203"/>
    <p1510:client id="{C0F8291F-551D-604C-5695-20BCDE0BF16A}" v="2" dt="2024-12-11T12:50:50.573"/>
    <p1510:client id="{D6F039AB-DDD1-9724-961C-4761F1F62CB2}" v="742" dt="2024-12-10T07:11:19.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9" d="100"/>
          <a:sy n="109" d="100"/>
        </p:scale>
        <p:origin x="672" y="11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593CAC-F6D8-4F0E-8753-BFED59184C35}" type="datetime1">
              <a:rPr lang="en-GB" smtClean="0"/>
              <a:t>11/12/2024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CE5876-4D8A-4777-9A6F-DA45CB0C9E09}" type="slidenum">
              <a:rPr lang="en-GB" smtClean="0"/>
              <a:t>‹#›</a:t>
            </a:fld>
            <a:endParaRPr lang="en-GB" dirty="0"/>
          </a:p>
        </p:txBody>
      </p:sp>
    </p:spTree>
    <p:extLst>
      <p:ext uri="{BB962C8B-B14F-4D97-AF65-F5344CB8AC3E}">
        <p14:creationId xmlns:p14="http://schemas.microsoft.com/office/powerpoint/2010/main" val="387814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C39CAEF-1AC2-4435-A291-60103C859B73}" type="datetime1">
              <a:rPr lang="en-GB" noProof="0" smtClean="0"/>
              <a:t>11/12/2024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n-GB" noProof="0" smtClean="0"/>
              <a:t>‹#›</a:t>
            </a:fld>
            <a:endParaRPr lang="en-GB"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E6DE88F-1F85-4A27-9D34-D74A50E7B0DA}" type="slidenum">
              <a:rPr lang="en-GB" smtClean="0"/>
              <a:t>1</a:t>
            </a:fld>
            <a:endParaRPr lang="en-GB" dirty="0"/>
          </a:p>
        </p:txBody>
      </p:sp>
    </p:spTree>
    <p:extLst>
      <p:ext uri="{BB962C8B-B14F-4D97-AF65-F5344CB8AC3E}">
        <p14:creationId xmlns:p14="http://schemas.microsoft.com/office/powerpoint/2010/main" val="416177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GB" noProof="0" dirty="0"/>
              <a:t>Click to edit Master title style</a:t>
            </a:r>
          </a:p>
        </p:txBody>
      </p:sp>
      <p:sp>
        <p:nvSpPr>
          <p:cNvPr id="3" name="Subtitl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dirty="0"/>
              <a:t>Click to edit Master subtitle style</a:t>
            </a:r>
          </a:p>
        </p:txBody>
      </p:sp>
      <p:sp>
        <p:nvSpPr>
          <p:cNvPr id="4" name="Date Placeholder 3"/>
          <p:cNvSpPr>
            <a:spLocks noGrp="1"/>
          </p:cNvSpPr>
          <p:nvPr>
            <p:ph type="dt" sz="half" idx="10"/>
          </p:nvPr>
        </p:nvSpPr>
        <p:spPr/>
        <p:txBody>
          <a:bodyPr rtlCol="0"/>
          <a:lstStyle/>
          <a:p>
            <a:pPr rtl="0"/>
            <a:fld id="{6AE02678-88E1-4FA9-86A0-4050B46931D5}" type="datetime1">
              <a:rPr lang="en-GB" noProof="0" smtClean="0"/>
              <a:t>11/12/2024</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GB" noProof="0" dirty="0"/>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dirty="0"/>
              <a:t>Click icon to add picture</a:t>
            </a:r>
          </a:p>
        </p:txBody>
      </p:sp>
      <p:sp>
        <p:nvSpPr>
          <p:cNvPr id="4" name="Text Placeholder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Click to edit Master text styles</a:t>
            </a:r>
          </a:p>
        </p:txBody>
      </p:sp>
      <p:sp>
        <p:nvSpPr>
          <p:cNvPr id="5" name="Date Placeholder 4"/>
          <p:cNvSpPr>
            <a:spLocks noGrp="1"/>
          </p:cNvSpPr>
          <p:nvPr>
            <p:ph type="dt" sz="half" idx="10"/>
          </p:nvPr>
        </p:nvSpPr>
        <p:spPr/>
        <p:txBody>
          <a:bodyPr rtlCol="0"/>
          <a:lstStyle/>
          <a:p>
            <a:pPr rtl="0"/>
            <a:fld id="{F2DE9B1F-5D9D-4AD8-B3E7-3E200C3D2E11}" type="datetime1">
              <a:rPr lang="en-GB" noProof="0" smtClean="0"/>
              <a:t>11/12/2024</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rtlCol="0" anchor="ctr">
            <a:normAutofit/>
          </a:bodyPr>
          <a:lstStyle>
            <a:lvl1pPr>
              <a:defRPr sz="4000"/>
            </a:lvl1pPr>
          </a:lstStyle>
          <a:p>
            <a:pPr rtl="0"/>
            <a:r>
              <a:rPr lang="en-GB" noProof="0" dirty="0"/>
              <a:t>Click to edit Master title style</a:t>
            </a:r>
          </a:p>
        </p:txBody>
      </p:sp>
      <p:sp>
        <p:nvSpPr>
          <p:cNvPr id="4" name="Text Placeholder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Click to edit Master text styles</a:t>
            </a:r>
          </a:p>
        </p:txBody>
      </p:sp>
      <p:sp>
        <p:nvSpPr>
          <p:cNvPr id="5" name="Date Placeholder 4"/>
          <p:cNvSpPr>
            <a:spLocks noGrp="1"/>
          </p:cNvSpPr>
          <p:nvPr>
            <p:ph type="dt" sz="half" idx="10"/>
          </p:nvPr>
        </p:nvSpPr>
        <p:spPr/>
        <p:txBody>
          <a:bodyPr rtlCol="0"/>
          <a:lstStyle/>
          <a:p>
            <a:pPr rtl="0"/>
            <a:fld id="{FB4F5B21-F288-4E75-9145-C2B580C7B262}" type="datetime1">
              <a:rPr lang="en-GB" noProof="0" smtClean="0"/>
              <a:t>11/12/2024</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rtlCol="0" anchor="ctr">
            <a:normAutofit/>
          </a:bodyPr>
          <a:lstStyle>
            <a:lvl1pPr>
              <a:defRPr sz="3600"/>
            </a:lvl1pPr>
          </a:lstStyle>
          <a:p>
            <a:pPr rtl="0"/>
            <a:r>
              <a:rPr lang="en-GB" noProof="0" dirty="0"/>
              <a:t>Click to edit Master title style</a:t>
            </a:r>
          </a:p>
        </p:txBody>
      </p:sp>
      <p:sp>
        <p:nvSpPr>
          <p:cNvPr id="12" name="Text Placeholder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Click to edit Master text styles</a:t>
            </a:r>
          </a:p>
        </p:txBody>
      </p:sp>
      <p:sp>
        <p:nvSpPr>
          <p:cNvPr id="4" name="Text Placeholder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Click to edit Master text styles</a:t>
            </a:r>
          </a:p>
        </p:txBody>
      </p:sp>
      <p:sp>
        <p:nvSpPr>
          <p:cNvPr id="5" name="Date Placeholder 4"/>
          <p:cNvSpPr>
            <a:spLocks noGrp="1"/>
          </p:cNvSpPr>
          <p:nvPr>
            <p:ph type="dt" sz="half" idx="10"/>
          </p:nvPr>
        </p:nvSpPr>
        <p:spPr/>
        <p:txBody>
          <a:bodyPr rtlCol="0"/>
          <a:lstStyle/>
          <a:p>
            <a:pPr rtl="0"/>
            <a:fld id="{579F30E1-5D81-4F9E-81BF-7F0FE1DA04FF}" type="datetime1">
              <a:rPr lang="en-GB" noProof="0" smtClean="0"/>
              <a:t>11/12/2024</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rtlCol="0" anchor="b"/>
          <a:lstStyle>
            <a:lvl1pPr>
              <a:defRPr sz="3200"/>
            </a:lvl1pPr>
          </a:lstStyle>
          <a:p>
            <a:pPr rtl="0"/>
            <a:r>
              <a:rPr lang="en-GB" noProof="0" dirty="0"/>
              <a:t>Click to edit Master title style</a:t>
            </a:r>
          </a:p>
        </p:txBody>
      </p:sp>
      <p:sp>
        <p:nvSpPr>
          <p:cNvPr id="4" name="Text Placeholder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Click to edit Master text styles</a:t>
            </a:r>
          </a:p>
        </p:txBody>
      </p:sp>
      <p:sp>
        <p:nvSpPr>
          <p:cNvPr id="5" name="Date Placeholder 4"/>
          <p:cNvSpPr>
            <a:spLocks noGrp="1"/>
          </p:cNvSpPr>
          <p:nvPr>
            <p:ph type="dt" sz="half" idx="10"/>
          </p:nvPr>
        </p:nvSpPr>
        <p:spPr/>
        <p:txBody>
          <a:bodyPr rtlCol="0"/>
          <a:lstStyle/>
          <a:p>
            <a:pPr rtl="0"/>
            <a:fld id="{0C8D488F-2B10-45BC-81EF-BD30CE1270F4}" type="datetime1">
              <a:rPr lang="en-GB" noProof="0" smtClean="0"/>
              <a:t>11/12/2024</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rtlCol="0"/>
          <a:lstStyle/>
          <a:p>
            <a:pPr rtl="0"/>
            <a:r>
              <a:rPr lang="en-GB" noProof="0" dirty="0"/>
              <a:t>Click to edit Master title style</a:t>
            </a:r>
          </a:p>
        </p:txBody>
      </p:sp>
      <p:sp>
        <p:nvSpPr>
          <p:cNvPr id="7" name="Text Placeholder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8" name="Text Placeholder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9" name="Text Placeholder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10" name="Text Placeholder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12" name="Text Placeholder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3" name="Date Placeholder 2"/>
          <p:cNvSpPr>
            <a:spLocks noGrp="1"/>
          </p:cNvSpPr>
          <p:nvPr>
            <p:ph type="dt" sz="half" idx="10"/>
          </p:nvPr>
        </p:nvSpPr>
        <p:spPr/>
        <p:txBody>
          <a:bodyPr rtlCol="0"/>
          <a:lstStyle/>
          <a:p>
            <a:pPr rtl="0"/>
            <a:fld id="{980A01F9-B66F-45C2-977B-324643B868D6}" type="datetime1">
              <a:rPr lang="en-GB" noProof="0" smtClean="0"/>
              <a:t>11/12/2024</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rtlCol="0"/>
          <a:lstStyle/>
          <a:p>
            <a:pPr rtl="0"/>
            <a:r>
              <a:rPr lang="en-GB" noProof="0" dirty="0"/>
              <a:t>Click to edit Master title style</a:t>
            </a:r>
          </a:p>
        </p:txBody>
      </p:sp>
      <p:sp>
        <p:nvSpPr>
          <p:cNvPr id="19" name="Text Placeholder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1" name="Text Placeholder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22" name="Text Placeholder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4" name="Text Placeholder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25" name="Text Placeholder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7" name="Text Placeholder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3" name="Date Placeholder 2"/>
          <p:cNvSpPr>
            <a:spLocks noGrp="1"/>
          </p:cNvSpPr>
          <p:nvPr>
            <p:ph type="dt" sz="half" idx="10"/>
          </p:nvPr>
        </p:nvSpPr>
        <p:spPr/>
        <p:txBody>
          <a:bodyPr rtlCol="0"/>
          <a:lstStyle/>
          <a:p>
            <a:pPr rtl="0"/>
            <a:fld id="{EBAEE73B-B66C-4701-830A-4698615C394C}" type="datetime1">
              <a:rPr lang="en-GB" noProof="0" smtClean="0"/>
              <a:t>11/12/2024</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dirty="0"/>
              <a:t>Click to edit Master title style</a:t>
            </a:r>
          </a:p>
        </p:txBody>
      </p:sp>
      <p:sp>
        <p:nvSpPr>
          <p:cNvPr id="3" name="Content Placeholder 2"/>
          <p:cNvSpPr>
            <a:spLocks noGrp="1"/>
          </p:cNvSpPr>
          <p:nvPr>
            <p:ph idx="1"/>
          </p:nvPr>
        </p:nvSpPr>
        <p:spPr/>
        <p:txBody>
          <a:bodyPr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Date Placeholder 3"/>
          <p:cNvSpPr>
            <a:spLocks noGrp="1"/>
          </p:cNvSpPr>
          <p:nvPr>
            <p:ph type="dt" sz="half" idx="10"/>
          </p:nvPr>
        </p:nvSpPr>
        <p:spPr/>
        <p:txBody>
          <a:bodyPr rtlCol="0"/>
          <a:lstStyle/>
          <a:p>
            <a:pPr rtl="0"/>
            <a:fld id="{A4845F62-2FE7-49A4-A62F-F60CCD2D3EFA}" type="datetime1">
              <a:rPr lang="en-GB" noProof="0" smtClean="0"/>
              <a:t>11/12/2024</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rtlCol="0" anchor="b"/>
          <a:lstStyle>
            <a:lvl1pPr algn="ctr">
              <a:defRPr sz="4000" b="0" cap="none"/>
            </a:lvl1pPr>
          </a:lstStyle>
          <a:p>
            <a:pPr rtl="0"/>
            <a:r>
              <a:rPr lang="en-GB" noProof="0" dirty="0"/>
              <a:t>Click to edit Master title style</a:t>
            </a:r>
          </a:p>
        </p:txBody>
      </p:sp>
      <p:sp>
        <p:nvSpPr>
          <p:cNvPr id="3" name="Text Placeholder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dirty="0"/>
              <a:t>Click to edit Master text styles</a:t>
            </a:r>
          </a:p>
        </p:txBody>
      </p:sp>
      <p:sp>
        <p:nvSpPr>
          <p:cNvPr id="4" name="Date Placeholder 3"/>
          <p:cNvSpPr>
            <a:spLocks noGrp="1"/>
          </p:cNvSpPr>
          <p:nvPr>
            <p:ph type="dt" sz="half" idx="10"/>
          </p:nvPr>
        </p:nvSpPr>
        <p:spPr/>
        <p:txBody>
          <a:bodyPr rtlCol="0"/>
          <a:lstStyle/>
          <a:p>
            <a:pPr rtl="0"/>
            <a:fld id="{576018C4-E868-4754-A3FD-4D64D6781E37}" type="datetime1">
              <a:rPr lang="en-GB" noProof="0" smtClean="0"/>
              <a:t>11/12/2024</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rtlCol="0"/>
          <a:lstStyle/>
          <a:p>
            <a:pPr rtl="0"/>
            <a:r>
              <a:rPr lang="en-GB" noProof="0" dirty="0"/>
              <a:t>Click to edit Master title style</a:t>
            </a:r>
          </a:p>
        </p:txBody>
      </p:sp>
      <p:sp>
        <p:nvSpPr>
          <p:cNvPr id="3" name="Content Placeholder 2"/>
          <p:cNvSpPr>
            <a:spLocks noGrp="1"/>
          </p:cNvSpPr>
          <p:nvPr>
            <p:ph sz="half" idx="1"/>
          </p:nvPr>
        </p:nvSpPr>
        <p:spPr>
          <a:xfrm>
            <a:off x="913795" y="2076450"/>
            <a:ext cx="4856841" cy="3622671"/>
          </a:xfrm>
        </p:spPr>
        <p:txBody>
          <a:bodyPr rtlCol="0" anchor="t">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Content Placeholder 3"/>
          <p:cNvSpPr>
            <a:spLocks noGrp="1"/>
          </p:cNvSpPr>
          <p:nvPr>
            <p:ph sz="half" idx="2"/>
          </p:nvPr>
        </p:nvSpPr>
        <p:spPr>
          <a:xfrm>
            <a:off x="6410716" y="2076451"/>
            <a:ext cx="4856841" cy="3622672"/>
          </a:xfrm>
        </p:spPr>
        <p:txBody>
          <a:bodyPr rtlCol="0" anchor="t">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5" name="Date Placeholder 4"/>
          <p:cNvSpPr>
            <a:spLocks noGrp="1"/>
          </p:cNvSpPr>
          <p:nvPr>
            <p:ph type="dt" sz="half" idx="10"/>
          </p:nvPr>
        </p:nvSpPr>
        <p:spPr/>
        <p:txBody>
          <a:bodyPr rtlCol="0"/>
          <a:lstStyle/>
          <a:p>
            <a:pPr rtl="0"/>
            <a:fld id="{D702DC49-52B5-4070-9498-BD35F543079A}" type="datetime1">
              <a:rPr lang="en-GB" noProof="0" smtClean="0"/>
              <a:t>11/12/2024</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rtlCol="0"/>
          <a:lstStyle>
            <a:lvl1pPr>
              <a:defRPr/>
            </a:lvl1pPr>
          </a:lstStyle>
          <a:p>
            <a:pPr rtl="0"/>
            <a:r>
              <a:rPr lang="en-GB" noProof="0" dirty="0"/>
              <a:t>Click to edit Master title style</a:t>
            </a:r>
          </a:p>
        </p:txBody>
      </p:sp>
      <p:sp>
        <p:nvSpPr>
          <p:cNvPr id="3" name="Text Placeholder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4" name="Content Placeholder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5" name="Text Placeholder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6" name="Content Placeholder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7" name="Date Placeholder 6"/>
          <p:cNvSpPr>
            <a:spLocks noGrp="1"/>
          </p:cNvSpPr>
          <p:nvPr>
            <p:ph type="dt" sz="half" idx="10"/>
          </p:nvPr>
        </p:nvSpPr>
        <p:spPr/>
        <p:txBody>
          <a:bodyPr rtlCol="0"/>
          <a:lstStyle/>
          <a:p>
            <a:pPr rtl="0"/>
            <a:fld id="{282C0FAB-F64A-4F6D-B58A-63B388DC7F78}" type="datetime1">
              <a:rPr lang="en-GB" noProof="0" smtClean="0"/>
              <a:t>11/12/2024</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dirty="0"/>
              <a:t>Click to edit Master title style</a:t>
            </a:r>
          </a:p>
        </p:txBody>
      </p:sp>
      <p:sp>
        <p:nvSpPr>
          <p:cNvPr id="3" name="Date Placeholder 2"/>
          <p:cNvSpPr>
            <a:spLocks noGrp="1"/>
          </p:cNvSpPr>
          <p:nvPr>
            <p:ph type="dt" sz="half" idx="10"/>
          </p:nvPr>
        </p:nvSpPr>
        <p:spPr/>
        <p:txBody>
          <a:bodyPr rtlCol="0"/>
          <a:lstStyle/>
          <a:p>
            <a:pPr rtl="0"/>
            <a:fld id="{5020D9C9-55F0-44D8-A0C8-FD9F05EE5AE9}" type="datetime1">
              <a:rPr lang="en-GB" noProof="0" smtClean="0"/>
              <a:t>11/12/2024</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93E8BA9-AE66-4E36-9223-D0D6F4911DB7}" type="datetime1">
              <a:rPr lang="en-GB" noProof="0" smtClean="0"/>
              <a:t>11/12/2024</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GB" noProof="0" dirty="0"/>
              <a:t>Click to edit Master title style</a:t>
            </a:r>
          </a:p>
        </p:txBody>
      </p:sp>
      <p:sp>
        <p:nvSpPr>
          <p:cNvPr id="3" name="Content Placeholder 2"/>
          <p:cNvSpPr>
            <a:spLocks noGrp="1"/>
          </p:cNvSpPr>
          <p:nvPr>
            <p:ph idx="1"/>
          </p:nvPr>
        </p:nvSpPr>
        <p:spPr>
          <a:xfrm>
            <a:off x="4855633" y="609600"/>
            <a:ext cx="6411924" cy="5080001"/>
          </a:xfrm>
        </p:spPr>
        <p:txBody>
          <a:bodyPr rtlCol="0">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Text Placeholder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5" name="Date Placeholder 4"/>
          <p:cNvSpPr>
            <a:spLocks noGrp="1"/>
          </p:cNvSpPr>
          <p:nvPr>
            <p:ph type="dt" sz="half" idx="10"/>
          </p:nvPr>
        </p:nvSpPr>
        <p:spPr/>
        <p:txBody>
          <a:bodyPr rtlCol="0"/>
          <a:lstStyle/>
          <a:p>
            <a:pPr rtl="0"/>
            <a:fld id="{9B255377-ECF2-4709-87FF-5638BBBE7630}" type="datetime1">
              <a:rPr lang="en-GB" noProof="0" smtClean="0"/>
              <a:t>11/12/2024</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GB" noProof="0" dirty="0"/>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4" name="Text Placeholder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dirty="0"/>
              <a:t>Click to edit Master text styles</a:t>
            </a:r>
          </a:p>
        </p:txBody>
      </p:sp>
      <p:sp>
        <p:nvSpPr>
          <p:cNvPr id="5" name="Date Placeholder 4"/>
          <p:cNvSpPr>
            <a:spLocks noGrp="1"/>
          </p:cNvSpPr>
          <p:nvPr>
            <p:ph type="dt" sz="half" idx="10"/>
          </p:nvPr>
        </p:nvSpPr>
        <p:spPr/>
        <p:txBody>
          <a:bodyPr rtlCol="0"/>
          <a:lstStyle/>
          <a:p>
            <a:pPr rtl="0"/>
            <a:fld id="{5FC4A483-AAB4-4043-84A4-66FC7C7640BE}" type="datetime1">
              <a:rPr lang="en-GB" noProof="0" smtClean="0"/>
              <a:t>11/12/2024</a:t>
            </a:fld>
            <a:endParaRPr lang="en-GB" noProof="0" dirty="0"/>
          </a:p>
        </p:txBody>
      </p:sp>
      <p:sp>
        <p:nvSpPr>
          <p:cNvPr id="6" name="Footer Placeholder 5"/>
          <p:cNvSpPr>
            <a:spLocks noGrp="1"/>
          </p:cNvSpPr>
          <p:nvPr>
            <p:ph type="ftr" sz="quarter" idx="11"/>
          </p:nvPr>
        </p:nvSpPr>
        <p:spPr/>
        <p:txBody>
          <a:bodyPr rtlCol="0"/>
          <a:lstStyle/>
          <a:p>
            <a:pPr algn="l"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n-GB" noProof="0" dirty="0"/>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BE69B57C-70DB-4B74-8638-E7AC9E8E89BD}" type="datetime1">
              <a:rPr lang="en-GB" noProof="0" smtClean="0"/>
              <a:t>11/12/2024</a:t>
            </a:fld>
            <a:endParaRPr lang="en-GB" noProof="0"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n-GB" noProof="0"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518AD5-8112-C5FD-D0B3-310055FF9500}"/>
              </a:ext>
            </a:extLst>
          </p:cNvPr>
          <p:cNvSpPr/>
          <p:nvPr/>
        </p:nvSpPr>
        <p:spPr>
          <a:xfrm>
            <a:off x="68035" y="81643"/>
            <a:ext cx="12015107" cy="678996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red and black squares&#10;&#10;Description automatically generated">
            <a:extLst>
              <a:ext uri="{FF2B5EF4-FFF2-40B4-BE49-F238E27FC236}">
                <a16:creationId xmlns:a16="http://schemas.microsoft.com/office/drawing/2014/main" id="{F8A1C807-B9AD-4C9B-BF9F-60F03428998E}"/>
              </a:ext>
              <a:ext uri="{C183D7F6-B498-43B3-948B-1728B52AA6E4}">
                <adec:decorative xmlns:adec="http://schemas.microsoft.com/office/drawing/2017/decorative" val="0"/>
              </a:ext>
            </a:extLst>
          </p:cNvPr>
          <p:cNvPicPr>
            <a:picLocks noChangeAspect="1"/>
          </p:cNvPicPr>
          <p:nvPr/>
        </p:nvPicPr>
        <p:blipFill rotWithShape="1">
          <a:blip r:embed="rId5"/>
          <a:srcRect l="38087" t="-407" r="30289" b="407"/>
          <a:stretch/>
        </p:blipFill>
        <p:spPr>
          <a:xfrm flipH="1">
            <a:off x="162126" y="87416"/>
            <a:ext cx="11922555" cy="66957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n-GB" sz="4000" dirty="0">
                <a:ln>
                  <a:solidFill>
                    <a:prstClr val="black">
                      <a:lumMod val="75000"/>
                      <a:lumOff val="25000"/>
                      <a:alpha val="10000"/>
                    </a:prstClr>
                  </a:solidFill>
                </a:ln>
                <a:effectLst>
                  <a:outerShdw blurRad="9525" dist="25400" dir="14640000" algn="tl" rotWithShape="0">
                    <a:prstClr val="black">
                      <a:alpha val="30000"/>
                    </a:prstClr>
                  </a:outerShdw>
                </a:effectLst>
              </a:rPr>
              <a:t>Visual checksums for document validation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089898"/>
            <a:ext cx="3811643" cy="1203436"/>
          </a:xfrm>
        </p:spPr>
        <p:txBody>
          <a:bodyPr rtlCol="0">
            <a:normAutofit fontScale="92500" lnSpcReduction="10000"/>
          </a:bodyPr>
          <a:lstStyle/>
          <a:p>
            <a:pPr algn="l"/>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Based on an analysis of passport security</a:t>
            </a:r>
          </a:p>
          <a:p>
            <a:pPr algn="l"/>
            <a:r>
              <a:rPr lang="en-GB" sz="21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Daniel Harvey</a:t>
            </a:r>
            <a:endParaRPr lang="en-GB"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064D-C793-CBA4-E256-6E881C9FF0D2}"/>
              </a:ext>
            </a:extLst>
          </p:cNvPr>
          <p:cNvSpPr>
            <a:spLocks noGrp="1"/>
          </p:cNvSpPr>
          <p:nvPr>
            <p:ph type="title"/>
          </p:nvPr>
        </p:nvSpPr>
        <p:spPr/>
        <p:txBody>
          <a:bodyPr/>
          <a:lstStyle/>
          <a:p>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What is a visual checksum</a:t>
            </a:r>
            <a:endParaRPr lang="en-GB" dirty="0"/>
          </a:p>
        </p:txBody>
      </p:sp>
      <p:sp>
        <p:nvSpPr>
          <p:cNvPr id="3" name="Content Placeholder 2">
            <a:extLst>
              <a:ext uri="{FF2B5EF4-FFF2-40B4-BE49-F238E27FC236}">
                <a16:creationId xmlns:a16="http://schemas.microsoft.com/office/drawing/2014/main" id="{67BB8C7C-2391-CFD0-908F-5D41A2F64B88}"/>
              </a:ext>
            </a:extLst>
          </p:cNvPr>
          <p:cNvSpPr>
            <a:spLocks noGrp="1"/>
          </p:cNvSpPr>
          <p:nvPr>
            <p:ph idx="1"/>
          </p:nvPr>
        </p:nvSpPr>
        <p:spPr/>
        <p:txBody>
          <a:bodyPr/>
          <a:lstStyle/>
          <a:p>
            <a:pPr indent="-305435"/>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A checksum is a value which is printed onto a document or other object, used to verify integrity of data which is associated with it.</a:t>
            </a:r>
            <a:endParaRPr lang="en-US" dirty="0"/>
          </a:p>
          <a:p>
            <a:pPr indent="-305435"/>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The difference between a traditional (number, letter) checksum and a visual checksum being that a visual checksum is a part of the background/geometry of the document, to blend in more.</a:t>
            </a:r>
          </a:p>
          <a:p>
            <a:pPr indent="-305435"/>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It is usually harder to fake this kind of checksum, because it is harder to understand the structure of data involved (x, y, rotation, colours), and has more "</a:t>
            </a:r>
            <a:r>
              <a:rPr lang="en-GB" dirty="0" err="1">
                <a:ln>
                  <a:solidFill>
                    <a:prstClr val="black">
                      <a:lumMod val="75000"/>
                      <a:lumOff val="25000"/>
                      <a:alpha val="10000"/>
                    </a:prstClr>
                  </a:solidFill>
                </a:ln>
                <a:effectLst>
                  <a:outerShdw blurRad="9525" dist="25400" dir="14640000" algn="tl" rotWithShape="0">
                    <a:prstClr val="black">
                      <a:alpha val="30000"/>
                    </a:prstClr>
                  </a:outerShdw>
                </a:effectLst>
              </a:rPr>
              <a:t>turbulance</a:t>
            </a:r>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 involved (stains, dirt) to consider than simply a byte value.</a:t>
            </a:r>
          </a:p>
        </p:txBody>
      </p:sp>
    </p:spTree>
    <p:extLst>
      <p:ext uri="{BB962C8B-B14F-4D97-AF65-F5344CB8AC3E}">
        <p14:creationId xmlns:p14="http://schemas.microsoft.com/office/powerpoint/2010/main" val="272110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AA1E-6843-3F54-8EDC-478EDCA9364D}"/>
              </a:ext>
            </a:extLst>
          </p:cNvPr>
          <p:cNvSpPr>
            <a:spLocks noGrp="1"/>
          </p:cNvSpPr>
          <p:nvPr>
            <p:ph type="title"/>
          </p:nvPr>
        </p:nvSpPr>
        <p:spPr/>
        <p:txBody>
          <a:bodyPr>
            <a:normAutofit/>
          </a:bodyPr>
          <a:lstStyle/>
          <a:p>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Why is this used?</a:t>
            </a:r>
            <a:endParaRPr lang="en-GB" dirty="0"/>
          </a:p>
        </p:txBody>
      </p:sp>
      <p:sp>
        <p:nvSpPr>
          <p:cNvPr id="3" name="Content Placeholder 2">
            <a:extLst>
              <a:ext uri="{FF2B5EF4-FFF2-40B4-BE49-F238E27FC236}">
                <a16:creationId xmlns:a16="http://schemas.microsoft.com/office/drawing/2014/main" id="{1DAC4BCF-6D5E-7BEA-E376-6EF1A13EFB21}"/>
              </a:ext>
            </a:extLst>
          </p:cNvPr>
          <p:cNvSpPr>
            <a:spLocks noGrp="1"/>
          </p:cNvSpPr>
          <p:nvPr>
            <p:ph idx="1"/>
          </p:nvPr>
        </p:nvSpPr>
        <p:spPr/>
        <p:txBody>
          <a:bodyPr>
            <a:normAutofit/>
          </a:bodyPr>
          <a:lstStyle/>
          <a:p>
            <a:pPr indent="-305435"/>
            <a:endParaRPr lang="en-GB"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GB"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4" name="TextBox 3">
            <a:extLst>
              <a:ext uri="{FF2B5EF4-FFF2-40B4-BE49-F238E27FC236}">
                <a16:creationId xmlns:a16="http://schemas.microsoft.com/office/drawing/2014/main" id="{62152F9A-C074-A06A-3B02-BF9254687B3E}"/>
              </a:ext>
            </a:extLst>
          </p:cNvPr>
          <p:cNvSpPr txBox="1"/>
          <p:nvPr/>
        </p:nvSpPr>
        <p:spPr>
          <a:xfrm>
            <a:off x="908578" y="2077249"/>
            <a:ext cx="1036215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Checksums ensure the data given is an exact replica, and has not been changed in any way. To achieve this, hashing algorithms are great due to the avalanche effect; which makes the output uniquely disproportionate to the input.</a:t>
            </a:r>
            <a:endParaRPr lang="en-US" dirty="0"/>
          </a:p>
          <a:p>
            <a:r>
              <a:rPr lang="en-GB" dirty="0"/>
              <a:t>In other words very minute changes to the input will affect the output drastically:</a:t>
            </a:r>
          </a:p>
          <a:p>
            <a:endParaRPr lang="en-GB" dirty="0"/>
          </a:p>
          <a:p>
            <a:endParaRPr lang="en-GB" dirty="0"/>
          </a:p>
          <a:p>
            <a:endParaRPr lang="en-GB" dirty="0"/>
          </a:p>
          <a:p>
            <a:endParaRPr lang="en-GB" dirty="0"/>
          </a:p>
          <a:p>
            <a:r>
              <a:rPr lang="en-GB" dirty="0"/>
              <a:t>The ability to detect intentional forgeries becomes trivial, because the checksum values become so distinct when the data is modified. This same concept is used to check login details on online services; the login details are put through a hashing algorithm and checked against the existing hash digest to verify the information is correct.</a:t>
            </a:r>
          </a:p>
          <a:p>
            <a:endParaRPr lang="en-GB" dirty="0"/>
          </a:p>
          <a:p>
            <a:r>
              <a:rPr lang="en-GB" dirty="0"/>
              <a:t>Another use for hashes is to have a known checksum for an unknown piece of data. Hashes cannot be reversed back into their original data, so we can use them to keep a record of what a piece of data should be without the data itself, this concept allows servers to hold login credentials without storing them in any way.</a:t>
            </a:r>
          </a:p>
        </p:txBody>
      </p:sp>
      <p:pic>
        <p:nvPicPr>
          <p:cNvPr id="5" name="Picture 4" descr="A visual representation of the avalanche effect; hashing algorithms on a computer terminal.">
            <a:extLst>
              <a:ext uri="{FF2B5EF4-FFF2-40B4-BE49-F238E27FC236}">
                <a16:creationId xmlns:a16="http://schemas.microsoft.com/office/drawing/2014/main" id="{B9A2C385-C76F-2A9D-73E3-BECCBE2C1E41}"/>
              </a:ext>
            </a:extLst>
          </p:cNvPr>
          <p:cNvPicPr>
            <a:picLocks noChangeAspect="1"/>
          </p:cNvPicPr>
          <p:nvPr/>
        </p:nvPicPr>
        <p:blipFill>
          <a:blip r:embed="rId2"/>
          <a:stretch>
            <a:fillRect/>
          </a:stretch>
        </p:blipFill>
        <p:spPr>
          <a:xfrm>
            <a:off x="1028981" y="3291449"/>
            <a:ext cx="9972675" cy="866775"/>
          </a:xfrm>
          <a:prstGeom prst="rect">
            <a:avLst/>
          </a:prstGeom>
        </p:spPr>
      </p:pic>
    </p:spTree>
    <p:extLst>
      <p:ext uri="{BB962C8B-B14F-4D97-AF65-F5344CB8AC3E}">
        <p14:creationId xmlns:p14="http://schemas.microsoft.com/office/powerpoint/2010/main" val="311772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document&#10;&#10;Description automatically generated">
            <a:extLst>
              <a:ext uri="{FF2B5EF4-FFF2-40B4-BE49-F238E27FC236}">
                <a16:creationId xmlns:a16="http://schemas.microsoft.com/office/drawing/2014/main" id="{67D1D454-FE80-C85A-0411-7243FBA0F8C1}"/>
              </a:ext>
            </a:extLst>
          </p:cNvPr>
          <p:cNvPicPr>
            <a:picLocks noChangeAspect="1"/>
          </p:cNvPicPr>
          <p:nvPr/>
        </p:nvPicPr>
        <p:blipFill>
          <a:blip r:embed="rId5"/>
          <a:srcRect l="17824" r="13552" b="3"/>
          <a:stretch/>
        </p:blipFill>
        <p:spPr>
          <a:xfrm>
            <a:off x="-8622" y="10"/>
            <a:ext cx="3044952" cy="3383270"/>
          </a:xfrm>
          <a:prstGeom prst="rect">
            <a:avLst/>
          </a:prstGeom>
        </p:spPr>
      </p:pic>
      <p:pic>
        <p:nvPicPr>
          <p:cNvPr id="3" name="Picture 2" descr="A close up of a map&#10;&#10;Description automatically generated">
            <a:extLst>
              <a:ext uri="{FF2B5EF4-FFF2-40B4-BE49-F238E27FC236}">
                <a16:creationId xmlns:a16="http://schemas.microsoft.com/office/drawing/2014/main" id="{72B2D6DE-C9B5-4678-91EF-77E85F2350DA}"/>
              </a:ext>
              <a:ext uri="{C183D7F6-B498-43B3-948B-1728B52AA6E4}">
                <adec:decorative xmlns:adec="http://schemas.microsoft.com/office/drawing/2017/decorative" val="0"/>
              </a:ext>
            </a:extLst>
          </p:cNvPr>
          <p:cNvPicPr>
            <a:picLocks noChangeAspect="1"/>
          </p:cNvPicPr>
          <p:nvPr/>
        </p:nvPicPr>
        <p:blipFill rotWithShape="1">
          <a:blip r:embed="rId6"/>
          <a:srcRect t="15730"/>
          <a:stretch/>
        </p:blipFill>
        <p:spPr>
          <a:xfrm>
            <a:off x="-10647" y="3429000"/>
            <a:ext cx="6096000" cy="3429000"/>
          </a:xfrm>
          <a:prstGeom prst="rect">
            <a:avLst/>
          </a:prstGeom>
        </p:spPr>
      </p:pic>
      <p:pic>
        <p:nvPicPr>
          <p:cNvPr id="64" name="Picture 63">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rtl="0"/>
            <a:r>
              <a:rPr lang="en-GB" sz="3200"/>
              <a:t>Overview</a:t>
            </a:r>
            <a:endParaRPr lang="en-GB" sz="32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5" name="Picture 4" descr="A close up of a receipt&#10;&#10;Description automatically generated">
            <a:extLst>
              <a:ext uri="{FF2B5EF4-FFF2-40B4-BE49-F238E27FC236}">
                <a16:creationId xmlns:a16="http://schemas.microsoft.com/office/drawing/2014/main" id="{356A5BA9-22A4-9426-194E-533097BFE2A7}"/>
              </a:ext>
            </a:extLst>
          </p:cNvPr>
          <p:cNvPicPr>
            <a:picLocks noChangeAspect="1"/>
          </p:cNvPicPr>
          <p:nvPr/>
        </p:nvPicPr>
        <p:blipFill>
          <a:blip r:embed="rId8"/>
          <a:srcRect r="3" b="2735"/>
          <a:stretch/>
        </p:blipFill>
        <p:spPr>
          <a:xfrm>
            <a:off x="3094008" y="10"/>
            <a:ext cx="2991346" cy="338327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830" indent="0">
              <a:buNone/>
            </a:pPr>
            <a:r>
              <a:rPr lang="en-GB" sz="1800">
                <a:ln>
                  <a:solidFill>
                    <a:prstClr val="black">
                      <a:lumMod val="75000"/>
                      <a:lumOff val="25000"/>
                      <a:alpha val="10000"/>
                    </a:prstClr>
                  </a:solidFill>
                </a:ln>
                <a:effectLst>
                  <a:outerShdw blurRad="9525" dist="25400" dir="14640000" algn="tl" rotWithShape="0">
                    <a:prstClr val="black">
                      <a:alpha val="30000"/>
                    </a:prstClr>
                  </a:outerShdw>
                </a:effectLst>
              </a:rPr>
              <a:t>To my knowledge, the UK passport has a form of visual checksum, which is pictured here.</a:t>
            </a:r>
            <a:endParaRPr lang="en-US" sz="1800"/>
          </a:p>
          <a:p>
            <a:pPr marL="36830" indent="0">
              <a:buNone/>
            </a:pPr>
            <a:r>
              <a:rPr lang="en-GB" sz="1800">
                <a:ln>
                  <a:solidFill>
                    <a:prstClr val="black">
                      <a:lumMod val="75000"/>
                      <a:lumOff val="25000"/>
                      <a:alpha val="10000"/>
                    </a:prstClr>
                  </a:solidFill>
                </a:ln>
                <a:effectLst>
                  <a:outerShdw blurRad="9525" dist="25400" dir="14640000" algn="tl" rotWithShape="0">
                    <a:prstClr val="black">
                      <a:alpha val="30000"/>
                    </a:prstClr>
                  </a:outerShdw>
                </a:effectLst>
              </a:rPr>
              <a:t>These lines could be used to identify whether a passport belongs to a specific person, and can identify if the information of the passport is valid.</a:t>
            </a:r>
            <a:endParaRPr lang="en-GB" sz="1800"/>
          </a:p>
          <a:p>
            <a:pPr marL="36830" indent="0">
              <a:buNone/>
            </a:pPr>
            <a:r>
              <a:rPr lang="en-GB" sz="1800">
                <a:ln>
                  <a:solidFill>
                    <a:prstClr val="black">
                      <a:lumMod val="75000"/>
                      <a:lumOff val="25000"/>
                      <a:alpha val="10000"/>
                    </a:prstClr>
                  </a:solidFill>
                </a:ln>
                <a:effectLst>
                  <a:outerShdw blurRad="9525" dist="25400" dir="14640000" algn="tl" rotWithShape="0">
                    <a:prstClr val="black">
                      <a:alpha val="30000"/>
                    </a:prstClr>
                  </a:outerShdw>
                </a:effectLst>
              </a:rPr>
              <a:t>This must be done such that a counterfeiter cannot recreate these markings correctly.</a:t>
            </a:r>
          </a:p>
          <a:p>
            <a:pPr marL="36830" indent="0">
              <a:buNone/>
            </a:pPr>
            <a:r>
              <a:rPr lang="en-GB" sz="1800">
                <a:ln>
                  <a:solidFill>
                    <a:prstClr val="black">
                      <a:lumMod val="75000"/>
                      <a:lumOff val="25000"/>
                      <a:alpha val="10000"/>
                    </a:prstClr>
                  </a:solidFill>
                </a:ln>
                <a:effectLst>
                  <a:outerShdw blurRad="9525" dist="25400" dir="14640000" algn="tl" rotWithShape="0">
                    <a:prstClr val="black">
                      <a:alpha val="30000"/>
                    </a:prstClr>
                  </a:outerShdw>
                </a:effectLst>
              </a:rPr>
              <a:t>I have some ideas as to how this can be done cryptographically.</a:t>
            </a:r>
            <a:endParaRPr lang="en-GB" sz="1800"/>
          </a:p>
          <a:p>
            <a:pPr indent="-305435"/>
            <a:endParaRPr lang="en-GB" sz="18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2F92F-1983-90CD-9F43-73ECF879D28E}"/>
              </a:ext>
            </a:extLst>
          </p:cNvPr>
          <p:cNvSpPr>
            <a:spLocks noGrp="1"/>
          </p:cNvSpPr>
          <p:nvPr>
            <p:ph type="title"/>
          </p:nvPr>
        </p:nvSpPr>
        <p:spPr>
          <a:xfrm>
            <a:off x="913796" y="643465"/>
            <a:ext cx="3382638" cy="1370605"/>
          </a:xfrm>
        </p:spPr>
        <p:txBody>
          <a:bodyPr>
            <a:normAutofit/>
          </a:bodyPr>
          <a:lstStyle/>
          <a:p>
            <a:pPr algn="l"/>
            <a:r>
              <a:rPr lang="en-GB" sz="3000" dirty="0" err="1">
                <a:ln>
                  <a:solidFill>
                    <a:prstClr val="black">
                      <a:lumMod val="75000"/>
                      <a:lumOff val="25000"/>
                      <a:alpha val="10000"/>
                    </a:prstClr>
                  </a:solidFill>
                </a:ln>
                <a:effectLst>
                  <a:outerShdw blurRad="9525" dist="25400" dir="14640000" algn="tl" rotWithShape="0">
                    <a:prstClr val="black">
                      <a:alpha val="30000"/>
                    </a:prstClr>
                  </a:outerShdw>
                </a:effectLst>
              </a:rPr>
              <a:t>HMAC'd</a:t>
            </a:r>
            <a:r>
              <a:rPr lang="en-GB" sz="3000" dirty="0">
                <a:ln>
                  <a:solidFill>
                    <a:prstClr val="black">
                      <a:lumMod val="75000"/>
                      <a:lumOff val="25000"/>
                      <a:alpha val="10000"/>
                    </a:prstClr>
                  </a:solidFill>
                </a:ln>
                <a:effectLst>
                  <a:outerShdw blurRad="9525" dist="25400" dir="14640000" algn="tl" rotWithShape="0">
                    <a:prstClr val="black">
                      <a:alpha val="30000"/>
                    </a:prstClr>
                  </a:outerShdw>
                </a:effectLst>
              </a:rPr>
              <a:t> checksums</a:t>
            </a:r>
            <a:endParaRPr lang="en-GB" sz="3000" dirty="0"/>
          </a:p>
        </p:txBody>
      </p:sp>
      <p:sp>
        <p:nvSpPr>
          <p:cNvPr id="8" name="Content Placeholder 7">
            <a:extLst>
              <a:ext uri="{FF2B5EF4-FFF2-40B4-BE49-F238E27FC236}">
                <a16:creationId xmlns:a16="http://schemas.microsoft.com/office/drawing/2014/main" id="{35EB8313-1999-C900-A42E-A6F722418A49}"/>
              </a:ext>
            </a:extLst>
          </p:cNvPr>
          <p:cNvSpPr>
            <a:spLocks noGrp="1"/>
          </p:cNvSpPr>
          <p:nvPr>
            <p:ph idx="1"/>
          </p:nvPr>
        </p:nvSpPr>
        <p:spPr>
          <a:xfrm>
            <a:off x="913796" y="1712764"/>
            <a:ext cx="3704447" cy="4078435"/>
          </a:xfrm>
        </p:spPr>
        <p:txBody>
          <a:bodyPr>
            <a:normAutofit fontScale="92500" lnSpcReduction="20000"/>
          </a:bodyPr>
          <a:lstStyle/>
          <a:p>
            <a:pPr indent="-305435"/>
            <a:r>
              <a:rPr lang="en-US" sz="1800" dirty="0">
                <a:ln>
                  <a:solidFill>
                    <a:prstClr val="black">
                      <a:lumMod val="75000"/>
                      <a:lumOff val="25000"/>
                      <a:alpha val="10000"/>
                    </a:prstClr>
                  </a:solidFill>
                </a:ln>
                <a:effectLst>
                  <a:outerShdw blurRad="9525" dist="25400" dir="14640000" algn="tl" rotWithShape="0">
                    <a:prstClr val="black">
                      <a:alpha val="30000"/>
                    </a:prstClr>
                  </a:outerShdw>
                </a:effectLst>
              </a:rPr>
              <a:t>A hashing algorithm can have something known as a HMAC (pictured here) attached to the algorithm, which allows up to 512 bit keys to be used to modify the output of hashing algorithms.</a:t>
            </a:r>
          </a:p>
          <a:p>
            <a:pPr indent="-305435"/>
            <a:r>
              <a:rPr lang="en-US" sz="1800" dirty="0">
                <a:ln>
                  <a:solidFill>
                    <a:prstClr val="black">
                      <a:lumMod val="75000"/>
                      <a:lumOff val="25000"/>
                      <a:alpha val="10000"/>
                    </a:prstClr>
                  </a:solidFill>
                </a:ln>
                <a:effectLst>
                  <a:outerShdw blurRad="9525" dist="25400" dir="14640000" algn="tl" rotWithShape="0">
                    <a:prstClr val="black">
                      <a:alpha val="30000"/>
                    </a:prstClr>
                  </a:outerShdw>
                </a:effectLst>
              </a:rPr>
              <a:t>The HMAC key entirely and securely changes the output of the hashing algorithm, such that the digest cannot be re-created feasibly with the same data (assuming the attacker does not have the key)</a:t>
            </a:r>
          </a:p>
          <a:p>
            <a:pPr indent="-305435"/>
            <a:r>
              <a:rPr lang="en-US" sz="1800" dirty="0">
                <a:ln>
                  <a:solidFill>
                    <a:prstClr val="black">
                      <a:lumMod val="75000"/>
                      <a:lumOff val="25000"/>
                      <a:alpha val="10000"/>
                    </a:prstClr>
                  </a:solidFill>
                </a:ln>
                <a:effectLst>
                  <a:outerShdw blurRad="9525" dist="25400" dir="14640000" algn="tl" rotWithShape="0">
                    <a:prstClr val="black">
                      <a:alpha val="30000"/>
                    </a:prstClr>
                  </a:outerShdw>
                </a:effectLst>
              </a:rPr>
              <a:t>A useful side-effect of using HMAC is that it increases the amount of entropy in the output significantly. </a:t>
            </a:r>
          </a:p>
        </p:txBody>
      </p:sp>
      <p:pic>
        <p:nvPicPr>
          <p:cNvPr id="4" name="Content Placeholder 3" descr="A diagram of a computer program&#10;&#10;Description automatically generated">
            <a:extLst>
              <a:ext uri="{FF2B5EF4-FFF2-40B4-BE49-F238E27FC236}">
                <a16:creationId xmlns:a16="http://schemas.microsoft.com/office/drawing/2014/main" id="{68A37B3B-6AD9-61CC-8468-C35AF72E99B8}"/>
              </a:ext>
            </a:extLst>
          </p:cNvPr>
          <p:cNvPicPr>
            <a:picLocks noChangeAspect="1"/>
          </p:cNvPicPr>
          <p:nvPr/>
        </p:nvPicPr>
        <p:blipFill>
          <a:blip r:embed="rId3"/>
          <a:stretch>
            <a:fillRect/>
          </a:stretch>
        </p:blipFill>
        <p:spPr>
          <a:xfrm>
            <a:off x="4915348" y="738180"/>
            <a:ext cx="6633184" cy="4958305"/>
          </a:xfrm>
          <a:prstGeom prst="rect">
            <a:avLst/>
          </a:prstGeom>
        </p:spPr>
      </p:pic>
      <p:sp>
        <p:nvSpPr>
          <p:cNvPr id="6" name="TextBox 5">
            <a:extLst>
              <a:ext uri="{FF2B5EF4-FFF2-40B4-BE49-F238E27FC236}">
                <a16:creationId xmlns:a16="http://schemas.microsoft.com/office/drawing/2014/main" id="{DBA78001-2A18-5BC1-649C-7E99EBCD3256}"/>
              </a:ext>
            </a:extLst>
          </p:cNvPr>
          <p:cNvSpPr txBox="1"/>
          <p:nvPr/>
        </p:nvSpPr>
        <p:spPr>
          <a:xfrm>
            <a:off x="534390" y="5927766"/>
            <a:ext cx="112637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idea is to have a sort of "password" for the checksum which is hard to guess for attackers, so re-creating the same checksum is extremely difficult, and could take several centuries.</a:t>
            </a:r>
          </a:p>
        </p:txBody>
      </p:sp>
    </p:spTree>
    <p:extLst>
      <p:ext uri="{BB962C8B-B14F-4D97-AF65-F5344CB8AC3E}">
        <p14:creationId xmlns:p14="http://schemas.microsoft.com/office/powerpoint/2010/main" val="145083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B90D-CC4B-E1A1-F5C1-5C681B85BB60}"/>
              </a:ext>
            </a:extLst>
          </p:cNvPr>
          <p:cNvSpPr>
            <a:spLocks noGrp="1"/>
          </p:cNvSpPr>
          <p:nvPr>
            <p:ph type="title"/>
          </p:nvPr>
        </p:nvSpPr>
        <p:spPr>
          <a:xfrm>
            <a:off x="913795" y="609600"/>
            <a:ext cx="7127633" cy="1257300"/>
          </a:xfrm>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Key derivation</a:t>
            </a:r>
            <a:endParaRPr lang="en-US" dirty="0"/>
          </a:p>
        </p:txBody>
      </p:sp>
      <p:sp>
        <p:nvSpPr>
          <p:cNvPr id="3" name="Content Placeholder 2">
            <a:extLst>
              <a:ext uri="{FF2B5EF4-FFF2-40B4-BE49-F238E27FC236}">
                <a16:creationId xmlns:a16="http://schemas.microsoft.com/office/drawing/2014/main" id="{CFE13A30-116E-59A6-3B1F-15EE886FEB88}"/>
              </a:ext>
            </a:extLst>
          </p:cNvPr>
          <p:cNvSpPr>
            <a:spLocks noGrp="1"/>
          </p:cNvSpPr>
          <p:nvPr>
            <p:ph idx="1"/>
          </p:nvPr>
        </p:nvSpPr>
        <p:spPr>
          <a:xfrm>
            <a:off x="913795" y="2076450"/>
            <a:ext cx="6771374" cy="3714749"/>
          </a:xfrm>
        </p:spPr>
        <p:txBody>
          <a:bodyPr>
            <a:normAutofit fontScale="925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When keys are generated, sub-keys can be generated using a KDF (key derivation function), which can create sub-keys in various ways, and based on various inputs.</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Derived keys can be derived again, and again, as many times as wanted, and the key will always be unique*.</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The HKDF algorithm is a KDF which requires an already complex input, such as the output from a hashing algorithm, HKDF is my choice for this instance (pictured here).</a:t>
            </a:r>
          </a:p>
        </p:txBody>
      </p:sp>
      <p:pic>
        <p:nvPicPr>
          <p:cNvPr id="4" name="Picture 3" descr="A diagram of a computer program&#10;&#10;Description automatically generated">
            <a:extLst>
              <a:ext uri="{FF2B5EF4-FFF2-40B4-BE49-F238E27FC236}">
                <a16:creationId xmlns:a16="http://schemas.microsoft.com/office/drawing/2014/main" id="{F5BE75F8-7B3E-4DE2-8066-AA3DB69ECFBF}"/>
              </a:ext>
            </a:extLst>
          </p:cNvPr>
          <p:cNvPicPr>
            <a:picLocks noChangeAspect="1"/>
          </p:cNvPicPr>
          <p:nvPr/>
        </p:nvPicPr>
        <p:blipFill>
          <a:blip r:embed="rId2"/>
          <a:stretch>
            <a:fillRect/>
          </a:stretch>
        </p:blipFill>
        <p:spPr>
          <a:xfrm>
            <a:off x="8045121" y="609600"/>
            <a:ext cx="3939473" cy="5183579"/>
          </a:xfrm>
          <a:prstGeom prst="rect">
            <a:avLst/>
          </a:prstGeom>
        </p:spPr>
      </p:pic>
    </p:spTree>
    <p:extLst>
      <p:ext uri="{BB962C8B-B14F-4D97-AF65-F5344CB8AC3E}">
        <p14:creationId xmlns:p14="http://schemas.microsoft.com/office/powerpoint/2010/main" val="291475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program&#10;&#10;Description automatically generated">
            <a:extLst>
              <a:ext uri="{FF2B5EF4-FFF2-40B4-BE49-F238E27FC236}">
                <a16:creationId xmlns:a16="http://schemas.microsoft.com/office/drawing/2014/main" id="{D3F0A867-00CF-C7FF-3B6D-2A7DA4BE5B49}"/>
              </a:ext>
            </a:extLst>
          </p:cNvPr>
          <p:cNvPicPr>
            <a:picLocks noChangeAspect="1"/>
          </p:cNvPicPr>
          <p:nvPr/>
        </p:nvPicPr>
        <p:blipFill>
          <a:blip r:embed="rId3"/>
          <a:srcRect l="113" r="2999" b="-131"/>
          <a:stretch/>
        </p:blipFill>
        <p:spPr>
          <a:xfrm>
            <a:off x="-811" y="10"/>
            <a:ext cx="6677920" cy="6866897"/>
          </a:xfrm>
          <a:prstGeom prst="rect">
            <a:avLst/>
          </a:prstGeom>
        </p:spPr>
      </p:pic>
      <p:pic>
        <p:nvPicPr>
          <p:cNvPr id="14" name="Picture 13">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01E43BE8-7BD9-7ABB-3950-678EEAE4A3C0}"/>
              </a:ext>
            </a:extLst>
          </p:cNvPr>
          <p:cNvSpPr>
            <a:spLocks noGrp="1"/>
          </p:cNvSpPr>
          <p:nvPr>
            <p:ph type="title"/>
          </p:nvPr>
        </p:nvSpPr>
        <p:spPr>
          <a:xfrm>
            <a:off x="6900493" y="609600"/>
            <a:ext cx="4538124" cy="970450"/>
          </a:xfrm>
        </p:spPr>
        <p:txBody>
          <a:bodyPr anchor="b">
            <a:normAutofit/>
          </a:bodyPr>
          <a:lstStyle/>
          <a:p>
            <a:pPr algn="l"/>
            <a:r>
              <a:rPr lang="en-GB" sz="3200">
                <a:ln>
                  <a:solidFill>
                    <a:prstClr val="black">
                      <a:lumMod val="75000"/>
                      <a:lumOff val="25000"/>
                      <a:alpha val="10000"/>
                    </a:prstClr>
                  </a:solidFill>
                </a:ln>
                <a:effectLst>
                  <a:outerShdw blurRad="9525" dist="25400" dir="14640000" algn="tl" rotWithShape="0">
                    <a:prstClr val="black">
                      <a:alpha val="30000"/>
                    </a:prstClr>
                  </a:outerShdw>
                </a:effectLst>
              </a:rPr>
              <a:t>My implementation</a:t>
            </a:r>
            <a:endParaRPr lang="en-GB" sz="3200"/>
          </a:p>
        </p:txBody>
      </p:sp>
      <p:sp>
        <p:nvSpPr>
          <p:cNvPr id="3" name="Content Placeholder 2">
            <a:extLst>
              <a:ext uri="{FF2B5EF4-FFF2-40B4-BE49-F238E27FC236}">
                <a16:creationId xmlns:a16="http://schemas.microsoft.com/office/drawing/2014/main" id="{D92FB2FC-DF67-DE87-3ED8-8AFB7D339EAB}"/>
              </a:ext>
            </a:extLst>
          </p:cNvPr>
          <p:cNvSpPr>
            <a:spLocks noGrp="1"/>
          </p:cNvSpPr>
          <p:nvPr>
            <p:ph idx="1"/>
          </p:nvPr>
        </p:nvSpPr>
        <p:spPr>
          <a:xfrm>
            <a:off x="6900493" y="1732449"/>
            <a:ext cx="4403596" cy="4058751"/>
          </a:xfrm>
        </p:spPr>
        <p:txBody>
          <a:bodyPr anchor="t">
            <a:normAutofit/>
          </a:bodyPr>
          <a:lstStyle/>
          <a:p>
            <a:pPr marL="37465" indent="0">
              <a:buNone/>
            </a:pPr>
            <a:r>
              <a:rPr lang="en-GB" sz="1800" dirty="0">
                <a:ln>
                  <a:solidFill>
                    <a:prstClr val="black">
                      <a:lumMod val="75000"/>
                      <a:lumOff val="25000"/>
                      <a:alpha val="10000"/>
                    </a:prstClr>
                  </a:solidFill>
                </a:ln>
                <a:effectLst>
                  <a:outerShdw blurRad="9525" dist="25400" dir="14640000" algn="tl" rotWithShape="0">
                    <a:prstClr val="black">
                      <a:alpha val="30000"/>
                    </a:prstClr>
                  </a:outerShdw>
                </a:effectLst>
              </a:rPr>
              <a:t>I have used python3's "</a:t>
            </a:r>
            <a:r>
              <a:rPr lang="en-GB" sz="1800" dirty="0" err="1">
                <a:ln>
                  <a:solidFill>
                    <a:prstClr val="black">
                      <a:lumMod val="75000"/>
                      <a:lumOff val="25000"/>
                      <a:alpha val="10000"/>
                    </a:prstClr>
                  </a:solidFill>
                </a:ln>
                <a:effectLst>
                  <a:outerShdw blurRad="9525" dist="25400" dir="14640000" algn="tl" rotWithShape="0">
                    <a:prstClr val="black">
                      <a:alpha val="30000"/>
                    </a:prstClr>
                  </a:outerShdw>
                </a:effectLst>
              </a:rPr>
              <a:t>hashlib</a:t>
            </a:r>
            <a:r>
              <a:rPr lang="en-GB" sz="1800" dirty="0">
                <a:ln>
                  <a:solidFill>
                    <a:prstClr val="black">
                      <a:lumMod val="75000"/>
                      <a:lumOff val="25000"/>
                      <a:alpha val="10000"/>
                    </a:prstClr>
                  </a:solidFill>
                </a:ln>
                <a:effectLst>
                  <a:outerShdw blurRad="9525" dist="25400" dir="14640000" algn="tl" rotWithShape="0">
                    <a:prstClr val="black">
                      <a:alpha val="30000"/>
                    </a:prstClr>
                  </a:outerShdw>
                </a:effectLst>
              </a:rPr>
              <a:t>" and "turtle" libraries to create a quick, simple mock-up of how I think this technology might be implemented.</a:t>
            </a:r>
          </a:p>
          <a:p>
            <a:pPr marL="37465" indent="0">
              <a:buNone/>
            </a:pPr>
            <a:r>
              <a:rPr lang="en-GB" sz="1800" dirty="0">
                <a:ln>
                  <a:solidFill>
                    <a:prstClr val="black">
                      <a:lumMod val="75000"/>
                      <a:lumOff val="25000"/>
                      <a:alpha val="10000"/>
                    </a:prstClr>
                  </a:solidFill>
                </a:ln>
                <a:effectLst>
                  <a:outerShdw blurRad="9525" dist="25400" dir="14640000" algn="tl" rotWithShape="0">
                    <a:prstClr val="black">
                      <a:alpha val="30000"/>
                    </a:prstClr>
                  </a:outerShdw>
                </a:effectLst>
              </a:rPr>
              <a:t>The code draws to a blank white window, and has 4 colours, 256 angles, and 256 different positions in the selected area.</a:t>
            </a:r>
          </a:p>
          <a:p>
            <a:pPr marL="37465" indent="0">
              <a:buNone/>
            </a:pPr>
            <a:r>
              <a:rPr lang="en-GB" sz="1800" dirty="0">
                <a:ln>
                  <a:solidFill>
                    <a:prstClr val="black">
                      <a:lumMod val="75000"/>
                      <a:lumOff val="25000"/>
                      <a:alpha val="10000"/>
                    </a:prstClr>
                  </a:solidFill>
                </a:ln>
                <a:effectLst>
                  <a:outerShdw blurRad="9525" dist="25400" dir="14640000" algn="tl" rotWithShape="0">
                    <a:prstClr val="black">
                      <a:alpha val="30000"/>
                    </a:prstClr>
                  </a:outerShdw>
                </a:effectLst>
              </a:rPr>
              <a:t>Each hash controls a different attribute separately.</a:t>
            </a:r>
          </a:p>
        </p:txBody>
      </p:sp>
    </p:spTree>
    <p:extLst>
      <p:ext uri="{BB962C8B-B14F-4D97-AF65-F5344CB8AC3E}">
        <p14:creationId xmlns:p14="http://schemas.microsoft.com/office/powerpoint/2010/main" val="104978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E44DA-9B82-F92E-B746-278B274FF3D7}"/>
              </a:ext>
            </a:extLst>
          </p:cNvPr>
          <p:cNvSpPr>
            <a:spLocks noGrp="1"/>
          </p:cNvSpPr>
          <p:nvPr>
            <p:ph type="title"/>
          </p:nvPr>
        </p:nvSpPr>
        <p:spPr>
          <a:xfrm>
            <a:off x="637673" y="-1871958"/>
            <a:ext cx="3382832" cy="3499549"/>
          </a:xfrm>
        </p:spPr>
        <p:txBody>
          <a:bodyPr vert="horz" lIns="91440" tIns="45720" rIns="91440" bIns="45720" rtlCol="0" anchor="b">
            <a:normAutofit/>
          </a:bodyPr>
          <a:lstStyle/>
          <a:p>
            <a:pPr algn="l"/>
            <a:r>
              <a:rPr lang="en-US" sz="4200"/>
              <a:t>The result</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oup of colored sticks&#10;&#10;Description automatically generated">
            <a:extLst>
              <a:ext uri="{FF2B5EF4-FFF2-40B4-BE49-F238E27FC236}">
                <a16:creationId xmlns:a16="http://schemas.microsoft.com/office/drawing/2014/main" id="{87623A3C-285C-2E2C-2058-00FC2FD007E1}"/>
              </a:ext>
            </a:extLst>
          </p:cNvPr>
          <p:cNvPicPr>
            <a:picLocks noGrp="1" noChangeAspect="1"/>
          </p:cNvPicPr>
          <p:nvPr>
            <p:ph idx="1"/>
          </p:nvPr>
        </p:nvPicPr>
        <p:blipFill>
          <a:blip r:embed="rId3"/>
          <a:stretch>
            <a:fillRect/>
          </a:stretch>
        </p:blipFill>
        <p:spPr>
          <a:xfrm>
            <a:off x="6097113" y="8966"/>
            <a:ext cx="4741718" cy="6849034"/>
          </a:xfrm>
          <a:prstGeom prst="rect">
            <a:avLst/>
          </a:prstGeom>
        </p:spPr>
      </p:pic>
      <p:sp>
        <p:nvSpPr>
          <p:cNvPr id="5" name="TextBox 4">
            <a:extLst>
              <a:ext uri="{FF2B5EF4-FFF2-40B4-BE49-F238E27FC236}">
                <a16:creationId xmlns:a16="http://schemas.microsoft.com/office/drawing/2014/main" id="{2D5865DB-AF42-FBFE-1189-453836EF8DBB}"/>
              </a:ext>
            </a:extLst>
          </p:cNvPr>
          <p:cNvSpPr txBox="1"/>
          <p:nvPr/>
        </p:nvSpPr>
        <p:spPr>
          <a:xfrm>
            <a:off x="564078" y="1652649"/>
            <a:ext cx="349332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This appears to be very similar to the look of the marks on other documents.</a:t>
            </a:r>
            <a:endParaRPr lang="en-US" dirty="0"/>
          </a:p>
          <a:p>
            <a:endParaRPr lang="en-GB" dirty="0"/>
          </a:p>
          <a:p>
            <a:r>
              <a:rPr lang="en-GB" dirty="0"/>
              <a:t>I believe this may be evidence that this is the true purpose of these markings.</a:t>
            </a:r>
          </a:p>
        </p:txBody>
      </p:sp>
    </p:spTree>
    <p:extLst>
      <p:ext uri="{BB962C8B-B14F-4D97-AF65-F5344CB8AC3E}">
        <p14:creationId xmlns:p14="http://schemas.microsoft.com/office/powerpoint/2010/main" val="199245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88CF-0EB5-52EB-4D67-B84A4D67F95F}"/>
              </a:ext>
            </a:extLst>
          </p:cNvPr>
          <p:cNvSpPr>
            <a:spLocks noGrp="1"/>
          </p:cNvSpPr>
          <p:nvPr>
            <p:ph type="title"/>
          </p:nvPr>
        </p:nvSpPr>
        <p:spPr/>
        <p:txBody>
          <a:bodyPr/>
          <a:lstStyle/>
          <a:p>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Thank you for listening</a:t>
            </a:r>
            <a:endParaRPr lang="en-GB" dirty="0"/>
          </a:p>
        </p:txBody>
      </p:sp>
      <p:sp>
        <p:nvSpPr>
          <p:cNvPr id="3" name="Content Placeholder 2">
            <a:extLst>
              <a:ext uri="{FF2B5EF4-FFF2-40B4-BE49-F238E27FC236}">
                <a16:creationId xmlns:a16="http://schemas.microsoft.com/office/drawing/2014/main" id="{C9803356-0A10-D9B9-05E7-0DFC2771D53C}"/>
              </a:ext>
            </a:extLst>
          </p:cNvPr>
          <p:cNvSpPr>
            <a:spLocks noGrp="1"/>
          </p:cNvSpPr>
          <p:nvPr>
            <p:ph idx="1"/>
          </p:nvPr>
        </p:nvSpPr>
        <p:spPr/>
        <p:txBody>
          <a:bodyPr/>
          <a:lstStyle/>
          <a:p>
            <a:pPr marL="37465" indent="0" algn="ctr">
              <a:buNone/>
            </a:pPr>
            <a:r>
              <a:rPr lang="en-GB" dirty="0">
                <a:ln>
                  <a:solidFill>
                    <a:prstClr val="black">
                      <a:lumMod val="75000"/>
                      <a:lumOff val="25000"/>
                      <a:alpha val="10000"/>
                    </a:prstClr>
                  </a:solidFill>
                </a:ln>
                <a:effectLst>
                  <a:outerShdw blurRad="9525" dist="25400" dir="14640000" algn="tl" rotWithShape="0">
                    <a:prstClr val="black">
                      <a:alpha val="30000"/>
                    </a:prstClr>
                  </a:outerShdw>
                </a:effectLst>
              </a:rPr>
              <a:t>If there are any questions, please feel free to ask now</a:t>
            </a:r>
          </a:p>
        </p:txBody>
      </p:sp>
    </p:spTree>
    <p:extLst>
      <p:ext uri="{BB962C8B-B14F-4D97-AF65-F5344CB8AC3E}">
        <p14:creationId xmlns:p14="http://schemas.microsoft.com/office/powerpoint/2010/main" val="2042860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4D590D-28CA-4FA8-91F0-B6B7E0C703A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D38F1F-4760-49B9-B932-28FBC1D6D945}">
  <ds:schemaRefs>
    <ds:schemaRef ds:uri="http://schemas.microsoft.com/sharepoint/v3/contenttype/forms"/>
  </ds:schemaRefs>
</ds:datastoreItem>
</file>

<file path=customXml/itemProps3.xml><?xml version="1.0" encoding="utf-8"?>
<ds:datastoreItem xmlns:ds="http://schemas.openxmlformats.org/officeDocument/2006/customXml" ds:itemID="{2A87E85C-0CEC-459D-BBD7-FA4EF075C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22</Words>
  <Application>Microsoft Office PowerPoint</Application>
  <PresentationFormat>Widescreen</PresentationFormat>
  <Paragraphs>10</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SlateVTI</vt:lpstr>
      <vt:lpstr>Visual checksums for document validation</vt:lpstr>
      <vt:lpstr>What is a visual checksum</vt:lpstr>
      <vt:lpstr>Why is this used?</vt:lpstr>
      <vt:lpstr>Overview</vt:lpstr>
      <vt:lpstr>HMAC'd checksums</vt:lpstr>
      <vt:lpstr>Key derivation</vt:lpstr>
      <vt:lpstr>My implementation</vt:lpstr>
      <vt:lpstr>The result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650</cp:revision>
  <dcterms:created xsi:type="dcterms:W3CDTF">2024-12-10T06:19:24Z</dcterms:created>
  <dcterms:modified xsi:type="dcterms:W3CDTF">2024-12-11T12:55:21Z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