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A605B-6E50-B944-84D9-0948BABAD297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EB3E6-0CB7-E549-8C3C-71E5C2C6A3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1E6E2-3EE7-9848-8164-6045FA0F8227}" type="datetimeFigureOut">
              <a:rPr lang="en-US" smtClean="0"/>
              <a:pPr/>
              <a:t>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29D57-DF2F-1B46-9FF0-602F59DF2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A1BE-A343-2D46-8A00-C51B291FD31E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462C-5DAD-624D-9084-9FBD2A634043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33EB-CACA-0A4B-972F-E9D90642E32F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358-ACFF-4A49-A2BA-CF528C655739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7543-CF64-D443-8B3F-6DBE9C0FA7AD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E6D-D012-3944-9482-E69F9024FA1F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2181-9765-6B4F-808D-2383FF82E027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93C0-76F6-5A41-9F34-2AC9F8E12DB0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8875-2D81-D343-88DB-154802D1EE88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BD687-7BD0-3043-A425-5439D1F7095F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A220-44F5-0D43-A367-3FE0FA64BE2A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52FD-DF72-A645-A965-D7FD7D571AAF}" type="datetime1">
              <a:rPr lang="en-US" smtClean="0"/>
              <a:pPr/>
              <a:t>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B2BB-1E48-A648-98C2-8CEBD9717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checker for </a:t>
            </a:r>
            <a:r>
              <a:rPr lang="en-US" dirty="0" err="1" smtClean="0"/>
              <a:t>SysML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Télécom-SudParis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Model-checker for </a:t>
            </a:r>
            <a:r>
              <a:rPr lang="en-US" dirty="0" err="1"/>
              <a:t>SysML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model-checker dedicated for </a:t>
            </a:r>
            <a:r>
              <a:rPr lang="en-US" dirty="0" err="1" smtClean="0"/>
              <a:t>SysML</a:t>
            </a:r>
            <a:endParaRPr lang="en-US" dirty="0" smtClean="0"/>
          </a:p>
          <a:p>
            <a:r>
              <a:rPr lang="en-US" dirty="0" smtClean="0"/>
              <a:t>Some works translate UML/</a:t>
            </a:r>
            <a:r>
              <a:rPr lang="en-US" dirty="0" err="1" smtClean="0"/>
              <a:t>SysML</a:t>
            </a:r>
            <a:r>
              <a:rPr lang="en-US" dirty="0" smtClean="0"/>
              <a:t> to formal languages in order to use model-checkers:</a:t>
            </a:r>
          </a:p>
          <a:p>
            <a:pPr lvl="1"/>
            <a:r>
              <a:rPr lang="en-US" dirty="0" err="1" smtClean="0"/>
              <a:t>HugoRT</a:t>
            </a:r>
            <a:r>
              <a:rPr lang="en-US" dirty="0" smtClean="0"/>
              <a:t>: state chart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Promela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IFx</a:t>
            </a:r>
            <a:r>
              <a:rPr lang="en-US" dirty="0" smtClean="0">
                <a:sym typeface="Wingdings"/>
              </a:rPr>
              <a:t>-OMEGA: </a:t>
            </a:r>
            <a:r>
              <a:rPr lang="en-US" dirty="0" err="1" smtClean="0">
                <a:sym typeface="Wingdings"/>
              </a:rPr>
              <a:t>SysML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IF</a:t>
            </a:r>
          </a:p>
          <a:p>
            <a:r>
              <a:rPr lang="en-US" dirty="0" smtClean="0">
                <a:sym typeface="Wingdings"/>
              </a:rPr>
              <a:t>UML/</a:t>
            </a:r>
            <a:r>
              <a:rPr lang="en-US" dirty="0" err="1" smtClean="0">
                <a:sym typeface="Wingdings"/>
              </a:rPr>
              <a:t>SysML</a:t>
            </a:r>
            <a:r>
              <a:rPr lang="en-US" dirty="0" smtClean="0">
                <a:sym typeface="Wingdings"/>
              </a:rPr>
              <a:t> charts to be translated must respect some syntax of annotations </a:t>
            </a:r>
          </a:p>
          <a:p>
            <a:pPr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Need to modify UML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SysML</a:t>
            </a:r>
            <a:r>
              <a:rPr lang="en-US" dirty="0" smtClean="0">
                <a:sym typeface="Wingdings"/>
              </a:rPr>
              <a:t> being translated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IFx</a:t>
            </a:r>
            <a:r>
              <a:rPr lang="en-US" sz="2800" b="1" dirty="0" smtClean="0"/>
              <a:t>-OMEGA:</a:t>
            </a:r>
            <a:r>
              <a:rPr lang="en-US" sz="2800" dirty="0" smtClean="0"/>
              <a:t> a translator </a:t>
            </a:r>
            <a:r>
              <a:rPr lang="en-US" sz="2800" dirty="0" err="1" smtClean="0"/>
              <a:t>SysML</a:t>
            </a:r>
            <a:r>
              <a:rPr lang="en-US" sz="2800" dirty="0" smtClean="0"/>
              <a:t> diagrams to IF description</a:t>
            </a:r>
          </a:p>
          <a:p>
            <a:r>
              <a:rPr lang="en-US" sz="2800" b="1" dirty="0" smtClean="0"/>
              <a:t>IF:</a:t>
            </a:r>
            <a:r>
              <a:rPr lang="en-US" sz="2800" dirty="0" smtClean="0"/>
              <a:t> a model-checker </a:t>
            </a:r>
          </a:p>
          <a:p>
            <a:r>
              <a:rPr lang="en-US" sz="2800" b="1" dirty="0" smtClean="0"/>
              <a:t>Observer: </a:t>
            </a:r>
            <a:r>
              <a:rPr lang="en-US" sz="2800" dirty="0" smtClean="0"/>
              <a:t>a IF description representing safety properties to be </a:t>
            </a:r>
            <a:r>
              <a:rPr lang="en-US" sz="2800" dirty="0" smtClean="0"/>
              <a:t>verified</a:t>
            </a:r>
          </a:p>
          <a:p>
            <a:r>
              <a:rPr lang="en-US" sz="2800" b="1" dirty="0" err="1" smtClean="0"/>
              <a:t>SysML</a:t>
            </a:r>
            <a:r>
              <a:rPr lang="en-US" sz="2800" b="1" dirty="0" smtClean="0"/>
              <a:t>’</a:t>
            </a:r>
            <a:r>
              <a:rPr lang="en-US" sz="2800" dirty="0" smtClean="0"/>
              <a:t>: </a:t>
            </a:r>
            <a:r>
              <a:rPr lang="en-US" sz="2800" dirty="0" err="1" smtClean="0"/>
              <a:t>SysML</a:t>
            </a:r>
            <a:r>
              <a:rPr lang="en-US" sz="2800" dirty="0" smtClean="0"/>
              <a:t> charts respecting syntax requirements of translation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r>
              <a:rPr lang="en-US" dirty="0" err="1" smtClean="0"/>
              <a:t>SysML</a:t>
            </a:r>
            <a:r>
              <a:rPr lang="en-US" dirty="0" smtClean="0"/>
              <a:t> with IF toolset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B2BB-1E48-A648-98C2-8CEBD9717CC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87440" y="4954233"/>
            <a:ext cx="8191553" cy="1605935"/>
            <a:chOff x="687440" y="4849273"/>
            <a:chExt cx="8191553" cy="1605935"/>
          </a:xfrm>
        </p:grpSpPr>
        <p:sp>
          <p:nvSpPr>
            <p:cNvPr id="14" name="TextBox 13"/>
            <p:cNvSpPr txBox="1"/>
            <p:nvPr/>
          </p:nvSpPr>
          <p:spPr>
            <a:xfrm>
              <a:off x="3852135" y="4937587"/>
              <a:ext cx="13473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2"/>
                  </a:solidFill>
                </a:rPr>
                <a:t>Automatically</a:t>
              </a:r>
              <a:endParaRPr lang="en-US" sz="1600" dirty="0" smtClean="0">
                <a:solidFill>
                  <a:schemeClr val="accent2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accent2"/>
                  </a:solidFill>
                </a:rPr>
                <a:t>Translation by </a:t>
              </a:r>
            </a:p>
            <a:p>
              <a:pPr algn="ctr"/>
              <a:r>
                <a:rPr lang="en-US" sz="1600" dirty="0" err="1" smtClean="0">
                  <a:solidFill>
                    <a:schemeClr val="accent2"/>
                  </a:solidFill>
                </a:rPr>
                <a:t>IFx</a:t>
              </a:r>
              <a:r>
                <a:rPr lang="en-US" sz="1600" dirty="0" smtClean="0">
                  <a:solidFill>
                    <a:schemeClr val="accent2"/>
                  </a:solidFill>
                </a:rPr>
                <a:t>-OMEGA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87440" y="4850861"/>
              <a:ext cx="913088" cy="8229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600" dirty="0" err="1" smtClean="0"/>
                <a:t>SysML</a:t>
              </a:r>
              <a:endParaRPr lang="en-US" sz="16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21096" y="4849273"/>
              <a:ext cx="1206953" cy="8229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600" dirty="0" smtClean="0"/>
                <a:t>IF description</a:t>
              </a:r>
              <a:endParaRPr lang="en-US" sz="16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070857" y="4849273"/>
              <a:ext cx="808136" cy="8229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600" dirty="0" smtClean="0"/>
                <a:t>Result</a:t>
              </a:r>
              <a:endParaRPr lang="en-US" sz="1600" dirty="0"/>
            </a:p>
          </p:txBody>
        </p:sp>
        <p:cxnSp>
          <p:nvCxnSpPr>
            <p:cNvPr id="9" name="Straight Arrow Connector 8"/>
            <p:cNvCxnSpPr>
              <a:stCxn id="5" idx="3"/>
              <a:endCxn id="22" idx="1"/>
            </p:cNvCxnSpPr>
            <p:nvPr/>
          </p:nvCxnSpPr>
          <p:spPr>
            <a:xfrm flipV="1">
              <a:off x="1600528" y="5260753"/>
              <a:ext cx="12250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2" idx="3"/>
              <a:endCxn id="6" idx="1"/>
            </p:cNvCxnSpPr>
            <p:nvPr/>
          </p:nvCxnSpPr>
          <p:spPr>
            <a:xfrm>
              <a:off x="3738638" y="5260753"/>
              <a:ext cx="1582458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1"/>
            </p:cNvCxnSpPr>
            <p:nvPr/>
          </p:nvCxnSpPr>
          <p:spPr>
            <a:xfrm>
              <a:off x="6528049" y="5260753"/>
              <a:ext cx="1542808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86052" y="4937587"/>
              <a:ext cx="157226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2"/>
                  </a:solidFill>
                </a:rPr>
                <a:t>Automatically</a:t>
              </a:r>
            </a:p>
            <a:p>
              <a:pPr algn="ctr"/>
              <a:r>
                <a:rPr lang="en-US" sz="1600" dirty="0" smtClean="0">
                  <a:solidFill>
                    <a:schemeClr val="accent2"/>
                  </a:solidFill>
                </a:rPr>
                <a:t>Verification by IF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25549" y="5840635"/>
              <a:ext cx="1330565" cy="61457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600" dirty="0" smtClean="0"/>
                <a:t>Observers</a:t>
              </a:r>
              <a:endParaRPr lang="en-US" sz="1600" dirty="0"/>
            </a:p>
          </p:txBody>
        </p:sp>
        <p:cxnSp>
          <p:nvCxnSpPr>
            <p:cNvPr id="20" name="Shape 19"/>
            <p:cNvCxnSpPr>
              <a:endCxn id="6" idx="2"/>
            </p:cNvCxnSpPr>
            <p:nvPr/>
          </p:nvCxnSpPr>
          <p:spPr>
            <a:xfrm flipV="1">
              <a:off x="4145625" y="5672233"/>
              <a:ext cx="1778948" cy="57988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2825550" y="4849273"/>
              <a:ext cx="913088" cy="8229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 smtClean="0"/>
                <a:t>SysML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29153" y="4937587"/>
              <a:ext cx="12454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Manually</a:t>
              </a:r>
            </a:p>
            <a:p>
              <a:pPr algn="ctr"/>
              <a:r>
                <a:rPr lang="en-US" sz="1600" dirty="0" smtClean="0"/>
                <a:t>Modification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136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Model checker for SysML</vt:lpstr>
      <vt:lpstr>Model-checker for SysML</vt:lpstr>
      <vt:lpstr>Verification SysML with IF toolset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Huu Nghia NGUYEN</dc:creator>
  <cp:lastModifiedBy>Huu Nghia NGUYEN</cp:lastModifiedBy>
  <cp:revision>19</cp:revision>
  <dcterms:created xsi:type="dcterms:W3CDTF">2014-01-14T14:14:20Z</dcterms:created>
  <dcterms:modified xsi:type="dcterms:W3CDTF">2014-01-14T14:33:06Z</dcterms:modified>
</cp:coreProperties>
</file>