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59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5C7A3-3DF8-5FEE-B5B6-E99129C1D52A}" v="131" dt="2021-06-25T20:09:42.056"/>
    <p1510:client id="{214E0848-DABB-4195-8E7E-0E275F385B41}" v="370" dt="2021-06-25T04:03:45.591"/>
    <p1510:client id="{85BA39BF-42FE-6A49-E3E6-E53A385C9EE1}" v="30" dt="2021-06-25T13:22:35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2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5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de-DE" sz="8800" dirty="0">
                <a:cs typeface="Calibri Light"/>
              </a:rPr>
              <a:t>EASY SALE</a:t>
            </a:r>
            <a:endParaRPr lang="de-DE" sz="8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0707" y="3700301"/>
            <a:ext cx="5015638" cy="15326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dirty="0" err="1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Alysson</a:t>
            </a:r>
            <a:r>
              <a:rPr lang="de-DE" sz="1800" dirty="0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 Gabriel de Oliveira Paulino </a:t>
            </a:r>
            <a:endParaRPr lang="pt-BR" sz="1800" dirty="0">
              <a:solidFill>
                <a:schemeClr val="tx2">
                  <a:lumMod val="9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de-DE" sz="1800" dirty="0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Daniel </a:t>
            </a:r>
            <a:r>
              <a:rPr lang="de-DE" sz="1800" dirty="0" err="1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Escudeiro</a:t>
            </a:r>
            <a:r>
              <a:rPr lang="de-DE" sz="1800" dirty="0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 Rodrigues</a:t>
            </a:r>
            <a:endParaRPr lang="de-DE" sz="1800" dirty="0">
              <a:solidFill>
                <a:schemeClr val="tx2">
                  <a:lumMod val="9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de-DE" sz="1800" dirty="0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Guilherme do Santos </a:t>
            </a:r>
            <a:r>
              <a:rPr lang="de-DE" sz="1800" dirty="0" err="1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Munhos</a:t>
            </a:r>
            <a:r>
              <a:rPr lang="de-DE" sz="1800" dirty="0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 </a:t>
            </a:r>
            <a:endParaRPr lang="de-DE" sz="1800" dirty="0">
              <a:solidFill>
                <a:schemeClr val="tx2">
                  <a:lumMod val="9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de-DE" sz="1800" dirty="0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Roberto da Cruz </a:t>
            </a:r>
            <a:r>
              <a:rPr lang="de-DE" sz="1800" dirty="0" err="1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Brunelli</a:t>
            </a:r>
            <a:r>
              <a:rPr lang="de-DE" sz="1800" dirty="0">
                <a:solidFill>
                  <a:schemeClr val="tx2">
                    <a:lumMod val="90000"/>
                  </a:schemeClr>
                </a:solidFill>
                <a:latin typeface="Arial"/>
                <a:ea typeface="+mn-lt"/>
                <a:cs typeface="+mn-lt"/>
              </a:rPr>
              <a:t> </a:t>
            </a:r>
            <a:endParaRPr lang="de-DE" sz="1800" dirty="0">
              <a:solidFill>
                <a:schemeClr val="tx2">
                  <a:lumMod val="9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de-DE" sz="1800" dirty="0">
              <a:solidFill>
                <a:schemeClr val="tx2">
                  <a:lumMod val="90000"/>
                </a:schemeClr>
              </a:solidFill>
              <a:cs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4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DD55AC94-2A0E-4CD7-AEE0-464D21C9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5" y="721274"/>
            <a:ext cx="5014800" cy="540678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60A144-E24D-4F55-A2D9-B65D5A9B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-100" err="1"/>
              <a:t>Objetivo</a:t>
            </a:r>
            <a:endParaRPr lang="en-US" sz="6000" err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B9147F-824A-4318-BEA6-F941FD44DCDD}"/>
              </a:ext>
            </a:extLst>
          </p:cNvPr>
          <p:cNvSpPr txBox="1"/>
          <p:nvPr/>
        </p:nvSpPr>
        <p:spPr>
          <a:xfrm>
            <a:off x="720000" y="2541600"/>
            <a:ext cx="4991962" cy="3216273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</a:rPr>
              <a:t>Nosso software foi feito para facilitar o controle de vendas de um estabelecimento, e facilitar nas vendas externas caso a loja possua vendedores que efetuam vendas na rua, uma vez que o software é 100% on-line.</a:t>
            </a: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EFC5AE9A-CED0-4BF4-B136-032A7F69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62" y="1978819"/>
            <a:ext cx="4284000" cy="2891699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393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1D757-3084-4D04-80A7-3590FF91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/>
              <a:t>Diagrama de Classes</a:t>
            </a:r>
            <a:endParaRPr lang="pt-BR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2DA29BE3-5E9B-4285-8D49-971F8BFBC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07" y="1855800"/>
            <a:ext cx="11014886" cy="4513250"/>
          </a:xfrm>
        </p:spPr>
      </p:pic>
    </p:spTree>
    <p:extLst>
      <p:ext uri="{BB962C8B-B14F-4D97-AF65-F5344CB8AC3E}">
        <p14:creationId xmlns:p14="http://schemas.microsoft.com/office/powerpoint/2010/main" val="165935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AFF6A3F-14B8-41E3-B787-F49F3B33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52036B-1793-4AFB-B971-4795E13D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0A54F-4F0D-4B7C-AD03-3053B5F7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896" y="2866221"/>
            <a:ext cx="5015638" cy="1133192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8000" spc="-100" err="1"/>
              <a:t>Programas</a:t>
            </a:r>
            <a:r>
              <a:rPr lang="en-US" sz="8000" spc="-100" dirty="0"/>
              <a:t> </a:t>
            </a:r>
            <a:r>
              <a:rPr lang="en-US" sz="8000" spc="-100" err="1"/>
              <a:t>Utilizados</a:t>
            </a:r>
            <a:endParaRPr lang="en-US" sz="8000" spc="-100"/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5B2F3496-7454-46B3-98E5-5A9649D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0"/>
            <a:ext cx="5848350" cy="6858000"/>
          </a:xfrm>
          <a:custGeom>
            <a:avLst/>
            <a:gdLst>
              <a:gd name="connsiteX0" fmla="*/ 6202965 w 6202965"/>
              <a:gd name="connsiteY0" fmla="*/ 6858000 h 6858000"/>
              <a:gd name="connsiteX1" fmla="*/ 39319 w 6202965"/>
              <a:gd name="connsiteY1" fmla="*/ 6858000 h 6858000"/>
              <a:gd name="connsiteX2" fmla="*/ 35497 w 6202965"/>
              <a:gd name="connsiteY2" fmla="*/ 6758240 h 6858000"/>
              <a:gd name="connsiteX3" fmla="*/ 1462 w 6202965"/>
              <a:gd name="connsiteY3" fmla="*/ 4850681 h 6858000"/>
              <a:gd name="connsiteX4" fmla="*/ 76351 w 6202965"/>
              <a:gd name="connsiteY4" fmla="*/ 300066 h 6858000"/>
              <a:gd name="connsiteX5" fmla="*/ 88200 w 6202965"/>
              <a:gd name="connsiteY5" fmla="*/ 0 h 6858000"/>
              <a:gd name="connsiteX6" fmla="*/ 6202965 w 620296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2965" h="6858000">
                <a:moveTo>
                  <a:pt x="6202965" y="6858000"/>
                </a:moveTo>
                <a:lnTo>
                  <a:pt x="39319" y="6858000"/>
                </a:lnTo>
                <a:lnTo>
                  <a:pt x="35497" y="6758240"/>
                </a:lnTo>
                <a:cubicBezTo>
                  <a:pt x="15974" y="6127634"/>
                  <a:pt x="5153" y="5489907"/>
                  <a:pt x="1462" y="4850681"/>
                </a:cubicBezTo>
                <a:cubicBezTo>
                  <a:pt x="-7396" y="3316540"/>
                  <a:pt x="24815" y="1773763"/>
                  <a:pt x="76351" y="300066"/>
                </a:cubicBezTo>
                <a:lnTo>
                  <a:pt x="88200" y="0"/>
                </a:lnTo>
                <a:lnTo>
                  <a:pt x="6202965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6D47DA48-188A-4DEC-B7B0-D67DE84B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59" y="518399"/>
            <a:ext cx="1967919" cy="2031400"/>
          </a:xfrm>
          <a:custGeom>
            <a:avLst/>
            <a:gdLst/>
            <a:ahLst/>
            <a:cxnLst/>
            <a:rect l="l" t="t" r="r" b="b"/>
            <a:pathLst>
              <a:path w="1967919" h="2524669">
                <a:moveTo>
                  <a:pt x="0" y="0"/>
                </a:moveTo>
                <a:lnTo>
                  <a:pt x="1967919" y="0"/>
                </a:lnTo>
                <a:lnTo>
                  <a:pt x="196791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8" name="Imagem 9">
            <a:extLst>
              <a:ext uri="{FF2B5EF4-FFF2-40B4-BE49-F238E27FC236}">
                <a16:creationId xmlns:a16="http://schemas.microsoft.com/office/drawing/2014/main" id="{45B37A70-67C6-4F71-AFA4-8B1C869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8" y="4967703"/>
            <a:ext cx="1967920" cy="1106955"/>
          </a:xfrm>
          <a:custGeom>
            <a:avLst/>
            <a:gdLst/>
            <a:ahLst/>
            <a:cxnLst/>
            <a:rect l="l" t="t" r="r" b="b"/>
            <a:pathLst>
              <a:path w="1967920" h="2524669">
                <a:moveTo>
                  <a:pt x="0" y="0"/>
                </a:moveTo>
                <a:lnTo>
                  <a:pt x="1967920" y="0"/>
                </a:lnTo>
                <a:lnTo>
                  <a:pt x="196792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19" name="Imagem 23" descr="Logotipo, Ícone&#10;&#10;Descrição gerada automaticamente">
            <a:extLst>
              <a:ext uri="{FF2B5EF4-FFF2-40B4-BE49-F238E27FC236}">
                <a16:creationId xmlns:a16="http://schemas.microsoft.com/office/drawing/2014/main" id="{FEEF1A88-A80B-45EF-9F8A-6377C752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12" y="4860990"/>
            <a:ext cx="1654155" cy="1636225"/>
          </a:xfrm>
          <a:custGeom>
            <a:avLst/>
            <a:gdLst/>
            <a:ahLst/>
            <a:cxnLst/>
            <a:rect l="l" t="t" r="r" b="b"/>
            <a:pathLst>
              <a:path w="1967919" h="2524669">
                <a:moveTo>
                  <a:pt x="0" y="0"/>
                </a:moveTo>
                <a:lnTo>
                  <a:pt x="1967919" y="0"/>
                </a:lnTo>
                <a:lnTo>
                  <a:pt x="196791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10" name="Imagem 11" descr="Logotipo&#10;&#10;Descrição gerada automaticamente">
            <a:extLst>
              <a:ext uri="{FF2B5EF4-FFF2-40B4-BE49-F238E27FC236}">
                <a16:creationId xmlns:a16="http://schemas.microsoft.com/office/drawing/2014/main" id="{13FF64DF-3D83-427D-ADA5-DC53B7AEA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748" y="809057"/>
            <a:ext cx="2383556" cy="1237242"/>
          </a:xfrm>
          <a:custGeom>
            <a:avLst/>
            <a:gdLst/>
            <a:ahLst/>
            <a:cxnLst/>
            <a:rect l="l" t="t" r="r" b="b"/>
            <a:pathLst>
              <a:path w="1967920" h="2524669">
                <a:moveTo>
                  <a:pt x="0" y="0"/>
                </a:moveTo>
                <a:lnTo>
                  <a:pt x="1967920" y="0"/>
                </a:lnTo>
                <a:lnTo>
                  <a:pt x="196792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26" name="Imagem 26">
            <a:extLst>
              <a:ext uri="{FF2B5EF4-FFF2-40B4-BE49-F238E27FC236}">
                <a16:creationId xmlns:a16="http://schemas.microsoft.com/office/drawing/2014/main" id="{F72C1A32-D44B-42E2-9B64-C778B2906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360" y="3143168"/>
            <a:ext cx="1991096" cy="857486"/>
          </a:xfrm>
          <a:prstGeom prst="rect">
            <a:avLst/>
          </a:prstGeom>
        </p:spPr>
      </p:pic>
      <p:pic>
        <p:nvPicPr>
          <p:cNvPr id="27" name="Imagem 28" descr="Logotipo&#10;&#10;Descrição gerada automaticamente">
            <a:extLst>
              <a:ext uri="{FF2B5EF4-FFF2-40B4-BE49-F238E27FC236}">
                <a16:creationId xmlns:a16="http://schemas.microsoft.com/office/drawing/2014/main" id="{5DAAA5E2-74F6-470D-A436-7EA6D88B9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019" y="4967670"/>
            <a:ext cx="1954306" cy="1299883"/>
          </a:xfrm>
          <a:prstGeom prst="rect">
            <a:avLst/>
          </a:prstGeom>
        </p:spPr>
      </p:pic>
      <p:pic>
        <p:nvPicPr>
          <p:cNvPr id="3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E5F1E38E-B58B-4915-81D7-30D3D0B771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200" y="3042727"/>
            <a:ext cx="1873624" cy="10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1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C25168-6908-4DE6-BB08-C94F0AEF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00" dirty="0" err="1"/>
              <a:t>Implementações</a:t>
            </a:r>
            <a:r>
              <a:rPr lang="en-US" sz="5400" spc="-100" dirty="0"/>
              <a:t> </a:t>
            </a:r>
            <a:r>
              <a:rPr lang="en-US" sz="5400" spc="-100" dirty="0" err="1"/>
              <a:t>Futuras</a:t>
            </a:r>
            <a:endParaRPr lang="pt-BR" dirty="0"/>
          </a:p>
        </p:txBody>
      </p:sp>
      <p:pic>
        <p:nvPicPr>
          <p:cNvPr id="8" name="Picture 4" descr="Gráficos em uma tela com reflexo do escritório">
            <a:extLst>
              <a:ext uri="{FF2B5EF4-FFF2-40B4-BE49-F238E27FC236}">
                <a16:creationId xmlns:a16="http://schemas.microsoft.com/office/drawing/2014/main" id="{465E5A16-53AE-4B16-BCE6-B073E5603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9" r="21268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C770674-8C06-4B1B-95C7-E499A85826DF}"/>
              </a:ext>
            </a:extLst>
          </p:cNvPr>
          <p:cNvSpPr txBox="1"/>
          <p:nvPr/>
        </p:nvSpPr>
        <p:spPr>
          <a:xfrm>
            <a:off x="6356175" y="2351100"/>
            <a:ext cx="4991962" cy="3577662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de um "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" </a:t>
            </a:r>
            <a:r>
              <a:rPr lang="en-US" dirty="0" err="1"/>
              <a:t>produto</a:t>
            </a:r>
            <a:r>
              <a:rPr lang="en-US" dirty="0"/>
              <a:t>, </a:t>
            </a:r>
            <a:r>
              <a:rPr lang="en-US" dirty="0" err="1"/>
              <a:t>disponibilizando</a:t>
            </a:r>
            <a:r>
              <a:rPr lang="en-US" dirty="0"/>
              <a:t> entrada e </a:t>
            </a:r>
            <a:r>
              <a:rPr lang="en-US" dirty="0" err="1"/>
              <a:t>saída</a:t>
            </a:r>
            <a:r>
              <a:rPr lang="en-US" dirty="0"/>
              <a:t> de </a:t>
            </a:r>
            <a:r>
              <a:rPr lang="en-US" dirty="0" err="1"/>
              <a:t>produtos</a:t>
            </a: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dirty="0" err="1"/>
              <a:t>Disponibilizar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dirty="0" err="1"/>
              <a:t>Incrementar</a:t>
            </a:r>
            <a:r>
              <a:rPr lang="en-US" dirty="0"/>
              <a:t> a </a:t>
            </a:r>
            <a:r>
              <a:rPr lang="en-US" dirty="0" err="1"/>
              <a:t>versão</a:t>
            </a:r>
            <a:r>
              <a:rPr lang="en-US" dirty="0"/>
              <a:t> mobile.</a:t>
            </a:r>
          </a:p>
        </p:txBody>
      </p:sp>
    </p:spTree>
    <p:extLst>
      <p:ext uri="{BB962C8B-B14F-4D97-AF65-F5344CB8AC3E}">
        <p14:creationId xmlns:p14="http://schemas.microsoft.com/office/powerpoint/2010/main" val="357492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2B183B-DAC8-4C21-95DB-9CB02AF0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F8178-0D77-4430-9D7F-7AD19402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78CEF8-2A19-43C3-8C15-5F629184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54" y="1559329"/>
            <a:ext cx="2251079" cy="98174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spc="-100" dirty="0" err="1"/>
              <a:t>Versão</a:t>
            </a:r>
            <a:r>
              <a:rPr lang="en-US" sz="5400" spc="-100" dirty="0"/>
              <a:t> Mobile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61F232A-49D7-4F3D-9C6F-5D014170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" y="2543175"/>
            <a:ext cx="12191090" cy="4314826"/>
          </a:xfrm>
          <a:custGeom>
            <a:avLst/>
            <a:gdLst>
              <a:gd name="connsiteX0" fmla="*/ 2945853 w 12191090"/>
              <a:gd name="connsiteY0" fmla="*/ 0 h 4430825"/>
              <a:gd name="connsiteX1" fmla="*/ 8211918 w 12191090"/>
              <a:gd name="connsiteY1" fmla="*/ 91920 h 4430825"/>
              <a:gd name="connsiteX2" fmla="*/ 8964214 w 12191090"/>
              <a:gd name="connsiteY2" fmla="*/ 105051 h 4430825"/>
              <a:gd name="connsiteX3" fmla="*/ 9716509 w 12191090"/>
              <a:gd name="connsiteY3" fmla="*/ 118183 h 4430825"/>
              <a:gd name="connsiteX4" fmla="*/ 10920181 w 12191090"/>
              <a:gd name="connsiteY4" fmla="*/ 139193 h 4430825"/>
              <a:gd name="connsiteX5" fmla="*/ 12130833 w 12191090"/>
              <a:gd name="connsiteY5" fmla="*/ 97164 h 4430825"/>
              <a:gd name="connsiteX6" fmla="*/ 12191090 w 12191090"/>
              <a:gd name="connsiteY6" fmla="*/ 95072 h 4430825"/>
              <a:gd name="connsiteX7" fmla="*/ 12191090 w 12191090"/>
              <a:gd name="connsiteY7" fmla="*/ 4430825 h 4430825"/>
              <a:gd name="connsiteX8" fmla="*/ 10305 w 12191090"/>
              <a:gd name="connsiteY8" fmla="*/ 4430825 h 4430825"/>
              <a:gd name="connsiteX9" fmla="*/ 0 w 12191090"/>
              <a:gd name="connsiteY9" fmla="*/ 42862 h 4430825"/>
              <a:gd name="connsiteX10" fmla="*/ 105174 w 12191090"/>
              <a:gd name="connsiteY10" fmla="*/ 44699 h 4430825"/>
              <a:gd name="connsiteX11" fmla="*/ 837780 w 12191090"/>
              <a:gd name="connsiteY11" fmla="*/ 57486 h 4430825"/>
              <a:gd name="connsiteX12" fmla="*/ 1439616 w 12191090"/>
              <a:gd name="connsiteY12" fmla="*/ 67992 h 4430825"/>
              <a:gd name="connsiteX13" fmla="*/ 2945853 w 12191090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090" h="4430825">
                <a:moveTo>
                  <a:pt x="2945853" y="0"/>
                </a:moveTo>
                <a:cubicBezTo>
                  <a:pt x="2945853" y="0"/>
                  <a:pt x="2945853" y="0"/>
                  <a:pt x="8211918" y="91920"/>
                </a:cubicBezTo>
                <a:cubicBezTo>
                  <a:pt x="8362379" y="94546"/>
                  <a:pt x="8663297" y="99800"/>
                  <a:pt x="8964214" y="105051"/>
                </a:cubicBezTo>
                <a:cubicBezTo>
                  <a:pt x="9265134" y="110304"/>
                  <a:pt x="9415591" y="112930"/>
                  <a:pt x="9716509" y="118183"/>
                </a:cubicBezTo>
                <a:cubicBezTo>
                  <a:pt x="9716509" y="118183"/>
                  <a:pt x="9716509" y="118183"/>
                  <a:pt x="10920181" y="139193"/>
                </a:cubicBezTo>
                <a:cubicBezTo>
                  <a:pt x="10920181" y="139193"/>
                  <a:pt x="10920181" y="139193"/>
                  <a:pt x="12130833" y="97164"/>
                </a:cubicBezTo>
                <a:lnTo>
                  <a:pt x="12191090" y="95072"/>
                </a:lnTo>
                <a:lnTo>
                  <a:pt x="12191090" y="4430825"/>
                </a:lnTo>
                <a:lnTo>
                  <a:pt x="10305" y="4430825"/>
                </a:lnTo>
                <a:lnTo>
                  <a:pt x="0" y="42862"/>
                </a:lnTo>
                <a:lnTo>
                  <a:pt x="105174" y="44699"/>
                </a:lnTo>
                <a:cubicBezTo>
                  <a:pt x="365244" y="49238"/>
                  <a:pt x="612091" y="53547"/>
                  <a:pt x="837780" y="57486"/>
                </a:cubicBezTo>
                <a:cubicBezTo>
                  <a:pt x="837780" y="57486"/>
                  <a:pt x="837780" y="57486"/>
                  <a:pt x="1439616" y="67992"/>
                </a:cubicBezTo>
                <a:cubicBezTo>
                  <a:pt x="1439616" y="67992"/>
                  <a:pt x="1439616" y="67992"/>
                  <a:pt x="29458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2BFA5F1-F86A-4714-BCD6-5F51DBAC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0" y="617251"/>
            <a:ext cx="2731198" cy="5799481"/>
          </a:xfrm>
          <a:custGeom>
            <a:avLst/>
            <a:gdLst/>
            <a:ahLst/>
            <a:cxnLst/>
            <a:rect l="l" t="t" r="r" b="b"/>
            <a:pathLst>
              <a:path w="3344401" h="3502800">
                <a:moveTo>
                  <a:pt x="0" y="0"/>
                </a:moveTo>
                <a:lnTo>
                  <a:pt x="3344401" y="0"/>
                </a:lnTo>
                <a:lnTo>
                  <a:pt x="3344401" y="3502800"/>
                </a:lnTo>
                <a:lnTo>
                  <a:pt x="0" y="3502800"/>
                </a:lnTo>
                <a:close/>
              </a:path>
            </a:pathLst>
          </a:custGeom>
        </p:spPr>
      </p:pic>
      <p:pic>
        <p:nvPicPr>
          <p:cNvPr id="5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03575CA-8184-42B4-8D4C-9A29CF6F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83" y="597459"/>
            <a:ext cx="2731199" cy="5839065"/>
          </a:xfrm>
          <a:custGeom>
            <a:avLst/>
            <a:gdLst/>
            <a:ahLst/>
            <a:cxnLst/>
            <a:rect l="l" t="t" r="r" b="b"/>
            <a:pathLst>
              <a:path w="3344400" h="3502800">
                <a:moveTo>
                  <a:pt x="0" y="0"/>
                </a:moveTo>
                <a:lnTo>
                  <a:pt x="3344400" y="0"/>
                </a:lnTo>
                <a:lnTo>
                  <a:pt x="3344400" y="3502800"/>
                </a:lnTo>
                <a:lnTo>
                  <a:pt x="0" y="3502800"/>
                </a:lnTo>
                <a:close/>
              </a:path>
            </a:pathLst>
          </a:custGeom>
        </p:spPr>
      </p:pic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24FABB7-93F9-47F6-9328-227B992AD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638" y="617251"/>
            <a:ext cx="2721303" cy="5819273"/>
          </a:xfrm>
          <a:custGeom>
            <a:avLst/>
            <a:gdLst/>
            <a:ahLst/>
            <a:cxnLst/>
            <a:rect l="l" t="t" r="r" b="b"/>
            <a:pathLst>
              <a:path w="3319524" h="3502800">
                <a:moveTo>
                  <a:pt x="0" y="0"/>
                </a:moveTo>
                <a:lnTo>
                  <a:pt x="3319524" y="0"/>
                </a:lnTo>
                <a:lnTo>
                  <a:pt x="3319524" y="3502800"/>
                </a:lnTo>
                <a:lnTo>
                  <a:pt x="0" y="3502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27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6C96C0-C503-4689-9188-1B79F55F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446AED7C-FBD4-416E-9535-2310D6233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" r="568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90D9D2-CD1B-45D5-8B3B-6FF07D6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997" cy="2636837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C5799C-004A-4B95-AA65-281F443D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347" y="590623"/>
            <a:ext cx="9492866" cy="151456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9600" spc="-100" dirty="0" err="1"/>
              <a:t>Obrigado</a:t>
            </a:r>
            <a:r>
              <a:rPr lang="en-US" sz="9600" spc="-100" dirty="0"/>
              <a:t>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3302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101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Sagona Book</vt:lpstr>
      <vt:lpstr>The Hand Extrablack</vt:lpstr>
      <vt:lpstr>BlobVTI</vt:lpstr>
      <vt:lpstr>EASY SALE</vt:lpstr>
      <vt:lpstr>Objetivo</vt:lpstr>
      <vt:lpstr>Diagrama de Classes</vt:lpstr>
      <vt:lpstr>Programas Utilizados</vt:lpstr>
      <vt:lpstr>Implementações Futuras</vt:lpstr>
      <vt:lpstr>Versão Mobile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/>
  <cp:lastModifiedBy>DANIEL ESCUDEIRO RODRIGUES</cp:lastModifiedBy>
  <cp:revision>194</cp:revision>
  <dcterms:created xsi:type="dcterms:W3CDTF">2021-06-24T21:50:32Z</dcterms:created>
  <dcterms:modified xsi:type="dcterms:W3CDTF">2021-06-26T19:16:54Z</dcterms:modified>
</cp:coreProperties>
</file>