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2FDCC-F519-431B-BF36-63EC35393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8E069-DC62-42DC-A5B6-7197E89A7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A2BFE4-216D-4B07-9A5F-75CE80B6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2158B-2178-4CA1-9711-3889250C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82D4F-EA43-45D5-8D73-279725F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825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44D1C-55C1-41DF-9350-CAFB59E7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ED17B6-2D73-4CBE-BE01-B212F4FE4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2378AC-9F6C-406E-9B3D-79738DE3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08418-2B1D-48E3-AA23-CD1DA433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333F6B-55A5-4879-A9BC-1AF6FF9E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058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FB1FE6-0ECE-483A-841A-F5F99B27E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775301-F794-4858-8141-BCB8A0614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67DFF9-BA91-43ED-BFDB-C7AFACD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8B109-6722-4522-A164-54D68A46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8D8CE-5ED5-4714-AD30-ACB95B55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453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CB61C-E02D-418A-93C2-3BD617FC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0CAF8-3423-4332-8CBA-1ACC90AD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79829-2183-4D7B-81B5-24900ADE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688F3-CF2C-4DBB-8E06-F3838A55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088B1-A7B8-4123-B91A-27DB7C6C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727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0292A-82E5-4B36-9819-21008DF5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75E40A-BE79-42F4-A51D-5FC6DD8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2FA24-5CFA-4508-B959-0B38BEDB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7A518-1ACC-4CF5-82A3-2CD306E2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D9297-8EF9-4367-9494-81C730EA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603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296E2-2AAE-4D23-8CB7-8DBFCCDE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537F3-BBA1-48AB-B122-673E349B7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EC989F-4C2B-45F3-8300-D73790C53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10B75C-9CF0-4BFC-8C3C-A2737D26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692D90-6B14-49C4-822B-CCD80348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329BEF-A052-495A-9FEA-8988D6C8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90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EF39D-C783-4236-A56B-9164A6E2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806E6A-3D98-4581-B938-AA386D33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48483E-5E34-4BEB-B394-9484F382A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DF4D41-8D41-47A4-8068-6406596A2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0E0CB4-CA13-4AA8-A7BE-DFB64A334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6CB340-DA38-406B-97C3-E59BC29D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D25432-AA94-4393-AE8B-112C3265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C4356C-3A7A-4C71-8DEB-C7D2BA7E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7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2569A-D43F-472D-8F21-1884AD2A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259392-E02B-4A39-9158-CF5E7C81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6B5AEB-38AE-4DC8-889E-47FC777B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F7AE1C-9E9E-48F7-B14A-972BBAD7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82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7E3769-AE19-42E4-8869-9769173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22D21F-57CB-44EF-B401-C35796F6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6E2C8C-AA4F-4A1B-AB2B-D8675C7A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911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A40F5-EBE5-4D73-A6A7-893D7F29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3C3ED-8BB6-4D0D-A3B8-E4D90E60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FA0681-F0AA-4674-B4C6-591E63BF8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922940-DB10-47AE-BE16-E24D514B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3D727D-33FE-4CD2-8BFF-0117B506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4050E4-728C-43A3-B742-D0DC3389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303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A4622-E94D-4E76-812A-8CDD0BA2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70A38A-7205-4CDC-BB8E-61046957E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264EB0-6E98-47F9-82AA-BFA8B33E4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608AD1-171D-4418-AE5B-1BC87773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9142D-35E2-4325-85DB-63E7A6C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C3600-1B0B-4808-98CD-9CB52982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24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94E389-D8F6-4EEE-96C8-1EB2D64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FDB121-D10D-4404-BF5A-377A4D00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513DB4-1DA2-4EC2-988A-91A834C25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0C917-CE97-4D6C-9B20-1AD63D892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382B3-2B55-4A4C-9796-82EC6EA9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455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8DA6F28-FE6F-4322-889B-6F86B6B5E03D}"/>
              </a:ext>
            </a:extLst>
          </p:cNvPr>
          <p:cNvGrpSpPr/>
          <p:nvPr/>
        </p:nvGrpSpPr>
        <p:grpSpPr>
          <a:xfrm>
            <a:off x="1176618" y="204363"/>
            <a:ext cx="9306053" cy="6449273"/>
            <a:chOff x="814668" y="283315"/>
            <a:chExt cx="9306053" cy="6449273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6F8DD211-DF7F-4198-ADCD-1E9CBC97B172}"/>
                </a:ext>
              </a:extLst>
            </p:cNvPr>
            <p:cNvSpPr/>
            <p:nvPr/>
          </p:nvSpPr>
          <p:spPr>
            <a:xfrm>
              <a:off x="814668" y="504826"/>
              <a:ext cx="4848739" cy="622776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1B1DE91F-8D05-4B81-B9D2-80DF52A6F663}"/>
                </a:ext>
              </a:extLst>
            </p:cNvPr>
            <p:cNvSpPr/>
            <p:nvPr/>
          </p:nvSpPr>
          <p:spPr>
            <a:xfrm>
              <a:off x="965198" y="283315"/>
              <a:ext cx="4591125" cy="6688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>
                  <a:solidFill>
                    <a:schemeClr val="tx1"/>
                  </a:solidFill>
                </a:rPr>
                <a:t>Simulación Ising 2D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ángulo: esquinas redondeadas 4">
                  <a:extLst>
                    <a:ext uri="{FF2B5EF4-FFF2-40B4-BE49-F238E27FC236}">
                      <a16:creationId xmlns:a16="http://schemas.microsoft.com/office/drawing/2014/main" id="{B2245B9C-B8D3-4DFE-B79D-6CAC5733F7B8}"/>
                    </a:ext>
                  </a:extLst>
                </p:cNvPr>
                <p:cNvSpPr/>
                <p:nvPr/>
              </p:nvSpPr>
              <p:spPr>
                <a:xfrm>
                  <a:off x="1538286" y="1113789"/>
                  <a:ext cx="1719264" cy="45339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Rectángulo: esquinas redondeadas 4">
                  <a:extLst>
                    <a:ext uri="{FF2B5EF4-FFF2-40B4-BE49-F238E27FC236}">
                      <a16:creationId xmlns:a16="http://schemas.microsoft.com/office/drawing/2014/main" id="{B2245B9C-B8D3-4DFE-B79D-6CAC5733F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286" y="1113789"/>
                  <a:ext cx="1719264" cy="45339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ángulo: esquinas redondeadas 5">
                  <a:extLst>
                    <a:ext uri="{FF2B5EF4-FFF2-40B4-BE49-F238E27FC236}">
                      <a16:creationId xmlns:a16="http://schemas.microsoft.com/office/drawing/2014/main" id="{07983BB0-026D-4CC1-8961-95C87D94CE15}"/>
                    </a:ext>
                  </a:extLst>
                </p:cNvPr>
                <p:cNvSpPr/>
                <p:nvPr/>
              </p:nvSpPr>
              <p:spPr>
                <a:xfrm>
                  <a:off x="3398240" y="1116369"/>
                  <a:ext cx="1711922" cy="44822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ectángulo: esquinas redondeadas 5">
                  <a:extLst>
                    <a:ext uri="{FF2B5EF4-FFF2-40B4-BE49-F238E27FC236}">
                      <a16:creationId xmlns:a16="http://schemas.microsoft.com/office/drawing/2014/main" id="{07983BB0-026D-4CC1-8961-95C87D94CE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240" y="1116369"/>
                  <a:ext cx="1711922" cy="44822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E0B9FAC5-9F19-43E0-9BFD-DB0E6575A3BA}"/>
                </a:ext>
              </a:extLst>
            </p:cNvPr>
            <p:cNvSpPr/>
            <p:nvPr/>
          </p:nvSpPr>
          <p:spPr>
            <a:xfrm>
              <a:off x="1501954" y="1721257"/>
              <a:ext cx="3600450" cy="217235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chemeClr val="tx1"/>
                </a:solidFill>
              </a:endParaRPr>
            </a:p>
            <a:p>
              <a:pPr algn="ctr"/>
              <a:endParaRPr lang="es-CO" dirty="0">
                <a:solidFill>
                  <a:schemeClr val="tx1"/>
                </a:solidFill>
              </a:endParaRPr>
            </a:p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E2ACF144-7446-4EE5-8DD4-BA5B88BDC244}"/>
                </a:ext>
              </a:extLst>
            </p:cNvPr>
            <p:cNvSpPr/>
            <p:nvPr/>
          </p:nvSpPr>
          <p:spPr>
            <a:xfrm>
              <a:off x="1538286" y="3992848"/>
              <a:ext cx="3600450" cy="781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Metropolis-Hasting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9BB2A72-EE69-4935-A2E5-C6FE0BF3D93D}"/>
                </a:ext>
              </a:extLst>
            </p:cNvPr>
            <p:cNvSpPr txBox="1"/>
            <p:nvPr/>
          </p:nvSpPr>
          <p:spPr>
            <a:xfrm>
              <a:off x="2424069" y="1711342"/>
              <a:ext cx="1821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Metropolis-Hasting</a:t>
              </a: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A6C268A0-AAD3-484C-B85E-799000D8C9A9}"/>
                </a:ext>
              </a:extLst>
            </p:cNvPr>
            <p:cNvSpPr/>
            <p:nvPr/>
          </p:nvSpPr>
          <p:spPr>
            <a:xfrm>
              <a:off x="1538286" y="5791916"/>
              <a:ext cx="3600450" cy="781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Metropolis-Hasting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Abrir llave 16">
              <a:extLst>
                <a:ext uri="{FF2B5EF4-FFF2-40B4-BE49-F238E27FC236}">
                  <a16:creationId xmlns:a16="http://schemas.microsoft.com/office/drawing/2014/main" id="{0A506325-20B1-4EA6-8CCB-EEA33FE349DD}"/>
                </a:ext>
              </a:extLst>
            </p:cNvPr>
            <p:cNvSpPr/>
            <p:nvPr/>
          </p:nvSpPr>
          <p:spPr>
            <a:xfrm rot="10800000">
              <a:off x="5165826" y="1711342"/>
              <a:ext cx="206393" cy="4861624"/>
            </a:xfrm>
            <a:prstGeom prst="leftBrace">
              <a:avLst>
                <a:gd name="adj1" fmla="val 47274"/>
                <a:gd name="adj2" fmla="val 48534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D765E4B8-4651-4A27-A9CA-B072510F4B1E}"/>
                </a:ext>
              </a:extLst>
            </p:cNvPr>
            <p:cNvGrpSpPr/>
            <p:nvPr/>
          </p:nvGrpSpPr>
          <p:grpSpPr>
            <a:xfrm rot="5400000">
              <a:off x="2199367" y="1315754"/>
              <a:ext cx="1674109" cy="3142394"/>
              <a:chOff x="10525268" y="1630036"/>
              <a:chExt cx="3248025" cy="1846197"/>
            </a:xfrm>
          </p:grpSpPr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E4BDF0C8-7238-4E9B-B8FB-ACF38E332EEC}"/>
                  </a:ext>
                </a:extLst>
              </p:cNvPr>
              <p:cNvSpPr/>
              <p:nvPr/>
            </p:nvSpPr>
            <p:spPr>
              <a:xfrm>
                <a:off x="10601468" y="1678376"/>
                <a:ext cx="647702" cy="11998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i="1" dirty="0">
                    <a:solidFill>
                      <a:sysClr val="windowText" lastClr="000000"/>
                    </a:solidFill>
                  </a:rPr>
                  <a:t>Spin-flip update</a:t>
                </a:r>
              </a:p>
            </p:txBody>
          </p:sp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6CB0A127-5C5D-4450-A941-5E040455BBB3}"/>
                  </a:ext>
                </a:extLst>
              </p:cNvPr>
              <p:cNvSpPr/>
              <p:nvPr/>
            </p:nvSpPr>
            <p:spPr>
              <a:xfrm>
                <a:off x="11343148" y="1678376"/>
                <a:ext cx="647702" cy="11998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i="1" dirty="0">
                    <a:solidFill>
                      <a:sysClr val="windowText" lastClr="000000"/>
                    </a:solidFill>
                  </a:rPr>
                  <a:t>Spin-flip update</a:t>
                </a:r>
              </a:p>
            </p:txBody>
          </p:sp>
          <p:sp>
            <p:nvSpPr>
              <p:cNvPr id="13" name="Rectángulo: esquinas redondeadas 12">
                <a:extLst>
                  <a:ext uri="{FF2B5EF4-FFF2-40B4-BE49-F238E27FC236}">
                    <a16:creationId xmlns:a16="http://schemas.microsoft.com/office/drawing/2014/main" id="{E5B62F62-5290-4278-8FD1-D4B3A3035809}"/>
                  </a:ext>
                </a:extLst>
              </p:cNvPr>
              <p:cNvSpPr/>
              <p:nvPr/>
            </p:nvSpPr>
            <p:spPr>
              <a:xfrm>
                <a:off x="12999583" y="1630036"/>
                <a:ext cx="647702" cy="124817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i="1" dirty="0">
                    <a:solidFill>
                      <a:sysClr val="windowText" lastClr="000000"/>
                    </a:solidFill>
                  </a:rPr>
                  <a:t>Spin-flip update</a:t>
                </a:r>
              </a:p>
            </p:txBody>
          </p:sp>
          <p:sp>
            <p:nvSpPr>
              <p:cNvPr id="15" name="Abrir llave 14">
                <a:extLst>
                  <a:ext uri="{FF2B5EF4-FFF2-40B4-BE49-F238E27FC236}">
                    <a16:creationId xmlns:a16="http://schemas.microsoft.com/office/drawing/2014/main" id="{C8246543-7461-48A6-850F-E15A010C9C21}"/>
                  </a:ext>
                </a:extLst>
              </p:cNvPr>
              <p:cNvSpPr/>
              <p:nvPr/>
            </p:nvSpPr>
            <p:spPr>
              <a:xfrm rot="16200000">
                <a:off x="12050339" y="1400762"/>
                <a:ext cx="197883" cy="3248025"/>
              </a:xfrm>
              <a:prstGeom prst="leftBrace">
                <a:avLst>
                  <a:gd name="adj1" fmla="val 47274"/>
                  <a:gd name="adj2" fmla="val 48534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F1E0C8F-7129-437C-9B8E-D5A8A1BAF063}"/>
                  </a:ext>
                </a:extLst>
              </p:cNvPr>
              <p:cNvSpPr txBox="1"/>
              <p:nvPr/>
            </p:nvSpPr>
            <p:spPr>
              <a:xfrm>
                <a:off x="11958419" y="2118506"/>
                <a:ext cx="1073596" cy="271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2400" dirty="0"/>
                  <a:t>. . 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B9090FC2-27D5-446A-A91E-6D0C3B7E46D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1909586" y="2990021"/>
                    <a:ext cx="255864" cy="7165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s-CO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B9090FC2-27D5-446A-A91E-6D0C3B7E46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1909586" y="2990021"/>
                    <a:ext cx="255864" cy="7165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82BD948C-82C0-4552-99C1-4190681DE1FC}"/>
                    </a:ext>
                  </a:extLst>
                </p:cNvPr>
                <p:cNvSpPr txBox="1"/>
                <p:nvPr/>
              </p:nvSpPr>
              <p:spPr>
                <a:xfrm>
                  <a:off x="5315305" y="4000739"/>
                  <a:ext cx="411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s-CO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82BD948C-82C0-4552-99C1-4190681DE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5305" y="4000739"/>
                  <a:ext cx="41152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C9E8CF9-15D0-4998-963B-97FDDD427AB5}"/>
                </a:ext>
              </a:extLst>
            </p:cNvPr>
            <p:cNvSpPr txBox="1"/>
            <p:nvPr/>
          </p:nvSpPr>
          <p:spPr>
            <a:xfrm rot="16200000">
              <a:off x="2931814" y="507386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 .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DB4570E6-C056-4BE0-BE3B-AEA11F7FBF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25" y="1977306"/>
              <a:ext cx="0" cy="3862729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ángulo: esquinas redondeadas 24">
                  <a:extLst>
                    <a:ext uri="{FF2B5EF4-FFF2-40B4-BE49-F238E27FC236}">
                      <a16:creationId xmlns:a16="http://schemas.microsoft.com/office/drawing/2014/main" id="{FEC29060-E137-46D3-9889-AD4813C67EC7}"/>
                    </a:ext>
                  </a:extLst>
                </p:cNvPr>
                <p:cNvSpPr/>
                <p:nvPr/>
              </p:nvSpPr>
              <p:spPr>
                <a:xfrm>
                  <a:off x="7402157" y="1860420"/>
                  <a:ext cx="2718564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5" name="Rectángulo: esquinas redondeadas 24">
                  <a:extLst>
                    <a:ext uri="{FF2B5EF4-FFF2-40B4-BE49-F238E27FC236}">
                      <a16:creationId xmlns:a16="http://schemas.microsoft.com/office/drawing/2014/main" id="{FEC29060-E137-46D3-9889-AD4813C67E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7" y="1860420"/>
                  <a:ext cx="2718564" cy="776147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ángulo: esquinas redondeadas 25">
                  <a:extLst>
                    <a:ext uri="{FF2B5EF4-FFF2-40B4-BE49-F238E27FC236}">
                      <a16:creationId xmlns:a16="http://schemas.microsoft.com/office/drawing/2014/main" id="{FC52B9AF-DF31-41C4-B9C9-E8BB3B04F879}"/>
                    </a:ext>
                  </a:extLst>
                </p:cNvPr>
                <p:cNvSpPr/>
                <p:nvPr/>
              </p:nvSpPr>
              <p:spPr>
                <a:xfrm>
                  <a:off x="7402157" y="3365370"/>
                  <a:ext cx="2718564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6" name="Rectángulo: esquinas redondeadas 25">
                  <a:extLst>
                    <a:ext uri="{FF2B5EF4-FFF2-40B4-BE49-F238E27FC236}">
                      <a16:creationId xmlns:a16="http://schemas.microsoft.com/office/drawing/2014/main" id="{FC52B9AF-DF31-41C4-B9C9-E8BB3B04F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7" y="3365370"/>
                  <a:ext cx="2718564" cy="77614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ángulo: esquinas redondeadas 26">
                  <a:extLst>
                    <a:ext uri="{FF2B5EF4-FFF2-40B4-BE49-F238E27FC236}">
                      <a16:creationId xmlns:a16="http://schemas.microsoft.com/office/drawing/2014/main" id="{9F36A3E5-30C1-42F3-B645-12C75B814880}"/>
                    </a:ext>
                  </a:extLst>
                </p:cNvPr>
                <p:cNvSpPr/>
                <p:nvPr/>
              </p:nvSpPr>
              <p:spPr>
                <a:xfrm>
                  <a:off x="7402157" y="4713256"/>
                  <a:ext cx="2718564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7" name="Rectángulo: esquinas redondeadas 26">
                  <a:extLst>
                    <a:ext uri="{FF2B5EF4-FFF2-40B4-BE49-F238E27FC236}">
                      <a16:creationId xmlns:a16="http://schemas.microsoft.com/office/drawing/2014/main" id="{9F36A3E5-30C1-42F3-B645-12C75B8148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7" y="4713256"/>
                  <a:ext cx="2718564" cy="776147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632E0D2-374A-497F-B775-F125F60BA43C}"/>
                </a:ext>
              </a:extLst>
            </p:cNvPr>
            <p:cNvSpPr txBox="1"/>
            <p:nvPr/>
          </p:nvSpPr>
          <p:spPr>
            <a:xfrm rot="16200000">
              <a:off x="8484760" y="2770136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</a:t>
              </a: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B18149D4-BDAA-4CEA-B465-4C078F0817CF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5663407" y="513485"/>
              <a:ext cx="1738750" cy="323995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3EF4123C-7028-430D-A2EE-EA4C8476F46B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5686815" y="3753444"/>
              <a:ext cx="1715342" cy="297914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7A195EF-D864-4860-A5A7-5296BDB7CEBE}"/>
                </a:ext>
              </a:extLst>
            </p:cNvPr>
            <p:cNvSpPr txBox="1"/>
            <p:nvPr/>
          </p:nvSpPr>
          <p:spPr>
            <a:xfrm rot="16200000">
              <a:off x="8515890" y="420568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ángulo: esquinas redondeadas 44">
                  <a:extLst>
                    <a:ext uri="{FF2B5EF4-FFF2-40B4-BE49-F238E27FC236}">
                      <a16:creationId xmlns:a16="http://schemas.microsoft.com/office/drawing/2014/main" id="{10286741-8CF1-4E4B-A160-40AADED077ED}"/>
                    </a:ext>
                  </a:extLst>
                </p:cNvPr>
                <p:cNvSpPr/>
                <p:nvPr/>
              </p:nvSpPr>
              <p:spPr>
                <a:xfrm>
                  <a:off x="7402156" y="283315"/>
                  <a:ext cx="2718564" cy="77614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000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5" name="Rectángulo: esquinas redondeadas 44">
                  <a:extLst>
                    <a:ext uri="{FF2B5EF4-FFF2-40B4-BE49-F238E27FC236}">
                      <a16:creationId xmlns:a16="http://schemas.microsoft.com/office/drawing/2014/main" id="{10286741-8CF1-4E4B-A160-40AADED07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6" y="283315"/>
                  <a:ext cx="2718564" cy="776147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64D3AB92-9660-426D-A50A-4D25EA7B5156}"/>
                </a:ext>
              </a:extLst>
            </p:cNvPr>
            <p:cNvCxnSpPr>
              <a:cxnSpLocks/>
            </p:cNvCxnSpPr>
            <p:nvPr/>
          </p:nvCxnSpPr>
          <p:spPr>
            <a:xfrm>
              <a:off x="8769931" y="1125664"/>
              <a:ext cx="22637" cy="597553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3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FEB5C11-3085-4B85-BF86-A24F663EBAC6}"/>
              </a:ext>
            </a:extLst>
          </p:cNvPr>
          <p:cNvGrpSpPr/>
          <p:nvPr/>
        </p:nvGrpSpPr>
        <p:grpSpPr>
          <a:xfrm>
            <a:off x="814668" y="283315"/>
            <a:ext cx="9306053" cy="5253592"/>
            <a:chOff x="814668" y="283315"/>
            <a:chExt cx="9306053" cy="5253592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6F8DD211-DF7F-4198-ADCD-1E9CBC97B172}"/>
                </a:ext>
              </a:extLst>
            </p:cNvPr>
            <p:cNvSpPr/>
            <p:nvPr/>
          </p:nvSpPr>
          <p:spPr>
            <a:xfrm>
              <a:off x="814668" y="504826"/>
              <a:ext cx="4848739" cy="485094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1B1DE91F-8D05-4B81-B9D2-80DF52A6F663}"/>
                </a:ext>
              </a:extLst>
            </p:cNvPr>
            <p:cNvSpPr/>
            <p:nvPr/>
          </p:nvSpPr>
          <p:spPr>
            <a:xfrm>
              <a:off x="965198" y="283315"/>
              <a:ext cx="4591125" cy="6688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>
                  <a:solidFill>
                    <a:schemeClr val="tx1"/>
                  </a:solidFill>
                </a:rPr>
                <a:t>Simulación Ising 2D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ángulo: esquinas redondeadas 4">
                  <a:extLst>
                    <a:ext uri="{FF2B5EF4-FFF2-40B4-BE49-F238E27FC236}">
                      <a16:creationId xmlns:a16="http://schemas.microsoft.com/office/drawing/2014/main" id="{B2245B9C-B8D3-4DFE-B79D-6CAC5733F7B8}"/>
                    </a:ext>
                  </a:extLst>
                </p:cNvPr>
                <p:cNvSpPr/>
                <p:nvPr/>
              </p:nvSpPr>
              <p:spPr>
                <a:xfrm>
                  <a:off x="1538286" y="1113789"/>
                  <a:ext cx="1719264" cy="45339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Rectángulo: esquinas redondeadas 4">
                  <a:extLst>
                    <a:ext uri="{FF2B5EF4-FFF2-40B4-BE49-F238E27FC236}">
                      <a16:creationId xmlns:a16="http://schemas.microsoft.com/office/drawing/2014/main" id="{B2245B9C-B8D3-4DFE-B79D-6CAC5733F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286" y="1113789"/>
                  <a:ext cx="1719264" cy="45339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ángulo: esquinas redondeadas 5">
                  <a:extLst>
                    <a:ext uri="{FF2B5EF4-FFF2-40B4-BE49-F238E27FC236}">
                      <a16:creationId xmlns:a16="http://schemas.microsoft.com/office/drawing/2014/main" id="{07983BB0-026D-4CC1-8961-95C87D94CE15}"/>
                    </a:ext>
                  </a:extLst>
                </p:cNvPr>
                <p:cNvSpPr/>
                <p:nvPr/>
              </p:nvSpPr>
              <p:spPr>
                <a:xfrm>
                  <a:off x="3398240" y="1116369"/>
                  <a:ext cx="1711922" cy="44822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ectángulo: esquinas redondeadas 5">
                  <a:extLst>
                    <a:ext uri="{FF2B5EF4-FFF2-40B4-BE49-F238E27FC236}">
                      <a16:creationId xmlns:a16="http://schemas.microsoft.com/office/drawing/2014/main" id="{07983BB0-026D-4CC1-8961-95C87D94CE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240" y="1116369"/>
                  <a:ext cx="1711922" cy="44822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E2ACF144-7446-4EE5-8DD4-BA5B88BDC244}"/>
                </a:ext>
              </a:extLst>
            </p:cNvPr>
            <p:cNvSpPr/>
            <p:nvPr/>
          </p:nvSpPr>
          <p:spPr>
            <a:xfrm rot="16200000">
              <a:off x="789787" y="2765930"/>
              <a:ext cx="2358298" cy="781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Metropolis-Hasting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A6C268A0-AAD3-484C-B85E-799000D8C9A9}"/>
                </a:ext>
              </a:extLst>
            </p:cNvPr>
            <p:cNvSpPr/>
            <p:nvPr/>
          </p:nvSpPr>
          <p:spPr>
            <a:xfrm rot="16200000">
              <a:off x="1733558" y="2758251"/>
              <a:ext cx="2358298" cy="781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Metropolis-Hasting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Abrir llave 16">
              <a:extLst>
                <a:ext uri="{FF2B5EF4-FFF2-40B4-BE49-F238E27FC236}">
                  <a16:creationId xmlns:a16="http://schemas.microsoft.com/office/drawing/2014/main" id="{0A506325-20B1-4EA6-8CCB-EEA33FE349DD}"/>
                </a:ext>
              </a:extLst>
            </p:cNvPr>
            <p:cNvSpPr/>
            <p:nvPr/>
          </p:nvSpPr>
          <p:spPr>
            <a:xfrm rot="16200000">
              <a:off x="3179968" y="2911301"/>
              <a:ext cx="217514" cy="3420625"/>
            </a:xfrm>
            <a:prstGeom prst="leftBrace">
              <a:avLst>
                <a:gd name="adj1" fmla="val 47274"/>
                <a:gd name="adj2" fmla="val 48534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82BD948C-82C0-4552-99C1-4190681DE1FC}"/>
                    </a:ext>
                  </a:extLst>
                </p:cNvPr>
                <p:cNvSpPr txBox="1"/>
                <p:nvPr/>
              </p:nvSpPr>
              <p:spPr>
                <a:xfrm>
                  <a:off x="3051788" y="4825299"/>
                  <a:ext cx="411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s-CO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82BD948C-82C0-4552-99C1-4190681DE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788" y="4825299"/>
                  <a:ext cx="41152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C9E8CF9-15D0-4998-963B-97FDDD427AB5}"/>
                </a:ext>
              </a:extLst>
            </p:cNvPr>
            <p:cNvSpPr txBox="1"/>
            <p:nvPr/>
          </p:nvSpPr>
          <p:spPr>
            <a:xfrm>
              <a:off x="3401115" y="2687110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 .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DB4570E6-C056-4BE0-BE3B-AEA11F7FBF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25" y="1977306"/>
              <a:ext cx="0" cy="253555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ángulo: esquinas redondeadas 24">
                  <a:extLst>
                    <a:ext uri="{FF2B5EF4-FFF2-40B4-BE49-F238E27FC236}">
                      <a16:creationId xmlns:a16="http://schemas.microsoft.com/office/drawing/2014/main" id="{FEC29060-E137-46D3-9889-AD4813C67EC7}"/>
                    </a:ext>
                  </a:extLst>
                </p:cNvPr>
                <p:cNvSpPr/>
                <p:nvPr/>
              </p:nvSpPr>
              <p:spPr>
                <a:xfrm>
                  <a:off x="7402157" y="1907924"/>
                  <a:ext cx="2718564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5" name="Rectángulo: esquinas redondeadas 24">
                  <a:extLst>
                    <a:ext uri="{FF2B5EF4-FFF2-40B4-BE49-F238E27FC236}">
                      <a16:creationId xmlns:a16="http://schemas.microsoft.com/office/drawing/2014/main" id="{FEC29060-E137-46D3-9889-AD4813C67E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7" y="1907924"/>
                  <a:ext cx="2718564" cy="776147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ángulo: esquinas redondeadas 25">
                  <a:extLst>
                    <a:ext uri="{FF2B5EF4-FFF2-40B4-BE49-F238E27FC236}">
                      <a16:creationId xmlns:a16="http://schemas.microsoft.com/office/drawing/2014/main" id="{FC52B9AF-DF31-41C4-B9C9-E8BB3B04F879}"/>
                    </a:ext>
                  </a:extLst>
                </p:cNvPr>
                <p:cNvSpPr/>
                <p:nvPr/>
              </p:nvSpPr>
              <p:spPr>
                <a:xfrm>
                  <a:off x="7402157" y="3412874"/>
                  <a:ext cx="2718564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6" name="Rectángulo: esquinas redondeadas 25">
                  <a:extLst>
                    <a:ext uri="{FF2B5EF4-FFF2-40B4-BE49-F238E27FC236}">
                      <a16:creationId xmlns:a16="http://schemas.microsoft.com/office/drawing/2014/main" id="{FC52B9AF-DF31-41C4-B9C9-E8BB3B04F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7" y="3412874"/>
                  <a:ext cx="2718564" cy="776147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ángulo: esquinas redondeadas 26">
                  <a:extLst>
                    <a:ext uri="{FF2B5EF4-FFF2-40B4-BE49-F238E27FC236}">
                      <a16:creationId xmlns:a16="http://schemas.microsoft.com/office/drawing/2014/main" id="{9F36A3E5-30C1-42F3-B645-12C75B814880}"/>
                    </a:ext>
                  </a:extLst>
                </p:cNvPr>
                <p:cNvSpPr/>
                <p:nvPr/>
              </p:nvSpPr>
              <p:spPr>
                <a:xfrm>
                  <a:off x="7402157" y="4760760"/>
                  <a:ext cx="2718564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7" name="Rectángulo: esquinas redondeadas 26">
                  <a:extLst>
                    <a:ext uri="{FF2B5EF4-FFF2-40B4-BE49-F238E27FC236}">
                      <a16:creationId xmlns:a16="http://schemas.microsoft.com/office/drawing/2014/main" id="{9F36A3E5-30C1-42F3-B645-12C75B8148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7" y="4760760"/>
                  <a:ext cx="2718564" cy="77614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632E0D2-374A-497F-B775-F125F60BA43C}"/>
                </a:ext>
              </a:extLst>
            </p:cNvPr>
            <p:cNvSpPr txBox="1"/>
            <p:nvPr/>
          </p:nvSpPr>
          <p:spPr>
            <a:xfrm rot="16200000">
              <a:off x="8484760" y="28176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</a:t>
              </a: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B18149D4-BDAA-4CEA-B465-4C078F0817CF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5663407" y="486500"/>
              <a:ext cx="1738750" cy="33144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3EF4123C-7028-430D-A2EE-EA4C8476F46B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5663407" y="3800948"/>
              <a:ext cx="1738750" cy="155482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7A195EF-D864-4860-A5A7-5296BDB7CEBE}"/>
                </a:ext>
              </a:extLst>
            </p:cNvPr>
            <p:cNvSpPr txBox="1"/>
            <p:nvPr/>
          </p:nvSpPr>
          <p:spPr>
            <a:xfrm rot="16200000">
              <a:off x="8515890" y="4253193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</a:t>
              </a:r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E0E749E9-901B-49DD-9057-8AC264D03341}"/>
                </a:ext>
              </a:extLst>
            </p:cNvPr>
            <p:cNvSpPr/>
            <p:nvPr/>
          </p:nvSpPr>
          <p:spPr>
            <a:xfrm rot="16200000">
              <a:off x="3429361" y="2800397"/>
              <a:ext cx="2358298" cy="781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Metropolis-Hasting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ángulo: esquinas redondeadas 39">
                  <a:extLst>
                    <a:ext uri="{FF2B5EF4-FFF2-40B4-BE49-F238E27FC236}">
                      <a16:creationId xmlns:a16="http://schemas.microsoft.com/office/drawing/2014/main" id="{054B252B-1BCC-400D-B6A2-BBEB84EBC503}"/>
                    </a:ext>
                  </a:extLst>
                </p:cNvPr>
                <p:cNvSpPr/>
                <p:nvPr/>
              </p:nvSpPr>
              <p:spPr>
                <a:xfrm>
                  <a:off x="7402156" y="283315"/>
                  <a:ext cx="2718564" cy="77614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000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0" name="Rectángulo: esquinas redondeadas 39">
                  <a:extLst>
                    <a:ext uri="{FF2B5EF4-FFF2-40B4-BE49-F238E27FC236}">
                      <a16:creationId xmlns:a16="http://schemas.microsoft.com/office/drawing/2014/main" id="{054B252B-1BCC-400D-B6A2-BBEB84EBC5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56" y="283315"/>
                  <a:ext cx="2718564" cy="776147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A089632C-E4B7-46DD-8FAD-CC323470D066}"/>
                </a:ext>
              </a:extLst>
            </p:cNvPr>
            <p:cNvCxnSpPr>
              <a:cxnSpLocks/>
            </p:cNvCxnSpPr>
            <p:nvPr/>
          </p:nvCxnSpPr>
          <p:spPr>
            <a:xfrm>
              <a:off x="8769931" y="1125664"/>
              <a:ext cx="22637" cy="597553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263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590CCE6-142A-43AD-B3A6-526E7C4711C5}"/>
              </a:ext>
            </a:extLst>
          </p:cNvPr>
          <p:cNvGrpSpPr/>
          <p:nvPr/>
        </p:nvGrpSpPr>
        <p:grpSpPr>
          <a:xfrm>
            <a:off x="951771" y="888028"/>
            <a:ext cx="4972525" cy="4565053"/>
            <a:chOff x="951771" y="888028"/>
            <a:chExt cx="4972525" cy="45650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ángulo: esquinas redondeadas 24">
                  <a:extLst>
                    <a:ext uri="{FF2B5EF4-FFF2-40B4-BE49-F238E27FC236}">
                      <a16:creationId xmlns:a16="http://schemas.microsoft.com/office/drawing/2014/main" id="{FEC29060-E137-46D3-9889-AD4813C67EC7}"/>
                    </a:ext>
                  </a:extLst>
                </p:cNvPr>
                <p:cNvSpPr/>
                <p:nvPr/>
              </p:nvSpPr>
              <p:spPr>
                <a:xfrm rot="16200000">
                  <a:off x="-19437" y="3705725"/>
                  <a:ext cx="2718564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MX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5" name="Rectángulo: esquinas redondeadas 24">
                  <a:extLst>
                    <a:ext uri="{FF2B5EF4-FFF2-40B4-BE49-F238E27FC236}">
                      <a16:creationId xmlns:a16="http://schemas.microsoft.com/office/drawing/2014/main" id="{FEC29060-E137-46D3-9889-AD4813C67E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9437" y="3705725"/>
                  <a:ext cx="2718564" cy="776147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ángulo: esquinas redondeadas 25">
                  <a:extLst>
                    <a:ext uri="{FF2B5EF4-FFF2-40B4-BE49-F238E27FC236}">
                      <a16:creationId xmlns:a16="http://schemas.microsoft.com/office/drawing/2014/main" id="{FC52B9AF-DF31-41C4-B9C9-E8BB3B04F879}"/>
                    </a:ext>
                  </a:extLst>
                </p:cNvPr>
                <p:cNvSpPr/>
                <p:nvPr/>
              </p:nvSpPr>
              <p:spPr>
                <a:xfrm rot="16200000">
                  <a:off x="2078752" y="3705725"/>
                  <a:ext cx="2718564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MX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6" name="Rectángulo: esquinas redondeadas 25">
                  <a:extLst>
                    <a:ext uri="{FF2B5EF4-FFF2-40B4-BE49-F238E27FC236}">
                      <a16:creationId xmlns:a16="http://schemas.microsoft.com/office/drawing/2014/main" id="{FC52B9AF-DF31-41C4-B9C9-E8BB3B04F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078752" y="3705725"/>
                  <a:ext cx="2718564" cy="776147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ángulo: esquinas redondeadas 26">
                  <a:extLst>
                    <a:ext uri="{FF2B5EF4-FFF2-40B4-BE49-F238E27FC236}">
                      <a16:creationId xmlns:a16="http://schemas.microsoft.com/office/drawing/2014/main" id="{9F36A3E5-30C1-42F3-B645-12C75B814880}"/>
                    </a:ext>
                  </a:extLst>
                </p:cNvPr>
                <p:cNvSpPr/>
                <p:nvPr/>
              </p:nvSpPr>
              <p:spPr>
                <a:xfrm rot="16200000">
                  <a:off x="4176940" y="3705725"/>
                  <a:ext cx="2718564" cy="77614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000" dirty="0">
                      <a:solidFill>
                        <a:schemeClr val="tx1"/>
                      </a:solidFill>
                    </a:rPr>
                    <a:t>Simulación --&gt;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MX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7" name="Rectángulo: esquinas redondeadas 26">
                  <a:extLst>
                    <a:ext uri="{FF2B5EF4-FFF2-40B4-BE49-F238E27FC236}">
                      <a16:creationId xmlns:a16="http://schemas.microsoft.com/office/drawing/2014/main" id="{9F36A3E5-30C1-42F3-B645-12C75B8148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176940" y="3705725"/>
                  <a:ext cx="2718564" cy="776147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632E0D2-374A-497F-B775-F125F60BA43C}"/>
                </a:ext>
              </a:extLst>
            </p:cNvPr>
            <p:cNvSpPr txBox="1"/>
            <p:nvPr/>
          </p:nvSpPr>
          <p:spPr>
            <a:xfrm rot="10800000">
              <a:off x="1991130" y="409379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7A195EF-D864-4860-A5A7-5296BDB7CEBE}"/>
                </a:ext>
              </a:extLst>
            </p:cNvPr>
            <p:cNvSpPr txBox="1"/>
            <p:nvPr/>
          </p:nvSpPr>
          <p:spPr>
            <a:xfrm>
              <a:off x="4331581" y="389361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ángulo: esquinas redondeadas 21">
                  <a:extLst>
                    <a:ext uri="{FF2B5EF4-FFF2-40B4-BE49-F238E27FC236}">
                      <a16:creationId xmlns:a16="http://schemas.microsoft.com/office/drawing/2014/main" id="{10482BDD-11A7-450D-A6A3-0FCD4CC0B307}"/>
                    </a:ext>
                  </a:extLst>
                </p:cNvPr>
                <p:cNvSpPr/>
                <p:nvPr/>
              </p:nvSpPr>
              <p:spPr>
                <a:xfrm>
                  <a:off x="951771" y="888028"/>
                  <a:ext cx="4972525" cy="77614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000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s-CO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2" name="Rectángulo: esquinas redondeadas 21">
                  <a:extLst>
                    <a:ext uri="{FF2B5EF4-FFF2-40B4-BE49-F238E27FC236}">
                      <a16:creationId xmlns:a16="http://schemas.microsoft.com/office/drawing/2014/main" id="{10482BDD-11A7-450D-A6A3-0FCD4CC0B3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771" y="888028"/>
                  <a:ext cx="4972525" cy="776147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BF5EB277-17A5-49F7-82A6-A79E1F3533D8}"/>
                </a:ext>
              </a:extLst>
            </p:cNvPr>
            <p:cNvCxnSpPr>
              <a:cxnSpLocks/>
            </p:cNvCxnSpPr>
            <p:nvPr/>
          </p:nvCxnSpPr>
          <p:spPr>
            <a:xfrm>
              <a:off x="3438032" y="2303813"/>
              <a:ext cx="0" cy="430703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CF5CD3D5-F1ED-4A9F-956A-2AF1B89DBDD0}"/>
                </a:ext>
              </a:extLst>
            </p:cNvPr>
            <p:cNvCxnSpPr>
              <a:cxnSpLocks/>
            </p:cNvCxnSpPr>
            <p:nvPr/>
          </p:nvCxnSpPr>
          <p:spPr>
            <a:xfrm>
              <a:off x="5536222" y="2231386"/>
              <a:ext cx="0" cy="503130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A31EB4D6-ECF3-41CF-A17E-86FC68D78F28}"/>
                </a:ext>
              </a:extLst>
            </p:cNvPr>
            <p:cNvCxnSpPr>
              <a:cxnSpLocks/>
            </p:cNvCxnSpPr>
            <p:nvPr/>
          </p:nvCxnSpPr>
          <p:spPr>
            <a:xfrm>
              <a:off x="1339845" y="2231386"/>
              <a:ext cx="0" cy="514621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F26FCF4C-959D-4195-8C6E-B1CA01E49C2F}"/>
                </a:ext>
              </a:extLst>
            </p:cNvPr>
            <p:cNvCxnSpPr>
              <a:cxnSpLocks/>
            </p:cNvCxnSpPr>
            <p:nvPr/>
          </p:nvCxnSpPr>
          <p:spPr>
            <a:xfrm>
              <a:off x="1339843" y="2268186"/>
              <a:ext cx="4196377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3FD0A22D-5EDA-4699-8D5B-6D444DCEF172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3438032" y="1664175"/>
              <a:ext cx="2" cy="674785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122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147</Words>
  <Application>Microsoft Office PowerPoint</Application>
  <PresentationFormat>Panorámica</PresentationFormat>
  <Paragraphs>40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estrada acevedo</dc:creator>
  <cp:lastModifiedBy>daniel estrada acevedo</cp:lastModifiedBy>
  <cp:revision>2</cp:revision>
  <dcterms:created xsi:type="dcterms:W3CDTF">2021-11-10T21:56:02Z</dcterms:created>
  <dcterms:modified xsi:type="dcterms:W3CDTF">2021-11-11T05:25:07Z</dcterms:modified>
</cp:coreProperties>
</file>