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4002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589241"/>
            <a:ext cx="1080016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891070"/>
            <a:ext cx="1080016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AAF-FA7A-42CA-A905-A5EB16A2D8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C85-DBD2-4542-93BD-223140AA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3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AAF-FA7A-42CA-A905-A5EB16A2D8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C85-DBD2-4542-93BD-223140AA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191691"/>
            <a:ext cx="3105046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91691"/>
            <a:ext cx="91351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AAF-FA7A-42CA-A905-A5EB16A2D8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C85-DBD2-4542-93BD-223140AA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AAF-FA7A-42CA-A905-A5EB16A2D8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C85-DBD2-4542-93BD-223140AA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7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897613"/>
            <a:ext cx="1242018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2409468"/>
            <a:ext cx="1242018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AAF-FA7A-42CA-A905-A5EB16A2D8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C85-DBD2-4542-93BD-223140AA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2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958453"/>
            <a:ext cx="61200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958453"/>
            <a:ext cx="61200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AAF-FA7A-42CA-A905-A5EB16A2D8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C85-DBD2-4542-93BD-223140AA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2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91691"/>
            <a:ext cx="12420184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882610"/>
            <a:ext cx="609196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315164"/>
            <a:ext cx="6091965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882610"/>
            <a:ext cx="612196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315164"/>
            <a:ext cx="612196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AAF-FA7A-42CA-A905-A5EB16A2D8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C85-DBD2-4542-93BD-223140AA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AAF-FA7A-42CA-A905-A5EB16A2D8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C85-DBD2-4542-93BD-223140AA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AAF-FA7A-42CA-A905-A5EB16A2D8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C85-DBD2-4542-93BD-223140AA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40030"/>
            <a:ext cx="464444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518398"/>
            <a:ext cx="7290108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080135"/>
            <a:ext cx="464444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AAF-FA7A-42CA-A905-A5EB16A2D8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C85-DBD2-4542-93BD-223140AA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40030"/>
            <a:ext cx="464444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518398"/>
            <a:ext cx="7290108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080135"/>
            <a:ext cx="464444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AAF-FA7A-42CA-A905-A5EB16A2D8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C85-DBD2-4542-93BD-223140AA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8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91691"/>
            <a:ext cx="1242018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958453"/>
            <a:ext cx="1242018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3337084"/>
            <a:ext cx="324004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8AAF-FA7A-42CA-A905-A5EB16A2D8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3337084"/>
            <a:ext cx="486007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3337084"/>
            <a:ext cx="324004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BC85-DBD2-4542-93BD-223140AA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3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-up of a doctor holding a stethoscope&#10;&#10;Description automatically generated">
            <a:extLst>
              <a:ext uri="{FF2B5EF4-FFF2-40B4-BE49-F238E27FC236}">
                <a16:creationId xmlns:a16="http://schemas.microsoft.com/office/drawing/2014/main" id="{6EEE6D6E-6F41-7372-0DE7-002787F5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538" y="0"/>
            <a:ext cx="5400675" cy="3600450"/>
          </a:xfrm>
          <a:prstGeom prst="rect">
            <a:avLst/>
          </a:prstGeom>
        </p:spPr>
      </p:pic>
      <p:pic>
        <p:nvPicPr>
          <p:cNvPr id="14" name="Picture 13" descr="A close-up of a doctor holding a stethoscope&#10;&#10;Description automatically generated">
            <a:extLst>
              <a:ext uri="{FF2B5EF4-FFF2-40B4-BE49-F238E27FC236}">
                <a16:creationId xmlns:a16="http://schemas.microsoft.com/office/drawing/2014/main" id="{21C52FD0-0938-EC51-F5E5-963CA2EA8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9"/>
          <a:stretch/>
        </p:blipFill>
        <p:spPr>
          <a:xfrm>
            <a:off x="6831911" y="0"/>
            <a:ext cx="4737238" cy="3600450"/>
          </a:xfrm>
          <a:prstGeom prst="rect">
            <a:avLst/>
          </a:prstGeom>
        </p:spPr>
      </p:pic>
      <p:pic>
        <p:nvPicPr>
          <p:cNvPr id="5" name="Picture 4" descr="Blur blurry image of a hospital lobby&#10;&#10;Description automatically generated">
            <a:extLst>
              <a:ext uri="{FF2B5EF4-FFF2-40B4-BE49-F238E27FC236}">
                <a16:creationId xmlns:a16="http://schemas.microsoft.com/office/drawing/2014/main" id="{559F977D-716A-0669-864F-4A449F625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21217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2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Lourençoni</dc:creator>
  <cp:lastModifiedBy>Laura Lourençoni</cp:lastModifiedBy>
  <cp:revision>1</cp:revision>
  <dcterms:created xsi:type="dcterms:W3CDTF">2023-10-06T19:45:17Z</dcterms:created>
  <dcterms:modified xsi:type="dcterms:W3CDTF">2023-10-06T20:22:47Z</dcterms:modified>
</cp:coreProperties>
</file>