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FE"/>
    <a:srgbClr val="6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589241"/>
            <a:ext cx="1080016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891070"/>
            <a:ext cx="1080016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191691"/>
            <a:ext cx="3105046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91691"/>
            <a:ext cx="91351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0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897613"/>
            <a:ext cx="1242018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2409468"/>
            <a:ext cx="1242018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958453"/>
            <a:ext cx="61200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958453"/>
            <a:ext cx="61200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1691"/>
            <a:ext cx="1242018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882610"/>
            <a:ext cx="609196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315164"/>
            <a:ext cx="6091965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882610"/>
            <a:ext cx="612196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315164"/>
            <a:ext cx="612196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40030"/>
            <a:ext cx="464444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518398"/>
            <a:ext cx="729010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080135"/>
            <a:ext cx="464444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40030"/>
            <a:ext cx="464444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518398"/>
            <a:ext cx="729010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080135"/>
            <a:ext cx="464444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91691"/>
            <a:ext cx="1242018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958453"/>
            <a:ext cx="1242018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337084"/>
            <a:ext cx="32400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D0ED-0E7E-4AFA-9304-7E98C80ED55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337084"/>
            <a:ext cx="486007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337084"/>
            <a:ext cx="32400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8E0C-BCAB-4444-A422-11C7E6E68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techdifferent.it/novita-e-nuove-condizioni-di-whatsapp-sara-veramente-sicura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9F908D-402E-87AB-E8B9-AA9493BFFB86}"/>
              </a:ext>
            </a:extLst>
          </p:cNvPr>
          <p:cNvSpPr txBox="1"/>
          <p:nvPr/>
        </p:nvSpPr>
        <p:spPr>
          <a:xfrm>
            <a:off x="202973" y="1076950"/>
            <a:ext cx="4745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rgbClr val="FFDAFE"/>
                </a:solidFill>
                <a:latin typeface="Abadi" panose="020B0604020104020204" pitchFamily="34" charset="0"/>
              </a:rPr>
              <a:t>Contatos:</a:t>
            </a:r>
            <a:endParaRPr lang="en-US" sz="8800" dirty="0">
              <a:solidFill>
                <a:srgbClr val="FFDAFE"/>
              </a:solidFill>
              <a:latin typeface="Abadi" panose="020B06040201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1FDEF2-EDDD-4EF8-D2E5-F6035D37C365}"/>
              </a:ext>
            </a:extLst>
          </p:cNvPr>
          <p:cNvGrpSpPr/>
          <p:nvPr/>
        </p:nvGrpSpPr>
        <p:grpSpPr>
          <a:xfrm>
            <a:off x="5340623" y="373623"/>
            <a:ext cx="10919791" cy="2612896"/>
            <a:chOff x="4420706" y="398775"/>
            <a:chExt cx="6220199" cy="13705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84C568-8956-898C-CEFE-D2097CC431A9}"/>
                </a:ext>
              </a:extLst>
            </p:cNvPr>
            <p:cNvSpPr txBox="1"/>
            <p:nvPr/>
          </p:nvSpPr>
          <p:spPr>
            <a:xfrm>
              <a:off x="4949095" y="398775"/>
              <a:ext cx="5691810" cy="135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dirty="0" err="1">
                  <a:solidFill>
                    <a:srgbClr val="FFDAFE"/>
                  </a:solidFill>
                  <a:latin typeface="Abadi" panose="020B0604020104020204" pitchFamily="34" charset="0"/>
                </a:rPr>
                <a:t>Seg</a:t>
              </a:r>
              <a:r>
                <a:rPr lang="pt-BR" sz="5400" dirty="0">
                  <a:solidFill>
                    <a:srgbClr val="FFDAFE"/>
                  </a:solidFill>
                  <a:latin typeface="Abadi" panose="020B0604020104020204" pitchFamily="34" charset="0"/>
                </a:rPr>
                <a:t> à Sex: 08:00 às 18:00</a:t>
              </a:r>
            </a:p>
            <a:p>
              <a:r>
                <a:rPr lang="pt-BR" sz="5400" dirty="0">
                  <a:solidFill>
                    <a:srgbClr val="FFDAFE"/>
                  </a:solidFill>
                  <a:latin typeface="Abadi" panose="020B0604020104020204" pitchFamily="34" charset="0"/>
                </a:rPr>
                <a:t>(11) 3045-7878</a:t>
              </a:r>
            </a:p>
            <a:p>
              <a:r>
                <a:rPr lang="pt-BR" sz="5400" dirty="0">
                  <a:solidFill>
                    <a:srgbClr val="FFDAFE"/>
                  </a:solidFill>
                  <a:latin typeface="Abadi" panose="020B0604020104020204" pitchFamily="34" charset="0"/>
                </a:rPr>
                <a:t>(11) 3045-7878</a:t>
              </a:r>
              <a:endParaRPr lang="en-US" sz="5400" dirty="0">
                <a:solidFill>
                  <a:srgbClr val="FFDAFE"/>
                </a:solidFill>
                <a:latin typeface="Abadi" panose="020B0604020104020204" pitchFamily="34" charset="0"/>
              </a:endParaRPr>
            </a:p>
          </p:txBody>
        </p:sp>
        <p:pic>
          <p:nvPicPr>
            <p:cNvPr id="7" name="Graphic 6" descr="Clock with solid fill">
              <a:extLst>
                <a:ext uri="{FF2B5EF4-FFF2-40B4-BE49-F238E27FC236}">
                  <a16:creationId xmlns:a16="http://schemas.microsoft.com/office/drawing/2014/main" id="{C91AB9B6-45AE-88CA-E952-F98A5745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0706" y="411922"/>
              <a:ext cx="468000" cy="468000"/>
            </a:xfrm>
            <a:prstGeom prst="rect">
              <a:avLst/>
            </a:prstGeom>
          </p:spPr>
        </p:pic>
        <p:pic>
          <p:nvPicPr>
            <p:cNvPr id="9" name="Picture 8" descr="A green and white logo">
              <a:extLst>
                <a:ext uri="{FF2B5EF4-FFF2-40B4-BE49-F238E27FC236}">
                  <a16:creationId xmlns:a16="http://schemas.microsoft.com/office/drawing/2014/main" id="{66659FAA-6C24-7B5E-5EA7-C7B221C62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30893" t="21654" r="30382" b="20607"/>
            <a:stretch/>
          </p:blipFill>
          <p:spPr>
            <a:xfrm>
              <a:off x="4476908" y="896809"/>
              <a:ext cx="362168" cy="360000"/>
            </a:xfrm>
            <a:prstGeom prst="rect">
              <a:avLst/>
            </a:prstGeom>
          </p:spPr>
        </p:pic>
        <p:pic>
          <p:nvPicPr>
            <p:cNvPr id="12" name="Graphic 11" descr="Receiver outline">
              <a:extLst>
                <a:ext uri="{FF2B5EF4-FFF2-40B4-BE49-F238E27FC236}">
                  <a16:creationId xmlns:a16="http://schemas.microsoft.com/office/drawing/2014/main" id="{D20777FD-2F4A-D4EA-259B-0388714BA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20706" y="1301307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2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Lourençoni</dc:creator>
  <cp:lastModifiedBy>Laura Lourençoni</cp:lastModifiedBy>
  <cp:revision>1</cp:revision>
  <dcterms:created xsi:type="dcterms:W3CDTF">2023-10-06T18:48:43Z</dcterms:created>
  <dcterms:modified xsi:type="dcterms:W3CDTF">2023-10-06T19:24:49Z</dcterms:modified>
</cp:coreProperties>
</file>