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E7"/>
    <a:srgbClr val="866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4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EB8825-C63C-460D-A654-5391A32F0C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17B8A-A520-4255-9A80-5B791CA7D5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B675C-7B5D-4234-A74C-2149814839E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DDC3E-91C0-498B-9007-1A0CB5D603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DF6AF-2F51-45DD-A077-64989AAFC2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A4B1-17E9-4C57-970A-DA137B5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1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F1C64-970C-41F0-A732-ACE7B2634E7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52E7-F9C5-4DCF-ADB9-65F3B2E40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EA74E7"/>
            </a:gs>
            <a:gs pos="100000">
              <a:srgbClr val="8668F5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8C19-5825-4523-880A-B774556E5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064828"/>
            <a:ext cx="9144000" cy="1082566"/>
          </a:xfrm>
        </p:spPr>
        <p:txBody>
          <a:bodyPr anchor="b">
            <a:no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B8E0A-2E74-4E6B-AF66-713DFC40A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72303"/>
            <a:ext cx="9144000" cy="756745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Image result for combient ab">
            <a:extLst>
              <a:ext uri="{FF2B5EF4-FFF2-40B4-BE49-F238E27FC236}">
                <a16:creationId xmlns:a16="http://schemas.microsoft.com/office/drawing/2014/main" id="{613C0AAC-E6B9-430B-B241-55ED1F17F8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760" y="730759"/>
            <a:ext cx="4233040" cy="6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1C6A-39E7-4C18-8433-4813FB30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D04B5-0E06-463B-8F8E-F16D811C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5FEF-171C-4EA6-A61F-B5CAAC1C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178-7CA2-4C99-BD0D-B632455D5D64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12A2-BE7C-4B0C-A7B3-B356D88B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4D0A-D92A-4408-A2E5-F1F1FB82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747C8-29F2-4E3A-92AF-E4BD51040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17392-9527-4916-9674-B4B4538E1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E47A9-6785-4455-BC38-E2BF9FB6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E164-71A4-44F8-96AE-3706E16FBF2E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6C278-A7B6-446A-870E-851574A2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1179B-CF8B-497A-8D81-81893D05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5C1F70-0680-4950-83B3-38B913D72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61383"/>
            <a:ext cx="12192000" cy="52026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ACDDF5-9A52-481C-8D1B-213671787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5200"/>
            <a:ext cx="12192000" cy="26407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D900B-BB36-45B5-8373-DDB02639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267"/>
          </a:xfrm>
        </p:spPr>
        <p:txBody>
          <a:bodyPr l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13E6-7C2F-43A5-8054-7CCCE9BD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102"/>
            <a:ext cx="10515600" cy="464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17D7-96E1-47BD-AF47-7ADD8DF1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895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4A956B-0A9E-4726-8DC0-243CDBACFE3D}" type="datetime1">
              <a:rPr lang="de-DE" smtClean="0"/>
              <a:t>05.04.2019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24AE-1E47-4D7F-82C0-27296C82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8953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EAA75-0C78-4FAB-9C93-66ADF3EC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895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669B8-FD6D-4BB9-80BA-EA9A87DAE2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5" name="Picture 7" descr="Image result for combient">
            <a:extLst>
              <a:ext uri="{FF2B5EF4-FFF2-40B4-BE49-F238E27FC236}">
                <a16:creationId xmlns:a16="http://schemas.microsoft.com/office/drawing/2014/main" id="{ABCA2F8A-612A-41C8-98FA-3F730E7722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32" y="365126"/>
            <a:ext cx="1177268" cy="11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0D99-7652-42DB-9574-A26A88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B211F-A9D3-4405-992E-0420A80D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A17F-B656-4877-9F8B-717FC7A4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CA4A-9187-4EFF-8663-A890BE77E42A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1299-3D5D-4563-BBB0-E651F3C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0207-E9D8-472E-8543-E21165B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867210-97C4-4E3C-9C60-1D9D1C055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61383"/>
            <a:ext cx="12192000" cy="52026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3CFF5-98CA-4E8B-8C5D-249F36E4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268"/>
          </a:xfrm>
        </p:spPr>
        <p:txBody>
          <a:bodyPr l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153E-E72A-414D-B004-1D8AA9EAC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9102"/>
            <a:ext cx="5181600" cy="464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17B09-7D35-4527-9670-D41693016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29103"/>
            <a:ext cx="5181600" cy="4645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C308-BE7A-49A5-B66E-58793470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329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88BF50-A056-4D02-A1DA-636865CF9197}" type="datetime1">
              <a:rPr lang="de-DE" smtClean="0"/>
              <a:t>05.04.2019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45730-3548-40F9-A960-1DB11BE8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3297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4677-5689-4999-A7FC-2DC2BABD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329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669B8-FD6D-4BB9-80BA-EA9A87DAE2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Image result for combient">
            <a:extLst>
              <a:ext uri="{FF2B5EF4-FFF2-40B4-BE49-F238E27FC236}">
                <a16:creationId xmlns:a16="http://schemas.microsoft.com/office/drawing/2014/main" id="{C81686D4-D292-4215-8E5D-6F86E9D210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32" y="365125"/>
            <a:ext cx="1177268" cy="11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3140B9-BFBB-4B0D-9AB1-7D8DE4D90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5200"/>
            <a:ext cx="12192000" cy="264075"/>
          </a:xfrm>
          <a:prstGeom prst="rect">
            <a:avLst/>
          </a:prstGeom>
          <a:gradFill>
            <a:gsLst>
              <a:gs pos="0">
                <a:srgbClr val="EA74E7">
                  <a:alpha val="47000"/>
                </a:srgbClr>
              </a:gs>
              <a:gs pos="100000">
                <a:srgbClr val="8668F5">
                  <a:alpha val="51000"/>
                </a:srgbClr>
              </a:gs>
            </a:gsLst>
            <a:lin ang="7200000" scaled="0"/>
          </a:gradFill>
          <a:effectLst/>
        </p:spPr>
      </p:pic>
    </p:spTree>
    <p:extLst>
      <p:ext uri="{BB962C8B-B14F-4D97-AF65-F5344CB8AC3E}">
        <p14:creationId xmlns:p14="http://schemas.microsoft.com/office/powerpoint/2010/main" val="38125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8F2B-3461-40A8-A76D-E81894F5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FADFD-8B30-4116-8479-CF279D4CC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ED780-4CA3-4B90-8513-D47145EF7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3AA4B-CC6A-4343-B62A-187B75F20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3433A-C150-4107-AEF7-3038BC216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9C67F-DC8D-41B2-9F84-A2B73735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EE06-A9D6-440D-A1F4-A09CAC294789}" type="datetime1">
              <a:rPr lang="de-DE" smtClean="0"/>
              <a:t>05.04.2019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345A2-4B28-46CA-8F95-51192A25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F61AE-6C98-496C-9030-31B88896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2DF-F853-42E4-9629-8A2BA4EC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1508B-8BAA-4C4E-AECA-E2CC1537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B1FF-C494-4F96-917D-F517BAD59BBF}" type="datetime1">
              <a:rPr lang="de-DE" smtClean="0"/>
              <a:t>05.04.2019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A44B4-A6AA-4A80-87FE-D3C94EAE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CBFB8-F671-475D-B433-BBB49A99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D7AA7-0160-478D-A468-650465DC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F439-3C56-499D-8AA0-71143A11A204}" type="datetime1">
              <a:rPr lang="de-DE" smtClean="0"/>
              <a:t>05.04.2019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CAE2E-0CC1-4AE9-AD9B-8E81E77C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4D6D3-2AEC-43C8-A3EF-49E21EB2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030F-9303-4815-A45C-2D07DB7F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EFC7-A712-47DC-8CE6-CFFD28E6E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170D8-FD7E-4D9B-BB61-605F4F6E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E9B57-4885-480B-B6B8-20401DE0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89DE-3C08-4B8F-851D-462F5ECA3AF4}" type="datetime1">
              <a:rPr lang="de-DE" smtClean="0"/>
              <a:t>05.04.2019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B9B4-FC04-4504-8E9E-B7F63202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4902-E2AB-4836-BC4F-8B51C92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620A-6896-4A3F-9B7C-239A7C26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0D129-AEC2-4BD1-AB83-7800BCE90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2BD30-E3A7-4C80-A737-475B38C8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357D9-9D7D-4BA6-8A77-2DEB8DC6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AB0-0CC9-4C19-8646-742BE379A4FB}" type="datetime1">
              <a:rPr lang="de-DE" smtClean="0"/>
              <a:t>05.04.2019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4DC5-926D-40CA-8B14-2DC91DB4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8597D-4247-40EA-80BD-EEB73BB1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3329C-53D7-4A88-BCF4-7B7087C6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8679-F99A-4E05-A5BB-4C264FCC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2C39-4BE0-4CA8-B77D-6055340D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457A-B2C7-406C-8FB0-FC3797E9CD6E}" type="datetime1">
              <a:rPr lang="de-DE" smtClean="0"/>
              <a:t>05.04.2019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668C-4A4F-4EAF-B557-4E1ABBC66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Daniel F. Perez Ramirez | Combient Challenge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82F9-BC15-43A8-A772-891257A41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69B8-FD6D-4BB9-80BA-EA9A87DA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17DA-F65E-4846-9B71-A2ABC59B1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99C1-A403-4D83-836B-0D176C970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A529228-079B-4A8E-A8A1-6D87F914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10FE840E-B55F-4C40-8F7E-3A678E828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090"/>
            <a:ext cx="4686300" cy="340042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4BB2BE-83D0-4AC1-B60F-E672D2FE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6DDF-001A-45BC-8843-7D1A898A2F6A}" type="datetime1">
              <a:rPr lang="de-DE" smtClean="0"/>
              <a:t>05.04.2019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F531AD1-D3F6-449D-9A71-0AB43C79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Daniel F. Perez Ramirez | Combient Challenge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8A2EC8-66B7-497A-BD0A-54DB35C9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69B8-FD6D-4BB9-80BA-EA9A87DAE2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F. Perez R.</dc:creator>
  <cp:lastModifiedBy>Daniel F. Perez R.</cp:lastModifiedBy>
  <cp:revision>10</cp:revision>
  <dcterms:created xsi:type="dcterms:W3CDTF">2019-04-04T21:39:50Z</dcterms:created>
  <dcterms:modified xsi:type="dcterms:W3CDTF">2019-04-04T22:52:25Z</dcterms:modified>
</cp:coreProperties>
</file>