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4165-0E8A-470C-9F7B-6CAF6222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BCB8-8E36-4B5B-B329-328FDE148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D104-5D32-4746-B7F8-4E95AB09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EE39-D17E-4E5E-9146-F654A707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5742-F896-4667-96A1-35608BD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6B30-0DA6-42E5-897F-36D6399E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A5118-592D-4195-AC09-137C20C4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88F9-9B9F-4EAA-8D7C-4796BD4E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0F92-A5BB-4142-BF0A-77B09C35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A193-8928-44C7-904D-84B5CFCF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19EEF-436E-45BC-B208-69E6C838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09CE-DA48-4E5F-96F9-01F548267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A4E-26FF-4699-88CB-949C17BD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E3F5-349B-4686-A574-A8E4F16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3934-95CD-4901-B8A0-960F8D0E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72DA-E078-4F81-B341-2CE4DDA1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CE7F-BCBA-47B1-9EB4-B5B29832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2EAE-5E55-4954-9387-1D778E25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D6B9-3917-4E55-AD9C-80651A12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F642-31EB-4149-83D9-6E9481C9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80BE-3DD4-4EF7-B3A8-A49DF7C2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2CF7-BDCA-4701-A441-ECEA7B0C0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8897-83B9-4A86-9FC4-5476CCE2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3A53-6890-448A-95A9-5BD5442B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34F1-1C05-47F7-AC49-624C1676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A0E2-9BA0-40FE-BB79-AC4C6E99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0E69-9333-4897-B04A-485E5777B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FA38-C965-40CB-BE4C-2A64EE0B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F3F45-E92B-43AE-BFDE-FDF40AA2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9715-21D1-4174-9E3B-F8A89442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3205-F181-47C8-AAC0-30A2A24E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F991-386C-4581-A515-8C4FC1D9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0293-9CB7-4639-A022-38EC9E1E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76E88-F0B7-445A-BFB3-6CDF2FE4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A52B6-02FD-466F-9612-034674395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1C9E2-2E3E-41CD-892A-828DA1FD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894CB-3D39-4A46-A8B5-24077A8C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4C63E-B25D-4BD3-82FB-805A93F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55BF-B658-42FB-ADED-19558139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F94-8E37-44F8-AFB2-E0259A06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656D5-8B8A-446D-A078-6EB08BA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4145E-EFF0-4083-98A9-38ACF213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7215D-544A-4C0C-8F07-868AF7EF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1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8497-F3A7-4382-ADCB-63E60AC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2DD1-F562-47C4-96CA-F8A68527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5E328-8D3F-47AA-A1F7-87DE4A7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423-EEA5-41BD-A3CA-EF43E5C4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E9C7-1862-4662-9923-40E5E7BA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CE92A-2C7F-4449-BB3F-F6D4A1CB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FA6F-AC05-41A3-B754-87893380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49C65-732E-4BEC-89A7-5815783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15C4-A54F-491F-8A59-268DBDC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E0B-3D76-4DC0-BFFE-B4E99E9F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28B7E-C190-4D9E-8DF1-45AB281C8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43C1-0221-4526-9384-59FF8414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EFDF-3DA6-4FDB-B0F4-28CF5402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AF99-6AF0-4FE6-93C8-08C3FBE2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7F9CF-AC78-4C2A-9BB8-0071B900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FEE0D-2B35-4C77-B6E7-68E5CF45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2C1C-BDA4-4F3A-8028-5FB6F3CE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6C667-2B21-4F94-B5C8-30AB46B10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CFFA-98C7-4429-9C57-0D9409C5318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D6F0-E04C-4F71-ABED-EB0478DE2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8160-7F27-4B50-BE63-DD9B2095B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D226-4488-4C65-A4BF-D4C70234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7CB-577A-4ADC-AD60-11FD39567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Encoder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8A580-549F-4004-A481-1E6C68E22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4967CE-91A7-4D38-AA05-272EB9008EA8}"/>
              </a:ext>
            </a:extLst>
          </p:cNvPr>
          <p:cNvSpPr/>
          <p:nvPr/>
        </p:nvSpPr>
        <p:spPr>
          <a:xfrm>
            <a:off x="2995328" y="310718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</a:t>
            </a:r>
            <a:r>
              <a:rPr lang="en-US" sz="4000" baseline="-25000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6726-E4F0-4CFE-8750-BBD0A11F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Encoder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AF0B0B-9DE1-4231-828D-7E7B2EBB809F}"/>
              </a:ext>
            </a:extLst>
          </p:cNvPr>
          <p:cNvSpPr/>
          <p:nvPr/>
        </p:nvSpPr>
        <p:spPr>
          <a:xfrm>
            <a:off x="5732608" y="310718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b</a:t>
            </a:r>
            <a:r>
              <a:rPr lang="en-US" sz="4000" baseline="-25000" dirty="0">
                <a:solidFill>
                  <a:prstClr val="black"/>
                </a:solidFill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24E15-6EC7-44A8-B0DA-BB4D62726635}"/>
              </a:ext>
            </a:extLst>
          </p:cNvPr>
          <p:cNvSpPr/>
          <p:nvPr/>
        </p:nvSpPr>
        <p:spPr>
          <a:xfrm>
            <a:off x="4363967" y="310718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b</a:t>
            </a:r>
            <a:r>
              <a:rPr lang="en-US" sz="4000" baseline="-25000" dirty="0">
                <a:solidFill>
                  <a:prstClr val="black"/>
                </a:solidFill>
              </a:rPr>
              <a:t>1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21930-541C-407B-B447-69C2F2AC2E3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52528" y="4021584"/>
            <a:ext cx="0" cy="63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DAF662-E9DD-4F0F-A08C-21FB269A70E1}"/>
              </a:ext>
            </a:extLst>
          </p:cNvPr>
          <p:cNvCxnSpPr>
            <a:cxnSpLocks/>
            <a:stCxn id="7" idx="2"/>
            <a:endCxn id="77" idx="0"/>
          </p:cNvCxnSpPr>
          <p:nvPr/>
        </p:nvCxnSpPr>
        <p:spPr>
          <a:xfrm>
            <a:off x="4821167" y="4021584"/>
            <a:ext cx="1042" cy="55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99BAF3-6329-4FAC-BF44-9D7DB2D014FF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6189806" y="4021584"/>
            <a:ext cx="2" cy="55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Or 25">
            <a:extLst>
              <a:ext uri="{FF2B5EF4-FFF2-40B4-BE49-F238E27FC236}">
                <a16:creationId xmlns:a16="http://schemas.microsoft.com/office/drawing/2014/main" id="{C7BC0E6B-4A76-4A3B-9605-F796EE2014F9}"/>
              </a:ext>
            </a:extLst>
          </p:cNvPr>
          <p:cNvSpPr/>
          <p:nvPr/>
        </p:nvSpPr>
        <p:spPr>
          <a:xfrm>
            <a:off x="6087367" y="4571621"/>
            <a:ext cx="204877" cy="19240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CE615A-0C3A-4786-8B9B-055EB4FF45E8}"/>
              </a:ext>
            </a:extLst>
          </p:cNvPr>
          <p:cNvCxnSpPr>
            <a:cxnSpLocks/>
            <a:stCxn id="77" idx="2"/>
          </p:cNvCxnSpPr>
          <p:nvPr/>
        </p:nvCxnSpPr>
        <p:spPr>
          <a:xfrm flipH="1">
            <a:off x="3452526" y="4667824"/>
            <a:ext cx="1267244" cy="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0580B9-1258-442A-96A9-5A3A0CE7BF09}"/>
              </a:ext>
            </a:extLst>
          </p:cNvPr>
          <p:cNvCxnSpPr>
            <a:cxnSpLocks/>
          </p:cNvCxnSpPr>
          <p:nvPr/>
        </p:nvCxnSpPr>
        <p:spPr>
          <a:xfrm>
            <a:off x="3452527" y="4591050"/>
            <a:ext cx="0" cy="8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4B40E0-5DD6-4ED4-8CEF-24CC5F30D9E9}"/>
              </a:ext>
            </a:extLst>
          </p:cNvPr>
          <p:cNvCxnSpPr>
            <a:cxnSpLocks/>
            <a:stCxn id="77" idx="6"/>
            <a:endCxn id="26" idx="2"/>
          </p:cNvCxnSpPr>
          <p:nvPr/>
        </p:nvCxnSpPr>
        <p:spPr>
          <a:xfrm>
            <a:off x="4924647" y="4667824"/>
            <a:ext cx="1162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0FA70-432E-4C76-AB58-0E416FF693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97280" y="3564384"/>
            <a:ext cx="189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E5FFC-9266-4DE9-A17C-8335D1AAF84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909728" y="3564384"/>
            <a:ext cx="454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09F485-212D-4C5F-996C-FF6D38A83F2E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278367" y="3564384"/>
            <a:ext cx="454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C3AE2E-8D37-4D12-9088-5E87908D8C45}"/>
              </a:ext>
            </a:extLst>
          </p:cNvPr>
          <p:cNvCxnSpPr>
            <a:cxnSpLocks/>
          </p:cNvCxnSpPr>
          <p:nvPr/>
        </p:nvCxnSpPr>
        <p:spPr>
          <a:xfrm>
            <a:off x="4956048" y="4021584"/>
            <a:ext cx="0" cy="148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975422-DE73-406A-9992-8438FED5D4F8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6373209" y="4021584"/>
            <a:ext cx="5760" cy="138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23BDC0-7713-4435-A021-C5BB6DDC6648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952504" y="5500292"/>
            <a:ext cx="1318266" cy="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A422AE-AC07-4B84-A1C0-DDDE9846746C}"/>
              </a:ext>
            </a:extLst>
          </p:cNvPr>
          <p:cNvCxnSpPr>
            <a:cxnSpLocks/>
            <a:stCxn id="26" idx="6"/>
            <a:endCxn id="64" idx="1"/>
          </p:cNvCxnSpPr>
          <p:nvPr/>
        </p:nvCxnSpPr>
        <p:spPr>
          <a:xfrm flipV="1">
            <a:off x="6292244" y="4658290"/>
            <a:ext cx="983852" cy="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F3D914-2F4F-46A3-BBA2-CA48859497A9}"/>
              </a:ext>
            </a:extLst>
          </p:cNvPr>
          <p:cNvCxnSpPr>
            <a:cxnSpLocks/>
            <a:stCxn id="94" idx="6"/>
          </p:cNvCxnSpPr>
          <p:nvPr/>
        </p:nvCxnSpPr>
        <p:spPr>
          <a:xfrm>
            <a:off x="6475647" y="5500292"/>
            <a:ext cx="800449" cy="6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364694C-AA42-452B-8F41-3D5EC8768B93}"/>
              </a:ext>
            </a:extLst>
          </p:cNvPr>
          <p:cNvSpPr/>
          <p:nvPr/>
        </p:nvSpPr>
        <p:spPr>
          <a:xfrm>
            <a:off x="7276096" y="4386881"/>
            <a:ext cx="561300" cy="54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</a:rPr>
              <a:t>1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E23448-1B35-4D57-9474-432246BD2D5D}"/>
              </a:ext>
            </a:extLst>
          </p:cNvPr>
          <p:cNvSpPr/>
          <p:nvPr/>
        </p:nvSpPr>
        <p:spPr>
          <a:xfrm>
            <a:off x="7279640" y="5235060"/>
            <a:ext cx="561300" cy="542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m</a:t>
            </a:r>
            <a:r>
              <a:rPr lang="en-US" sz="2400" baseline="-25000" dirty="0">
                <a:solidFill>
                  <a:prstClr val="black"/>
                </a:solidFill>
              </a:rPr>
              <a:t>2</a:t>
            </a: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E74946-0F12-4D70-A645-C9ADB8AFA572}"/>
              </a:ext>
            </a:extLst>
          </p:cNvPr>
          <p:cNvSpPr txBox="1"/>
          <p:nvPr/>
        </p:nvSpPr>
        <p:spPr>
          <a:xfrm>
            <a:off x="838200" y="3226020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Binary Data Input</a:t>
            </a:r>
          </a:p>
        </p:txBody>
      </p:sp>
      <p:sp>
        <p:nvSpPr>
          <p:cNvPr id="77" name="Flowchart: Or 76">
            <a:extLst>
              <a:ext uri="{FF2B5EF4-FFF2-40B4-BE49-F238E27FC236}">
                <a16:creationId xmlns:a16="http://schemas.microsoft.com/office/drawing/2014/main" id="{FFE2D81D-2690-4DA8-9D4D-9E07254FE2A1}"/>
              </a:ext>
            </a:extLst>
          </p:cNvPr>
          <p:cNvSpPr/>
          <p:nvPr/>
        </p:nvSpPr>
        <p:spPr>
          <a:xfrm>
            <a:off x="4719770" y="4571621"/>
            <a:ext cx="204877" cy="19240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lowchart: Or 93">
            <a:extLst>
              <a:ext uri="{FF2B5EF4-FFF2-40B4-BE49-F238E27FC236}">
                <a16:creationId xmlns:a16="http://schemas.microsoft.com/office/drawing/2014/main" id="{C199EF46-C5B8-45BC-869B-A039B0662C44}"/>
              </a:ext>
            </a:extLst>
          </p:cNvPr>
          <p:cNvSpPr/>
          <p:nvPr/>
        </p:nvSpPr>
        <p:spPr>
          <a:xfrm>
            <a:off x="6270770" y="5404089"/>
            <a:ext cx="204877" cy="192405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9FB73B-A6E9-4DBE-9357-99244FFAE0B3}"/>
              </a:ext>
            </a:extLst>
          </p:cNvPr>
          <p:cNvCxnSpPr/>
          <p:nvPr/>
        </p:nvCxnSpPr>
        <p:spPr>
          <a:xfrm>
            <a:off x="2995328" y="2814221"/>
            <a:ext cx="365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A642B9-55A7-416A-97BD-3E5FED93307E}"/>
              </a:ext>
            </a:extLst>
          </p:cNvPr>
          <p:cNvCxnSpPr>
            <a:cxnSpLocks/>
          </p:cNvCxnSpPr>
          <p:nvPr/>
        </p:nvCxnSpPr>
        <p:spPr>
          <a:xfrm flipV="1">
            <a:off x="2995328" y="2814221"/>
            <a:ext cx="0" cy="1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4A40256-37BC-4354-812D-2391EB31D624}"/>
              </a:ext>
            </a:extLst>
          </p:cNvPr>
          <p:cNvCxnSpPr>
            <a:cxnSpLocks/>
          </p:cNvCxnSpPr>
          <p:nvPr/>
        </p:nvCxnSpPr>
        <p:spPr>
          <a:xfrm flipV="1">
            <a:off x="6647008" y="2814221"/>
            <a:ext cx="0" cy="1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18C96A1-E83C-478A-98A6-5E5462E7FC87}"/>
              </a:ext>
            </a:extLst>
          </p:cNvPr>
          <p:cNvSpPr txBox="1"/>
          <p:nvPr/>
        </p:nvSpPr>
        <p:spPr>
          <a:xfrm>
            <a:off x="3296920" y="2519680"/>
            <a:ext cx="317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Sliding Filter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1EDD84-823C-4711-B2BC-EB9647A001A0}"/>
              </a:ext>
            </a:extLst>
          </p:cNvPr>
          <p:cNvSpPr txBox="1"/>
          <p:nvPr/>
        </p:nvSpPr>
        <p:spPr>
          <a:xfrm>
            <a:off x="7837396" y="1808480"/>
            <a:ext cx="373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 encoder cannot handle recursive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917-75E7-4524-8EC0-AEC6231E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5F7FC-4459-42F4-816D-E447E780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3" y="1882377"/>
            <a:ext cx="5213350" cy="3910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3A3045-85D5-4710-BED5-A04A51D36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882379"/>
            <a:ext cx="5213349" cy="39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Convolutional Encoder</vt:lpstr>
      <vt:lpstr>Convolutional Encoder Structure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Encoder</dc:title>
  <dc:creator>daniel fay</dc:creator>
  <cp:lastModifiedBy>daniel fay</cp:lastModifiedBy>
  <cp:revision>8</cp:revision>
  <dcterms:created xsi:type="dcterms:W3CDTF">2018-12-04T19:45:33Z</dcterms:created>
  <dcterms:modified xsi:type="dcterms:W3CDTF">2018-12-05T19:27:35Z</dcterms:modified>
</cp:coreProperties>
</file>