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9" r:id="rId5"/>
    <p:sldId id="266" r:id="rId6"/>
    <p:sldId id="258" r:id="rId7"/>
    <p:sldId id="260" r:id="rId8"/>
    <p:sldId id="259" r:id="rId9"/>
    <p:sldId id="265" r:id="rId10"/>
    <p:sldId id="267" r:id="rId11"/>
    <p:sldId id="268" r:id="rId12"/>
    <p:sldId id="262" r:id="rId13"/>
    <p:sldId id="264" r:id="rId14"/>
    <p:sldId id="263" r:id="rId15"/>
  </p:sldIdLst>
  <p:sldSz cx="12192000" cy="6858000"/>
  <p:notesSz cx="7103745" cy="10234295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2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OOP &amp; </a:t>
            </a:r>
            <a:r>
              <a:rPr lang="zh-CN" altLang="en-US"/>
              <a:t>分层架构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那么</a:t>
            </a:r>
            <a:r>
              <a:rPr lang="en-US" altLang="zh-CN"/>
              <a:t>OOP</a:t>
            </a:r>
            <a:r>
              <a:rPr lang="zh-CN" altLang="en-US"/>
              <a:t>一定好吗？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六边形架构（端口适配器）</a:t>
            </a:r>
            <a:endParaRPr lang="zh-CN" altLang="en-US"/>
          </a:p>
        </p:txBody>
      </p:sp>
      <p:pic>
        <p:nvPicPr>
          <p:cNvPr id="4" name="内容占位符 3" descr="六边形架构_jpe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37255" y="1903095"/>
            <a:ext cx="53174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7885" y="1951990"/>
            <a:ext cx="10515600" cy="1325563"/>
          </a:xfrm>
        </p:spPr>
        <p:txBody>
          <a:bodyPr>
            <a:normAutofit/>
          </a:bodyPr>
          <a:p>
            <a:r>
              <a:rPr lang="en-US" altLang="zh-CN"/>
              <a:t>Q &amp; A</a:t>
            </a: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119745" y="4174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Thanks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参考文献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https://en.wikipedia.org/wiki/Object-oriented_programming</a:t>
            </a:r>
            <a:endParaRPr lang="zh-CN" altLang="en-US"/>
          </a:p>
          <a:p>
            <a:r>
              <a:rPr lang="zh-CN" altLang="en-US"/>
              <a:t>https://martinfowler.com/bliki/AnemicDomainModel.html</a:t>
            </a:r>
            <a:endParaRPr lang="zh-CN" altLang="en-US"/>
          </a:p>
          <a:p>
            <a:r>
              <a:rPr lang="zh-CN" altLang="en-US"/>
              <a:t>infoq.cn/article/LS8EALT4yusl9YFpFkYL</a:t>
            </a:r>
            <a:endParaRPr lang="zh-CN" altLang="en-US"/>
          </a:p>
          <a:p>
            <a:r>
              <a:rPr lang="zh-CN" altLang="en-US"/>
              <a:t>https://www.cnblogs.com/zhuzhenwei918/p/9109917.html</a:t>
            </a:r>
            <a:endParaRPr lang="zh-CN" altLang="en-US"/>
          </a:p>
          <a:p>
            <a:r>
              <a:rPr lang="zh-CN" altLang="en-US"/>
              <a:t>https://blog.csdn.net/l13631342428/article/details/102135058</a:t>
            </a:r>
            <a:endParaRPr lang="zh-CN" altLang="en-US"/>
          </a:p>
          <a:p>
            <a:r>
              <a:rPr lang="zh-CN" altLang="en-US"/>
              <a:t>https://www.zhihu.com/question/307049097</a:t>
            </a:r>
            <a:endParaRPr lang="zh-CN" altLang="en-US"/>
          </a:p>
          <a:p>
            <a:r>
              <a:rPr lang="zh-CN" altLang="en-US"/>
              <a:t>https://time.geekbang.org/column/article/161114</a:t>
            </a:r>
            <a:endParaRPr lang="zh-CN" altLang="en-US"/>
          </a:p>
          <a:p>
            <a:r>
              <a:rPr lang="zh-CN" altLang="en-US"/>
              <a:t>https://xie.infoq.cn/article/6e3c70d130a5769720178c79c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p>
            <a:r>
              <a:rPr lang="zh-CN" altLang="en-US"/>
              <a:t>什么是</a:t>
            </a:r>
            <a:r>
              <a:rPr lang="en-US" altLang="zh-CN"/>
              <a:t>OOP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492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TODO</a:t>
            </a:r>
            <a:r>
              <a:rPr lang="zh-CN" altLang="en-US"/>
              <a:t>：一句话描述</a:t>
            </a:r>
            <a:endParaRPr lang="zh-CN" altLang="en-US"/>
          </a:p>
          <a:p>
            <a:r>
              <a:rPr lang="zh-CN" altLang="en-US"/>
              <a:t>封装</a:t>
            </a:r>
            <a:endParaRPr lang="zh-CN" altLang="en-US" sz="2400"/>
          </a:p>
          <a:p>
            <a:pPr lvl="1"/>
            <a:r>
              <a:rPr lang="zh-CN" altLang="en-US"/>
              <a:t>可以将现实世界中的数据和对数据的操作捆绑在一起形成类，然后再通过类定义对象，很好地实现了对现实世界事物的抽象和描述</a:t>
            </a:r>
            <a:endParaRPr lang="zh-CN" altLang="en-US"/>
          </a:p>
          <a:p>
            <a:r>
              <a:rPr lang="zh-CN" altLang="en-US"/>
              <a:t>继承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在旧类型的基础上派生得到新的类型，实现了设计和代码的复用</a:t>
            </a:r>
            <a:endParaRPr lang="zh-CN" altLang="en-US"/>
          </a:p>
          <a:p>
            <a:r>
              <a:rPr lang="zh-CN" altLang="en-US"/>
              <a:t>多态</a:t>
            </a:r>
            <a:endParaRPr lang="zh-CN" altLang="en-US"/>
          </a:p>
          <a:p>
            <a:pPr lvl="1"/>
            <a:r>
              <a:rPr lang="zh-CN" altLang="en-US"/>
              <a:t>多态机制保证了在继承的同时，还有机会对已有行为进行重新定义，满足了不断出现的新需求的需要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SOLID</a:t>
            </a:r>
            <a:r>
              <a:rPr lang="zh-CN" altLang="en-US"/>
              <a:t>原则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S：单一责任原则(SRP)，Single Responsibility Principle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O：开放封闭原则(OCP)，Open-Closed Principle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L：里式替换原则(LSP)，Liskov Substitution Principle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I：接口分离原则(ISP)，Interface Segregation Principle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D：依赖倒置原则(DIP)，Dependency Inversion Principle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OOP</a:t>
            </a:r>
            <a:r>
              <a:rPr lang="zh-CN" altLang="en-US"/>
              <a:t>有什么好处？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oop</a:t>
            </a:r>
            <a:r>
              <a:rPr lang="zh-CN" altLang="en-US"/>
              <a:t>符合我们认识事物的规律，可以降低问题的理解难度。</a:t>
            </a:r>
            <a:endParaRPr lang="zh-CN" altLang="en-US"/>
          </a:p>
          <a:p>
            <a:r>
              <a:rPr lang="zh-CN" altLang="en-US"/>
              <a:t>封装，通过暴露特定的构造方法和操作接口，保证对象内部的数据的完整性、一致性。</a:t>
            </a:r>
            <a:endParaRPr lang="zh-CN" altLang="en-US"/>
          </a:p>
          <a:p>
            <a:r>
              <a:rPr lang="zh-CN" altLang="en-US"/>
              <a:t>多态，增加程序的可扩展性</a:t>
            </a:r>
            <a:endParaRPr lang="zh-CN" altLang="en-US"/>
          </a:p>
          <a:p>
            <a:r>
              <a:rPr lang="zh-CN" altLang="en-US"/>
              <a:t>继承，增加程序的复用性</a:t>
            </a:r>
            <a:endParaRPr lang="zh-CN" altLang="en-US"/>
          </a:p>
          <a:p>
            <a:r>
              <a:rPr lang="zh-CN" altLang="en-US"/>
              <a:t>在最佳实践下，实现软件的高内聚、低耦合</a:t>
            </a:r>
            <a:endParaRPr lang="zh-CN" altLang="en-US"/>
          </a:p>
          <a:p>
            <a:r>
              <a:rPr lang="en-US" altLang="zh-CN"/>
              <a:t>etc.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我们日常的业务代码是</a:t>
            </a:r>
            <a:r>
              <a:rPr lang="en-US" altLang="zh-CN"/>
              <a:t>OOP</a:t>
            </a:r>
            <a:r>
              <a:rPr lang="zh-CN" altLang="en-US"/>
              <a:t>的吗？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POJO vs </a:t>
            </a:r>
            <a:r>
              <a:rPr lang="zh-CN" altLang="en-US"/>
              <a:t>结构体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三层架构 与 对应的</a:t>
            </a:r>
            <a:r>
              <a:rPr lang="en-US" altLang="zh-CN"/>
              <a:t>POJO</a:t>
            </a:r>
            <a:endParaRPr lang="en-US" altLang="zh-CN"/>
          </a:p>
        </p:txBody>
      </p:sp>
      <p:pic>
        <p:nvPicPr>
          <p:cNvPr id="4" name="内容占位符 3" descr="mvc&amp;poj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89250" y="1895475"/>
            <a:ext cx="4572000" cy="44691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更多的</a:t>
            </a:r>
            <a:r>
              <a:rPr lang="en-US" altLang="zh-CN"/>
              <a:t>Object</a:t>
            </a:r>
            <a:r>
              <a:rPr lang="zh-CN" altLang="en-US"/>
              <a:t>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8805"/>
          </a:xfrm>
        </p:spPr>
        <p:txBody>
          <a:bodyPr/>
          <a:p>
            <a:r>
              <a:rPr lang="en-US" altLang="zh-CN"/>
              <a:t>POJO (Plain old java object)</a:t>
            </a:r>
            <a:endParaRPr lang="en-US" altLang="zh-CN"/>
          </a:p>
          <a:p>
            <a:r>
              <a:rPr lang="en-US" altLang="zh-CN"/>
              <a:t>VO (View object / Value object)</a:t>
            </a:r>
            <a:endParaRPr lang="en-US" altLang="zh-CN"/>
          </a:p>
          <a:p>
            <a:r>
              <a:rPr lang="en-US" altLang="zh-CN"/>
              <a:t>DTO (Data transfer object)</a:t>
            </a:r>
            <a:endParaRPr lang="en-US" altLang="zh-CN"/>
          </a:p>
          <a:p>
            <a:r>
              <a:rPr lang="en-US" altLang="zh-CN"/>
              <a:t>BO (Business object)</a:t>
            </a:r>
            <a:endParaRPr lang="en-US" altLang="zh-CN"/>
          </a:p>
          <a:p>
            <a:r>
              <a:rPr lang="en-US" altLang="zh-CN"/>
              <a:t>PO (Persistent object)</a:t>
            </a:r>
            <a:endParaRPr lang="en-US" altLang="zh-CN"/>
          </a:p>
          <a:p>
            <a:r>
              <a:rPr lang="en-US" altLang="zh-CN"/>
              <a:t>DO (Domain object / Data object)</a:t>
            </a:r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838200" y="52539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贫血模型 </a:t>
            </a:r>
            <a:r>
              <a:rPr lang="en-US" altLang="zh-CN"/>
              <a:t>vs </a:t>
            </a:r>
            <a:r>
              <a:rPr lang="zh-CN" altLang="en-US"/>
              <a:t>充血模型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OOP</a:t>
            </a:r>
            <a:r>
              <a:rPr lang="zh-CN" altLang="en-US"/>
              <a:t>的缺点 </a:t>
            </a:r>
            <a:r>
              <a:rPr lang="en-US" altLang="zh-CN"/>
              <a:t>or </a:t>
            </a:r>
            <a:r>
              <a:rPr lang="zh-CN" altLang="en-US"/>
              <a:t>可能出现的问题？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性能会比单纯的面向过程差。</a:t>
            </a:r>
            <a:endParaRPr lang="zh-CN" altLang="en-US"/>
          </a:p>
          <a:p>
            <a:pPr lvl="1"/>
            <a:r>
              <a:rPr lang="zh-CN" altLang="en-US" sz="2400"/>
              <a:t>权衡可维护性和性能。</a:t>
            </a:r>
            <a:endParaRPr lang="zh-CN" altLang="en-US"/>
          </a:p>
          <a:p>
            <a:r>
              <a:rPr lang="zh-CN" altLang="en-US"/>
              <a:t>容易滥用继承。</a:t>
            </a:r>
            <a:endParaRPr lang="zh-CN" altLang="en-US"/>
          </a:p>
          <a:p>
            <a:pPr lvl="1"/>
            <a:r>
              <a:rPr lang="zh-CN" altLang="en-US"/>
              <a:t>子类和父类是耦合的，父类修改时需要关注所有的子类的行为，滥用继承会导致程序的可维护性变差。</a:t>
            </a:r>
            <a:endParaRPr lang="zh-CN" altLang="en-US"/>
          </a:p>
          <a:p>
            <a:r>
              <a:rPr lang="zh-CN" altLang="en-US"/>
              <a:t>避免封装被破坏</a:t>
            </a:r>
            <a:endParaRPr lang="zh-CN" altLang="en-US"/>
          </a:p>
          <a:p>
            <a:pPr lvl="1"/>
            <a:r>
              <a:rPr lang="zh-CN" altLang="en-US"/>
              <a:t>对象引用，可能会破坏数据的一致性。</a:t>
            </a:r>
            <a:endParaRPr lang="zh-CN" altLang="en-US"/>
          </a:p>
          <a:p>
            <a:pPr lvl="0"/>
            <a:r>
              <a:rPr lang="zh-CN" altLang="en-US"/>
              <a:t>不合理设计下，会造成不必要的连锁数据</a:t>
            </a:r>
            <a:r>
              <a:rPr lang="en-US" altLang="zh-CN"/>
              <a:t>io</a:t>
            </a:r>
            <a:endParaRPr lang="en-US" altLang="zh-CN"/>
          </a:p>
          <a:p>
            <a:pPr lvl="0"/>
            <a:r>
              <a:rPr lang="zh-CN" altLang="en-US"/>
              <a:t>为什么大厂也没有普及</a:t>
            </a:r>
            <a:r>
              <a:rPr lang="en-US" altLang="zh-CN"/>
              <a:t>oop</a:t>
            </a:r>
            <a:endParaRPr lang="en-US" altLang="zh-CN"/>
          </a:p>
          <a:p>
            <a:pPr lvl="1"/>
            <a:r>
              <a:rPr lang="en-US" altLang="zh-CN"/>
              <a:t>https://blog.csdn.net/l13631342428/article/details/102135058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如何避免上述问题？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组合优于继承，避免过高的继承树</a:t>
            </a:r>
            <a:endParaRPr lang="zh-CN" altLang="en-US"/>
          </a:p>
          <a:p>
            <a:r>
              <a:rPr lang="zh-CN" altLang="en-US"/>
              <a:t>面向接口编程</a:t>
            </a:r>
            <a:endParaRPr lang="zh-CN" altLang="en-US"/>
          </a:p>
          <a:p>
            <a:r>
              <a:rPr lang="zh-CN" altLang="en-US"/>
              <a:t>值对象的使用</a:t>
            </a:r>
            <a:endParaRPr lang="zh-CN" altLang="en-US"/>
          </a:p>
          <a:p>
            <a:r>
              <a:rPr lang="zh-CN" altLang="en-US"/>
              <a:t>合理的对象引用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COMMONDATA" val="eyJoZGlkIjoiYmI1ZWMzZGQwODg4MWMwMjdiYjYzZWY2NjBhMDk0Nz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1414</Words>
  <Application>WPS 演示</Application>
  <PresentationFormat>宽屏</PresentationFormat>
  <Paragraphs>92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OOP &amp; 分层架构</vt:lpstr>
      <vt:lpstr>什么是OOP？</vt:lpstr>
      <vt:lpstr>SOLID原则</vt:lpstr>
      <vt:lpstr>OOP有什么好处？</vt:lpstr>
      <vt:lpstr>我们日常的业务代码是OOP的吗？</vt:lpstr>
      <vt:lpstr>三层架构 与 对应的POJO</vt:lpstr>
      <vt:lpstr>更多的Object定义</vt:lpstr>
      <vt:lpstr>OOP的缺点 or 可能出现的问题？</vt:lpstr>
      <vt:lpstr>如何避免上述问题？</vt:lpstr>
      <vt:lpstr>那么OOP一定好吗？</vt:lpstr>
      <vt:lpstr>六边形架构（端口适配器）</vt:lpstr>
      <vt:lpstr>Q &amp; A</vt:lpstr>
      <vt:lpstr>参考文献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daniel</dc:creator>
  <cp:lastModifiedBy>Administrator</cp:lastModifiedBy>
  <cp:revision>3</cp:revision>
  <dcterms:created xsi:type="dcterms:W3CDTF">2023-10-07T11:38:00Z</dcterms:created>
  <dcterms:modified xsi:type="dcterms:W3CDTF">2023-10-07T14:16:28Z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8CE4E791AA32487CAAE188E84F246938_12</vt:lpwstr>
  </property>
</Properties>
</file>