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87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21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29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45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46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1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5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9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92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41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6978-9C49-4E4A-B740-D689A826C40E}" type="datetimeFigureOut">
              <a:rPr lang="id-ID" smtClean="0"/>
              <a:t>24/08/2016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7529-AF50-4072-BACF-4CA6923081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50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22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febryanto</dc:creator>
  <cp:lastModifiedBy>daniel febryanto</cp:lastModifiedBy>
  <cp:revision>1</cp:revision>
  <dcterms:created xsi:type="dcterms:W3CDTF">2016-08-24T09:18:46Z</dcterms:created>
  <dcterms:modified xsi:type="dcterms:W3CDTF">2016-08-24T09:19:06Z</dcterms:modified>
</cp:coreProperties>
</file>