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9B0-DDE2-4278-B108-D8CE6F39EB13}" type="datetimeFigureOut">
              <a:rPr lang="id-ID" smtClean="0"/>
              <a:t>17/09/2016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7CA3-FBDE-40D0-97DD-8DE624B90A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254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9B0-DDE2-4278-B108-D8CE6F39EB13}" type="datetimeFigureOut">
              <a:rPr lang="id-ID" smtClean="0"/>
              <a:t>17/09/2016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7CA3-FBDE-40D0-97DD-8DE624B90A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682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9B0-DDE2-4278-B108-D8CE6F39EB13}" type="datetimeFigureOut">
              <a:rPr lang="id-ID" smtClean="0"/>
              <a:t>17/09/2016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7CA3-FBDE-40D0-97DD-8DE624B90A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040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9B0-DDE2-4278-B108-D8CE6F39EB13}" type="datetimeFigureOut">
              <a:rPr lang="id-ID" smtClean="0"/>
              <a:t>17/09/2016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7CA3-FBDE-40D0-97DD-8DE624B90A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672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9B0-DDE2-4278-B108-D8CE6F39EB13}" type="datetimeFigureOut">
              <a:rPr lang="id-ID" smtClean="0"/>
              <a:t>17/09/2016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7CA3-FBDE-40D0-97DD-8DE624B90A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522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9B0-DDE2-4278-B108-D8CE6F39EB13}" type="datetimeFigureOut">
              <a:rPr lang="id-ID" smtClean="0"/>
              <a:t>17/09/2016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7CA3-FBDE-40D0-97DD-8DE624B90A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693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9B0-DDE2-4278-B108-D8CE6F39EB13}" type="datetimeFigureOut">
              <a:rPr lang="id-ID" smtClean="0"/>
              <a:t>17/09/2016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7CA3-FBDE-40D0-97DD-8DE624B90A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736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9B0-DDE2-4278-B108-D8CE6F39EB13}" type="datetimeFigureOut">
              <a:rPr lang="id-ID" smtClean="0"/>
              <a:t>17/09/2016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7CA3-FBDE-40D0-97DD-8DE624B90A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830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9B0-DDE2-4278-B108-D8CE6F39EB13}" type="datetimeFigureOut">
              <a:rPr lang="id-ID" smtClean="0"/>
              <a:t>17/09/2016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7CA3-FBDE-40D0-97DD-8DE624B90A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001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9B0-DDE2-4278-B108-D8CE6F39EB13}" type="datetimeFigureOut">
              <a:rPr lang="id-ID" smtClean="0"/>
              <a:t>17/09/2016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7CA3-FBDE-40D0-97DD-8DE624B90A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957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89B0-DDE2-4278-B108-D8CE6F39EB13}" type="datetimeFigureOut">
              <a:rPr lang="id-ID" smtClean="0"/>
              <a:t>17/09/2016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7CA3-FBDE-40D0-97DD-8DE624B90A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898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89B0-DDE2-4278-B108-D8CE6F39EB13}" type="datetimeFigureOut">
              <a:rPr lang="id-ID" smtClean="0"/>
              <a:t>17/09/2016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7CA3-FBDE-40D0-97DD-8DE624B90A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747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859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febryanto</dc:creator>
  <cp:lastModifiedBy>daniel febryanto</cp:lastModifiedBy>
  <cp:revision>1</cp:revision>
  <dcterms:created xsi:type="dcterms:W3CDTF">2016-09-17T10:37:52Z</dcterms:created>
  <dcterms:modified xsi:type="dcterms:W3CDTF">2016-09-17T10:38:25Z</dcterms:modified>
</cp:coreProperties>
</file>