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41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79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26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4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83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42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042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856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91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62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72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4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70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9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1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36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B33AF4-D177-48AE-8B57-C919B0FB1467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C20EAE2-7604-406E-A558-7FC70AA3C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407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88768-D361-4121-8C23-CCD01662E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CB3A5-8FA2-4A3B-B507-B8A6620F9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29TH</a:t>
            </a:r>
          </a:p>
        </p:txBody>
      </p:sp>
    </p:spTree>
    <p:extLst>
      <p:ext uri="{BB962C8B-B14F-4D97-AF65-F5344CB8AC3E}">
        <p14:creationId xmlns:p14="http://schemas.microsoft.com/office/powerpoint/2010/main" val="373616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6245F-52C0-47B4-9F40-010680AC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23:00 - 24:00 P.M 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557A7A-5663-4E97-AAD1-A9EF4AC71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4"/>
          <a:stretch/>
        </p:blipFill>
        <p:spPr>
          <a:xfrm>
            <a:off x="3400742" y="2514600"/>
            <a:ext cx="5387340" cy="40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2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96DB9-8B3A-428B-9E39-CDA32217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friend TIRIRICA.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957DA5-0893-4237-9F9B-83AD59F56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49" y="2514600"/>
            <a:ext cx="33623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9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C8AA3CA-274B-4EAF-8124-A55A5434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clown</a:t>
            </a:r>
            <a:endParaRPr lang="pt-BR" sz="28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1D7CAD-195B-491C-85E7-04E909873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03" y="2250947"/>
            <a:ext cx="4104993" cy="3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BC114-8BD2-4FE4-B9C5-92F4059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wakes up at 8:00 A.M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B1DAC5-3B64-4446-83D2-4BCBF06E1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37" y="2236072"/>
            <a:ext cx="4557349" cy="42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2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93B08-AEF8-405F-B6A6-C235F5A8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bathroom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35685B-8FE9-4C84-ACCB-425B6D6C6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65" y="2514600"/>
            <a:ext cx="591587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94B78-C879-418E-AF73-95DECFA4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2A06BF-B4B6-4FB0-AA26-DEEA3E100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60" y="2162277"/>
            <a:ext cx="5734479" cy="43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36A10-2DF9-453D-A467-AFD7DB35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87A612-06DF-4918-9204-9623E3D3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83" y="2385060"/>
            <a:ext cx="2765457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4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6BA37-299F-41C8-A023-EA91B1DE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 in the square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CDEAF4-D953-4D0D-BB29-B1681B2E0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28" y="2604053"/>
            <a:ext cx="3808344" cy="38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4A4F7-A1E4-4E97-BA33-5294C944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Stand-up comedy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3D8C57-1610-4305-B37F-E8620E988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65" y="2514600"/>
            <a:ext cx="3090869" cy="41297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58151EB-ECA6-4A60-8EBD-F90F30E90C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3" r="11824" b="3538"/>
          <a:stretch/>
        </p:blipFill>
        <p:spPr>
          <a:xfrm>
            <a:off x="2703442" y="3429000"/>
            <a:ext cx="1630019" cy="295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5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281</TotalTime>
  <Words>33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Malha</vt:lpstr>
      <vt:lpstr>PRESENTATION</vt:lpstr>
      <vt:lpstr>my friend TIRIRICA. </vt:lpstr>
      <vt:lpstr>a clown</vt:lpstr>
      <vt:lpstr>wakes up at 8:00 A.M</vt:lpstr>
      <vt:lpstr>bathroom</vt:lpstr>
      <vt:lpstr>breakfast</vt:lpstr>
      <vt:lpstr>writing</vt:lpstr>
      <vt:lpstr>friends in the square</vt:lpstr>
      <vt:lpstr>Stand-up comedy</vt:lpstr>
      <vt:lpstr>at 23:00 - 24:00 P.M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Daniel</dc:creator>
  <cp:lastModifiedBy>Daniel</cp:lastModifiedBy>
  <cp:revision>4</cp:revision>
  <dcterms:created xsi:type="dcterms:W3CDTF">2021-10-27T14:36:32Z</dcterms:created>
  <dcterms:modified xsi:type="dcterms:W3CDTF">2021-10-29T15:09:08Z</dcterms:modified>
</cp:coreProperties>
</file>