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4" r:id="rId6"/>
    <p:sldId id="300" r:id="rId7"/>
    <p:sldId id="301" r:id="rId8"/>
    <p:sldId id="302" r:id="rId9"/>
    <p:sldId id="303" r:id="rId10"/>
    <p:sldId id="25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F0B44-D4EE-587D-02E1-7166DB67741D}" v="89" dt="2020-03-24T17:06:17.268"/>
    <p1510:client id="{179AAEAA-9A84-42F2-B5F2-1A5C4346141D}" v="17" dt="2020-04-12T22:50:56.132"/>
    <p1510:client id="{3D3047D1-3CC1-C802-1305-7AF6AA7A50BF}" v="2563" dt="2020-03-24T17:22:47.658"/>
    <p1510:client id="{41E7AB93-990A-D9E1-6224-37B99F8D915D}" v="27" dt="2020-04-10T19:11:14.415"/>
    <p1510:client id="{45B19270-4E08-42BD-B23C-C101AEFAB8F5}" v="26" dt="2021-02-08T14:09:04.822"/>
    <p1510:client id="{9A0AFFC7-4CD1-0DB9-93FE-CB42A338E4B1}" v="488" dt="2020-03-24T17:34:55.637"/>
    <p1510:client id="{D730105A-530A-EB53-350C-1F15FEA1C16B}" v="19" dt="2020-04-09T01:33:11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34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6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21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67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7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7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6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9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7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E582-18E8-8E4D-AC58-0B22A2F176A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D44C-4201-5941-8B72-CF774DF947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77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GABYLOUYSE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402" y="201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-54429"/>
            <a:ext cx="12192000" cy="6858000"/>
          </a:xfrm>
        </p:spPr>
      </p:pic>
      <p:sp>
        <p:nvSpPr>
          <p:cNvPr id="7" name="CaixaDeTexto 6"/>
          <p:cNvSpPr txBox="1"/>
          <p:nvPr/>
        </p:nvSpPr>
        <p:spPr>
          <a:xfrm>
            <a:off x="2530526" y="1974954"/>
            <a:ext cx="682333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STARTER – DAY 4</a:t>
            </a:r>
            <a:endParaRPr lang="pt-BR" sz="44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2">
            <a:extLst>
              <a:ext uri="{FF2B5EF4-FFF2-40B4-BE49-F238E27FC236}">
                <a16:creationId xmlns:a16="http://schemas.microsoft.com/office/drawing/2014/main" id="{B107050B-C3C7-9244-A52C-593BD1266D69}"/>
              </a:ext>
            </a:extLst>
          </p:cNvPr>
          <p:cNvSpPr txBox="1"/>
          <p:nvPr/>
        </p:nvSpPr>
        <p:spPr>
          <a:xfrm>
            <a:off x="2084114" y="385008"/>
            <a:ext cx="822519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44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Hello</a:t>
            </a:r>
            <a:r>
              <a:rPr lang="pt-BR" sz="44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!</a:t>
            </a:r>
            <a:endParaRPr lang="pt-BR" sz="44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11CDCA-5D72-42F5-A851-84445E46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98" y="1562734"/>
            <a:ext cx="8562310" cy="48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2">
            <a:extLst>
              <a:ext uri="{FF2B5EF4-FFF2-40B4-BE49-F238E27FC236}">
                <a16:creationId xmlns:a16="http://schemas.microsoft.com/office/drawing/2014/main" id="{F85CFD8A-5690-4D85-8672-2C9094EA0D6E}"/>
              </a:ext>
            </a:extLst>
          </p:cNvPr>
          <p:cNvSpPr txBox="1"/>
          <p:nvPr/>
        </p:nvSpPr>
        <p:spPr>
          <a:xfrm>
            <a:off x="2084114" y="385008"/>
            <a:ext cx="822519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44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Let’s</a:t>
            </a:r>
            <a:r>
              <a:rPr lang="pt-BR" sz="44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</a:t>
            </a:r>
            <a:r>
              <a:rPr lang="pt-BR" sz="44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remember</a:t>
            </a:r>
            <a:r>
              <a:rPr lang="pt-BR" sz="44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</a:t>
            </a:r>
            <a:r>
              <a:rPr lang="pt-BR" sz="44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the</a:t>
            </a:r>
            <a:r>
              <a:rPr lang="pt-BR" sz="44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</a:t>
            </a:r>
            <a:r>
              <a:rPr lang="pt-BR" sz="44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alphabet</a:t>
            </a:r>
            <a:r>
              <a:rPr lang="pt-BR" sz="44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!</a:t>
            </a:r>
            <a:endParaRPr lang="pt-BR" sz="44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3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2">
            <a:extLst>
              <a:ext uri="{FF2B5EF4-FFF2-40B4-BE49-F238E27FC236}">
                <a16:creationId xmlns:a16="http://schemas.microsoft.com/office/drawing/2014/main" id="{F85CFD8A-5690-4D85-8672-2C9094EA0D6E}"/>
              </a:ext>
            </a:extLst>
          </p:cNvPr>
          <p:cNvSpPr txBox="1"/>
          <p:nvPr/>
        </p:nvSpPr>
        <p:spPr>
          <a:xfrm>
            <a:off x="2084114" y="385008"/>
            <a:ext cx="822519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44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Personal</a:t>
            </a:r>
            <a:r>
              <a:rPr lang="pt-BR" sz="44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</a:t>
            </a:r>
            <a:r>
              <a:rPr lang="pt-BR" sz="4400" b="1" dirty="0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Information</a:t>
            </a:r>
            <a:r>
              <a:rPr lang="pt-BR" sz="44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- LINK</a:t>
            </a:r>
            <a:endParaRPr lang="pt-BR" sz="44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835B61-991A-40C7-9465-8FE5CBA04013}"/>
              </a:ext>
            </a:extLst>
          </p:cNvPr>
          <p:cNvSpPr txBox="1"/>
          <p:nvPr/>
        </p:nvSpPr>
        <p:spPr>
          <a:xfrm>
            <a:off x="91441" y="1981200"/>
            <a:ext cx="58826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WHAT’S YOUR FIRST NAME?</a:t>
            </a:r>
          </a:p>
          <a:p>
            <a:r>
              <a:rPr lang="pt-BR" sz="3200" dirty="0"/>
              <a:t>WHAT’S YOUR LAST NAME?</a:t>
            </a:r>
          </a:p>
          <a:p>
            <a:r>
              <a:rPr lang="pt-BR" sz="3200" dirty="0"/>
              <a:t>HOW OLD ARE YOU?</a:t>
            </a:r>
          </a:p>
          <a:p>
            <a:r>
              <a:rPr lang="pt-BR" sz="3200" dirty="0"/>
              <a:t>WHERE ARE YOU FROM?</a:t>
            </a:r>
          </a:p>
          <a:p>
            <a:r>
              <a:rPr lang="pt-BR" sz="3200" dirty="0"/>
              <a:t>WHAT’S YOUR NATIONALITY?</a:t>
            </a:r>
          </a:p>
          <a:p>
            <a:r>
              <a:rPr lang="pt-BR" sz="3200" dirty="0"/>
              <a:t>WHAT’S YOUR PHONE NUMBER?</a:t>
            </a:r>
          </a:p>
          <a:p>
            <a:r>
              <a:rPr lang="pt-BR" sz="3200" dirty="0"/>
              <a:t>WHAT’S YOUR EMAIL ADDRESS?</a:t>
            </a:r>
          </a:p>
          <a:p>
            <a:r>
              <a:rPr lang="pt-BR" sz="3200" dirty="0"/>
              <a:t>WHAT’S YOUR JOB?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7319E0-B057-4339-BE3B-21D6750EC9D9}"/>
              </a:ext>
            </a:extLst>
          </p:cNvPr>
          <p:cNvSpPr txBox="1"/>
          <p:nvPr/>
        </p:nvSpPr>
        <p:spPr>
          <a:xfrm>
            <a:off x="6196709" y="1981200"/>
            <a:ext cx="58826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I’M FROM NATAL, IN BRAZIL.</a:t>
            </a:r>
          </a:p>
          <a:p>
            <a:r>
              <a:rPr lang="pt-BR" sz="3200" dirty="0"/>
              <a:t>IT’S 999 5</a:t>
            </a:r>
            <a:r>
              <a:rPr lang="pt-BR" sz="3200" dirty="0">
                <a:highlight>
                  <a:srgbClr val="FFFF00"/>
                </a:highlight>
              </a:rPr>
              <a:t>0</a:t>
            </a:r>
            <a:r>
              <a:rPr lang="pt-BR" sz="3200" dirty="0"/>
              <a:t>5 675.</a:t>
            </a:r>
          </a:p>
          <a:p>
            <a:r>
              <a:rPr lang="pt-BR" sz="3200" dirty="0"/>
              <a:t>IT’S GABRYELLE.</a:t>
            </a:r>
          </a:p>
          <a:p>
            <a:r>
              <a:rPr lang="pt-BR" sz="3200" dirty="0"/>
              <a:t>I’M BRAZILIAN.</a:t>
            </a:r>
          </a:p>
          <a:p>
            <a:r>
              <a:rPr lang="pt-BR" sz="3200" dirty="0"/>
              <a:t>IT’S </a:t>
            </a:r>
            <a:r>
              <a:rPr lang="pt-BR" sz="3200" dirty="0">
                <a:hlinkClick r:id="rId2"/>
              </a:rPr>
              <a:t>GABYLOUYSE@GMAIL.COM</a:t>
            </a:r>
            <a:endParaRPr lang="pt-BR" sz="3200" dirty="0"/>
          </a:p>
          <a:p>
            <a:r>
              <a:rPr lang="pt-BR" sz="3200" dirty="0"/>
              <a:t>IT’S SILVA.</a:t>
            </a:r>
          </a:p>
          <a:p>
            <a:r>
              <a:rPr lang="pt-BR" sz="3200" dirty="0"/>
              <a:t>I’M 31 YEARS OLD.</a:t>
            </a:r>
          </a:p>
          <a:p>
            <a:r>
              <a:rPr lang="pt-BR" sz="3200" dirty="0"/>
              <a:t>I’M A TEACHER.</a:t>
            </a:r>
          </a:p>
        </p:txBody>
      </p:sp>
    </p:spTree>
    <p:extLst>
      <p:ext uri="{BB962C8B-B14F-4D97-AF65-F5344CB8AC3E}">
        <p14:creationId xmlns:p14="http://schemas.microsoft.com/office/powerpoint/2010/main" val="326905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2">
            <a:extLst>
              <a:ext uri="{FF2B5EF4-FFF2-40B4-BE49-F238E27FC236}">
                <a16:creationId xmlns:a16="http://schemas.microsoft.com/office/drawing/2014/main" id="{E39BE23E-C6D1-4822-B808-0918E57DE2A1}"/>
              </a:ext>
            </a:extLst>
          </p:cNvPr>
          <p:cNvSpPr txBox="1"/>
          <p:nvPr/>
        </p:nvSpPr>
        <p:spPr>
          <a:xfrm>
            <a:off x="2084114" y="385008"/>
            <a:ext cx="822519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WHERE ARE YOU FROM?</a:t>
            </a:r>
            <a:endParaRPr lang="pt-BR" sz="44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9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FDDA8A1CB39548A85AE13C762171F3" ma:contentTypeVersion="2" ma:contentTypeDescription="Crie um novo documento." ma:contentTypeScope="" ma:versionID="06b93eee37d71f75ce695a0abd5da53c">
  <xsd:schema xmlns:xsd="http://www.w3.org/2001/XMLSchema" xmlns:xs="http://www.w3.org/2001/XMLSchema" xmlns:p="http://schemas.microsoft.com/office/2006/metadata/properties" xmlns:ns2="b0b66c22-af21-47ce-af59-63cbfeae4de3" targetNamespace="http://schemas.microsoft.com/office/2006/metadata/properties" ma:root="true" ma:fieldsID="02fb6ac258d30e88a58b1108bb682d6c" ns2:_="">
    <xsd:import namespace="b0b66c22-af21-47ce-af59-63cbfeae4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66c22-af21-47ce-af59-63cbfeae4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A9A156-754C-4EB6-B797-A3AAE0DE85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8CEDBF-3CFC-48F2-BAD4-6C48B4CD1E07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3b90e4c-f434-4d0f-a6d5-9075ea835b7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C1ED6C-F902-4B76-86F1-769ACE19DEC3}"/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Gabryelle Silva</cp:lastModifiedBy>
  <cp:revision>141</cp:revision>
  <dcterms:created xsi:type="dcterms:W3CDTF">2018-04-10T19:01:57Z</dcterms:created>
  <dcterms:modified xsi:type="dcterms:W3CDTF">2021-09-02T18:24:08Z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0x0101000BFDDA8A1CB39548A85AE13C762171F3</vt:lpwstr>
  </property>
  <property fmtid="{D5CDD505-2E9C-101B-9397-08002B2CF9AE}" pid="3" name="Order">
    <vt:r8>1716900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