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73" r:id="rId2"/>
    <p:sldId id="257" r:id="rId3"/>
    <p:sldId id="269" r:id="rId4"/>
    <p:sldId id="265" r:id="rId5"/>
    <p:sldId id="256" r:id="rId6"/>
    <p:sldId id="268" r:id="rId7"/>
    <p:sldId id="272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824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609850"/>
          </a:xfrm>
        </p:spPr>
        <p:txBody>
          <a:bodyPr anchor="b" anchorCtr="0">
            <a:no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  <a:contourClr>
                <a:srgbClr val="FFFFFF"/>
              </a:contourClr>
            </a:sp3d>
          </a:bodyPr>
          <a:lstStyle>
            <a:lvl1pPr algn="ctr">
              <a:defRPr lang="en-US" sz="5800" dirty="0" smtClean="0">
                <a:ln w="9525">
                  <a:noFill/>
                </a:ln>
                <a:effectLst>
                  <a:outerShdw blurRad="50800" dist="38100" dir="822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967089"/>
          </a:xfrm>
        </p:spPr>
        <p:txBody>
          <a:bodyPr>
            <a:normAutofit/>
          </a:bodyPr>
          <a:lstStyle>
            <a:lvl1pPr marL="0" indent="0" algn="ctr">
              <a:buNone/>
              <a:defRPr lang="en-US" sz="3000" b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18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CCE704EA-EB86-47B3-A71D-E37DEB3B1E66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9" name="Rectangl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CD5D5B8D-03C6-410B-8B4F-AD51E12AAD0F}" type="slidenum">
              <a:rPr lang="es-MX" smtClean="0"/>
              <a:t>‹nº›</a:t>
            </a:fld>
            <a:endParaRPr lang="es-MX"/>
          </a:p>
        </p:txBody>
      </p:sp>
      <p:sp>
        <p:nvSpPr>
          <p:cNvPr id="25" name="Rectangle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04EA-EB86-47B3-A71D-E37DEB3B1E66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5B8D-03C6-410B-8B4F-AD51E12AAD0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04EA-EB86-47B3-A71D-E37DEB3B1E66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5B8D-03C6-410B-8B4F-AD51E12AAD0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04EA-EB86-47B3-A71D-E37DEB3B1E66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5B8D-03C6-410B-8B4F-AD51E12AAD0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22313" y="2685391"/>
            <a:ext cx="7772400" cy="3112843"/>
          </a:xfrm>
        </p:spPr>
        <p:txBody>
          <a:bodyPr anchor="t">
            <a:normAutofit/>
          </a:bodyPr>
          <a:lstStyle>
            <a:lvl1pPr algn="ctr">
              <a:buNone/>
              <a:defRPr lang="en-US" sz="6000" b="1" dirty="0">
                <a:solidFill>
                  <a:schemeClr val="tx2">
                    <a:shade val="85000"/>
                    <a:satMod val="150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22313" y="1128932"/>
            <a:ext cx="7772400" cy="1509712"/>
          </a:xfrm>
        </p:spPr>
        <p:txBody>
          <a:bodyPr anchor="b">
            <a:normAutofit/>
          </a:bodyPr>
          <a:lstStyle>
            <a:lvl1pPr algn="ctr">
              <a:buNone/>
              <a:defRPr lang="en-US" sz="24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04EA-EB86-47B3-A71D-E37DEB3B1E66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5B8D-03C6-410B-8B4F-AD51E12AAD0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04EA-EB86-47B3-A71D-E37DEB3B1E66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5B8D-03C6-410B-8B4F-AD51E12AAD0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04EA-EB86-47B3-A71D-E37DEB3B1E66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5B8D-03C6-410B-8B4F-AD51E12AAD0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04EA-EB86-47B3-A71D-E37DEB3B1E66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5B8D-03C6-410B-8B4F-AD51E12AAD0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04EA-EB86-47B3-A71D-E37DEB3B1E66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5B8D-03C6-410B-8B4F-AD51E12AAD0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04EA-EB86-47B3-A71D-E37DEB3B1E66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5B8D-03C6-410B-8B4F-AD51E12AAD0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7729" y="1062637"/>
            <a:ext cx="4599432" cy="3977640"/>
          </a:xfrm>
          <a:prstGeom prst="rect">
            <a:avLst/>
          </a:prstGeom>
          <a:solidFill>
            <a:schemeClr val="tx2">
              <a:shade val="15000"/>
            </a:schemeClr>
          </a:solidFill>
          <a:ln w="63500">
            <a:noFill/>
            <a:miter lim="800000"/>
          </a:ln>
          <a:effectLst>
            <a:outerShdw blurRad="63500" dist="25400" dir="7200000" algn="t" rotWithShape="0">
              <a:prstClr val="black">
                <a:alpha val="45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marL="0" indent="-274320" algn="l"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sz="20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514536" y="4343400"/>
            <a:ext cx="3048000" cy="709858"/>
          </a:xfrm>
        </p:spPr>
        <p:txBody>
          <a:bodyPr anchor="t">
            <a:noAutofit/>
          </a:bodyPr>
          <a:lstStyle>
            <a:lvl1pPr algn="l">
              <a:buNone/>
              <a:defRPr sz="22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739645" y="1222657"/>
            <a:ext cx="4575601" cy="3657600"/>
          </a:xfrm>
          <a:solidFill>
            <a:schemeClr val="tx2">
              <a:shade val="75000"/>
            </a:schemeClr>
          </a:solidFill>
          <a:ln w="6350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buNone/>
              <a:defRPr sz="3200"/>
            </a:lvl1pPr>
          </a:lstStyle>
          <a:p>
            <a:r>
              <a:rPr lang="es-ES" sz="2000"/>
              <a:t>Haga clic en el icono para agregar una imagen</a:t>
            </a:r>
            <a:endParaRPr lang="en-US" sz="200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514536" y="1371600"/>
            <a:ext cx="3044952" cy="2930086"/>
          </a:xfrm>
        </p:spPr>
        <p:txBody>
          <a:bodyPr bIns="0" anchor="b">
            <a:normAutofit/>
          </a:bodyPr>
          <a:lstStyle>
            <a:lvl1pPr marL="0" marR="0" indent="0" algn="l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04EA-EB86-47B3-A71D-E37DEB3B1E66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5B8D-03C6-410B-8B4F-AD51E12AAD0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</a:sp3d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5" name="Rectangle 1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20" rIns="4572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7" name="Rectangle 2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anchor="b" anchorCtr="0"/>
          <a:lstStyle>
            <a:lvl1pPr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fld id="{CCE704EA-EB86-47B3-A71D-E37DEB3B1E66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anchor="b" anchorCtr="0"/>
          <a:lstStyle>
            <a:lvl1pPr algn="ctr"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endParaRPr lang="es-MX"/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fld id="{CD5D5B8D-03C6-410B-8B4F-AD51E12AAD0F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defPPr>
        <a:defRPr sz="4400">
          <a:solidFill>
            <a:schemeClr val="tx2">
              <a:shade val="85000"/>
              <a:satMod val="150000"/>
            </a:schemeClr>
          </a:solidFill>
          <a:latin typeface="+mj-lt"/>
          <a:ea typeface="+mj-ea"/>
          <a:cs typeface="+mj-cs"/>
        </a:defRPr>
      </a:defPPr>
      <a:lvl1pPr algn="ctr" eaLnBrk="1" hangingPunct="1">
        <a:buNone/>
        <a:defRPr lang="en-US" sz="4800" b="1" strike="noStrike" kern="1200" baseline="0" dirty="0" smtClean="0">
          <a:solidFill>
            <a:schemeClr val="tx2">
              <a:shade val="85000"/>
              <a:satMod val="150000"/>
            </a:schemeClr>
          </a:solidFill>
          <a:effectLst>
            <a:outerShdw blurRad="63500" dist="38100" dir="8220000" algn="tl" rotWithShape="0">
              <a:srgbClr val="000000">
                <a:alpha val="30000"/>
              </a:srgbClr>
            </a:outerShdw>
          </a:effectLst>
          <a:latin typeface="+mj-lt"/>
          <a:ea typeface="+mj-lt"/>
          <a:cs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indent="-274320" algn="l" eaLnBrk="1" hangingPunct="1">
        <a:buClr>
          <a:schemeClr val="accent1"/>
        </a:buClr>
        <a:buSzPct val="80000"/>
        <a:buFont typeface="Wingdings 2" pitchFamily="18" charset="2"/>
        <a:buChar char=""/>
        <a:defRPr sz="2800">
          <a:solidFill>
            <a:schemeClr val="tx1"/>
          </a:solidFill>
          <a:latin typeface="+mn-lt"/>
          <a:ea typeface="+mn-lt"/>
          <a:cs typeface="+mn-lt"/>
        </a:defRPr>
      </a:lvl1pPr>
      <a:lvl2pPr marL="557784" indent="-228600" algn="l" eaLnBrk="1" hangingPunct="1">
        <a:buClr>
          <a:schemeClr val="tx2"/>
        </a:buClr>
        <a:buFont typeface="Wingdings 2" pitchFamily="18" charset="2"/>
        <a:buChar char=""/>
        <a:defRPr sz="2200">
          <a:solidFill>
            <a:schemeClr val="tx1"/>
          </a:solidFill>
          <a:latin typeface="+mn-lt"/>
          <a:ea typeface="+mn-lt"/>
          <a:cs typeface="+mn-lt"/>
        </a:defRPr>
      </a:lvl2pPr>
      <a:lvl3pPr marL="813816" indent="-228600" algn="l" eaLnBrk="1" hangingPunct="1">
        <a:buClr>
          <a:schemeClr val="accent1"/>
        </a:buClr>
        <a:buFont typeface="Wingdings 2" pitchFamily="18" charset="2"/>
        <a:buChar char=""/>
        <a:defRPr sz="2000">
          <a:solidFill>
            <a:schemeClr val="tx1"/>
          </a:solidFill>
          <a:latin typeface="+mn-lt"/>
          <a:ea typeface="+mn-lt"/>
          <a:cs typeface="+mn-lt"/>
        </a:defRPr>
      </a:lvl3pPr>
      <a:lvl4pPr marL="1069848" indent="-228600" algn="l" eaLnBrk="1" hangingPunct="1">
        <a:buClr>
          <a:schemeClr val="tx2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4pPr>
      <a:lvl5pPr marL="1316736" indent="-228600" algn="l" eaLnBrk="1" hangingPunct="1">
        <a:buClr>
          <a:schemeClr val="accent1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5pPr>
      <a:lvl6pPr marL="1572768" indent="-228600" algn="l" ea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1819656" indent="-228600" algn="l" eaLnBrk="1" hangingPunct="1">
        <a:buClr>
          <a:schemeClr val="accent1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066544" indent="-228600" algn="l" eaLnBrk="1" hangingPunct="1">
        <a:buClr>
          <a:schemeClr val="tx2"/>
        </a:buClr>
        <a:buFont typeface="Wingdings 2" pitchFamily="18" charset="2"/>
        <a:buChar char=""/>
        <a:defRPr sz="1600" baseline="0">
          <a:latin typeface="+mn-lt"/>
        </a:defRPr>
      </a:lvl8pPr>
      <a:lvl9pPr marL="2313432" indent="-228600" algn="l" ea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202747" y="1988840"/>
            <a:ext cx="468750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es-ES" sz="5400" b="1" cap="none" spc="0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Famous</a:t>
            </a:r>
            <a:r>
              <a:rPr lang="es-E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People</a:t>
            </a:r>
          </a:p>
          <a:p>
            <a:pPr algn="ctr"/>
            <a:endParaRPr lang="es-E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7410" name="Picture 2" descr="http://www.sciencephoto.com/image/80143/large/C0015741-Albert_Einstein,_artwork-SP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5643"/>
            <a:ext cx="1695059" cy="15575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17412" name="Picture 4" descr="http://www.toonpool.com/user/30969/files/michael_jackson_145649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851551"/>
            <a:ext cx="1475585" cy="19015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17414" name="Picture 6" descr="http://www.pxleyes.com/blog/wp-content/uploads/celebrity-caricatures/2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934203"/>
            <a:ext cx="1402870" cy="17362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17416" name="Picture 8" descr="http://alexgallego.com/IMAGES_5/14138/350_x_shakira_final_18-12-2010_mini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762" y="260648"/>
            <a:ext cx="1420436" cy="18722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3914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4691318" y="1804174"/>
            <a:ext cx="3153427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sz="2800" dirty="0" err="1"/>
              <a:t>Her</a:t>
            </a:r>
            <a:r>
              <a:rPr lang="es-MX" sz="2800" dirty="0"/>
              <a:t> </a:t>
            </a:r>
            <a:r>
              <a:rPr lang="es-MX" sz="2800" dirty="0" err="1"/>
              <a:t>name</a:t>
            </a:r>
            <a:r>
              <a:rPr lang="es-MX" sz="2800" dirty="0"/>
              <a:t> </a:t>
            </a:r>
            <a:r>
              <a:rPr lang="es-MX" sz="2800" dirty="0" err="1"/>
              <a:t>is</a:t>
            </a:r>
            <a:r>
              <a:rPr lang="es-MX" sz="2800" dirty="0"/>
              <a:t> Shakira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4691318" y="2905780"/>
            <a:ext cx="3360856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sz="2800" dirty="0" err="1"/>
              <a:t>She</a:t>
            </a:r>
            <a:r>
              <a:rPr lang="es-MX" sz="2800" dirty="0"/>
              <a:t> </a:t>
            </a:r>
            <a:r>
              <a:rPr lang="es-MX" sz="2800" dirty="0" err="1"/>
              <a:t>is</a:t>
            </a:r>
            <a:r>
              <a:rPr lang="es-MX" sz="2800" dirty="0"/>
              <a:t> </a:t>
            </a:r>
            <a:r>
              <a:rPr lang="es-MX" sz="2800" dirty="0" err="1"/>
              <a:t>from</a:t>
            </a:r>
            <a:r>
              <a:rPr lang="es-MX" sz="2800" dirty="0"/>
              <a:t> Colombia.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4718460" y="4001914"/>
            <a:ext cx="2763898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sz="2800" dirty="0" err="1"/>
              <a:t>She</a:t>
            </a:r>
            <a:r>
              <a:rPr lang="es-MX" sz="2800" dirty="0"/>
              <a:t> </a:t>
            </a:r>
            <a:r>
              <a:rPr lang="es-MX" sz="2800" dirty="0" err="1"/>
              <a:t>is</a:t>
            </a:r>
            <a:r>
              <a:rPr lang="es-MX" sz="2800" dirty="0"/>
              <a:t> </a:t>
            </a:r>
            <a:r>
              <a:rPr lang="es-MX" sz="2800" dirty="0" err="1"/>
              <a:t>Colombian</a:t>
            </a:r>
            <a:r>
              <a:rPr lang="es-MX" sz="2800" dirty="0"/>
              <a:t>.</a:t>
            </a:r>
          </a:p>
        </p:txBody>
      </p:sp>
      <p:pic>
        <p:nvPicPr>
          <p:cNvPr id="13314" name="Picture 2" descr="http://tr.toonpool.com/user/5931/files/shakira_64915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49320"/>
            <a:ext cx="3686175" cy="47625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4 CuadroTexto">
            <a:extLst>
              <a:ext uri="{FF2B5EF4-FFF2-40B4-BE49-F238E27FC236}">
                <a16:creationId xmlns:a16="http://schemas.microsoft.com/office/drawing/2014/main" id="{C33F11E6-6CFF-4D7F-B6AC-B5828D68F16D}"/>
              </a:ext>
            </a:extLst>
          </p:cNvPr>
          <p:cNvSpPr txBox="1"/>
          <p:nvPr/>
        </p:nvSpPr>
        <p:spPr>
          <a:xfrm>
            <a:off x="4691318" y="5013176"/>
            <a:ext cx="2406428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sz="2800" dirty="0" err="1"/>
              <a:t>She</a:t>
            </a:r>
            <a:r>
              <a:rPr lang="es-MX" sz="2800" dirty="0"/>
              <a:t> </a:t>
            </a:r>
            <a:r>
              <a:rPr lang="es-MX" sz="2800" dirty="0" err="1"/>
              <a:t>is</a:t>
            </a:r>
            <a:r>
              <a:rPr lang="es-MX" sz="2800" dirty="0"/>
              <a:t> a </a:t>
            </a:r>
            <a:r>
              <a:rPr lang="es-MX" sz="2800" dirty="0" err="1"/>
              <a:t>singer</a:t>
            </a:r>
            <a:r>
              <a:rPr lang="es-MX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640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4572000" y="1124744"/>
            <a:ext cx="3373039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sz="2800" dirty="0" err="1"/>
              <a:t>His</a:t>
            </a:r>
            <a:r>
              <a:rPr lang="es-MX" sz="2800" dirty="0"/>
              <a:t> </a:t>
            </a:r>
            <a:r>
              <a:rPr lang="es-MX" sz="2800" dirty="0" err="1"/>
              <a:t>name</a:t>
            </a:r>
            <a:r>
              <a:rPr lang="es-MX" sz="2800" dirty="0"/>
              <a:t> </a:t>
            </a:r>
            <a:r>
              <a:rPr lang="es-MX" sz="2800" dirty="0" err="1"/>
              <a:t>is</a:t>
            </a:r>
            <a:r>
              <a:rPr lang="es-MX" sz="2800" dirty="0"/>
              <a:t> Brad Pitt.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593348" y="2348880"/>
            <a:ext cx="4425892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sz="2800" dirty="0"/>
              <a:t>He </a:t>
            </a:r>
            <a:r>
              <a:rPr lang="es-MX" sz="2800" dirty="0" err="1"/>
              <a:t>is</a:t>
            </a:r>
            <a:r>
              <a:rPr lang="es-MX" sz="2800" dirty="0"/>
              <a:t> </a:t>
            </a:r>
            <a:r>
              <a:rPr lang="es-MX" sz="2800" dirty="0" err="1"/>
              <a:t>from</a:t>
            </a:r>
            <a:r>
              <a:rPr lang="es-MX" sz="2800" dirty="0"/>
              <a:t> </a:t>
            </a:r>
            <a:r>
              <a:rPr lang="es-MX" sz="2800" dirty="0" err="1"/>
              <a:t>The</a:t>
            </a:r>
            <a:r>
              <a:rPr lang="es-MX" sz="2800" dirty="0"/>
              <a:t> </a:t>
            </a:r>
            <a:r>
              <a:rPr lang="es-MX" sz="2800" dirty="0" err="1"/>
              <a:t>United</a:t>
            </a:r>
            <a:r>
              <a:rPr lang="es-MX" sz="2800" dirty="0"/>
              <a:t> </a:t>
            </a:r>
            <a:r>
              <a:rPr lang="es-MX" sz="2800" dirty="0" err="1"/>
              <a:t>States</a:t>
            </a:r>
            <a:r>
              <a:rPr lang="es-MX" sz="2800" dirty="0"/>
              <a:t>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593348" y="3645024"/>
            <a:ext cx="2454775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sz="2800" dirty="0"/>
              <a:t>He </a:t>
            </a:r>
            <a:r>
              <a:rPr lang="es-MX" sz="2800" dirty="0" err="1"/>
              <a:t>is</a:t>
            </a:r>
            <a:r>
              <a:rPr lang="es-MX" sz="2800" dirty="0"/>
              <a:t> American.</a:t>
            </a:r>
          </a:p>
        </p:txBody>
      </p:sp>
      <p:pic>
        <p:nvPicPr>
          <p:cNvPr id="1026" name="Picture 2" descr="Brad Pitt | Caricaturas engraçadas, Caricaturas, Cantores">
            <a:extLst>
              <a:ext uri="{FF2B5EF4-FFF2-40B4-BE49-F238E27FC236}">
                <a16:creationId xmlns:a16="http://schemas.microsoft.com/office/drawing/2014/main" id="{4F599194-75A0-404A-8576-F085028CA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3693736" cy="50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6 CuadroTexto">
            <a:extLst>
              <a:ext uri="{FF2B5EF4-FFF2-40B4-BE49-F238E27FC236}">
                <a16:creationId xmlns:a16="http://schemas.microsoft.com/office/drawing/2014/main" id="{9F01ABE8-4E51-441B-B676-9021772BDB45}"/>
              </a:ext>
            </a:extLst>
          </p:cNvPr>
          <p:cNvSpPr txBox="1"/>
          <p:nvPr/>
        </p:nvSpPr>
        <p:spPr>
          <a:xfrm>
            <a:off x="4572000" y="4869160"/>
            <a:ext cx="2321469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sz="2800" dirty="0"/>
              <a:t>He </a:t>
            </a:r>
            <a:r>
              <a:rPr lang="es-MX" sz="2800" dirty="0" err="1"/>
              <a:t>is</a:t>
            </a:r>
            <a:r>
              <a:rPr lang="es-MX" sz="2800" dirty="0"/>
              <a:t> </a:t>
            </a:r>
            <a:r>
              <a:rPr lang="es-MX" sz="2800" dirty="0" err="1"/>
              <a:t>an</a:t>
            </a:r>
            <a:r>
              <a:rPr lang="es-MX" sz="2800" dirty="0"/>
              <a:t> actor.</a:t>
            </a:r>
          </a:p>
        </p:txBody>
      </p:sp>
    </p:spTree>
    <p:extLst>
      <p:ext uri="{BB962C8B-B14F-4D97-AF65-F5344CB8AC3E}">
        <p14:creationId xmlns:p14="http://schemas.microsoft.com/office/powerpoint/2010/main" val="133595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4950678" y="1804174"/>
            <a:ext cx="3810659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2800" dirty="0"/>
              <a:t>He </a:t>
            </a:r>
            <a:r>
              <a:rPr lang="es-MX" sz="2800" dirty="0" err="1"/>
              <a:t>is</a:t>
            </a:r>
            <a:r>
              <a:rPr lang="es-MX" sz="2800" dirty="0"/>
              <a:t> Leonardo Da Vinci.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972026" y="3068960"/>
            <a:ext cx="2552302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2800" dirty="0"/>
              <a:t>He </a:t>
            </a:r>
            <a:r>
              <a:rPr lang="es-MX" sz="2800" dirty="0" err="1"/>
              <a:t>is</a:t>
            </a:r>
            <a:r>
              <a:rPr lang="es-MX" sz="2800" dirty="0"/>
              <a:t> </a:t>
            </a:r>
            <a:r>
              <a:rPr lang="es-MX" sz="2800" dirty="0" err="1"/>
              <a:t>from</a:t>
            </a:r>
            <a:r>
              <a:rPr lang="es-MX" sz="2800" dirty="0"/>
              <a:t> </a:t>
            </a:r>
            <a:r>
              <a:rPr lang="es-MX" sz="2800" dirty="0" err="1"/>
              <a:t>Italy</a:t>
            </a:r>
            <a:r>
              <a:rPr lang="es-MX" sz="2800" dirty="0"/>
              <a:t>.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4950678" y="4221088"/>
            <a:ext cx="2013693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2800" dirty="0"/>
              <a:t>He </a:t>
            </a:r>
            <a:r>
              <a:rPr lang="es-MX" sz="2800" dirty="0" err="1"/>
              <a:t>is</a:t>
            </a:r>
            <a:r>
              <a:rPr lang="es-MX" sz="2800" dirty="0"/>
              <a:t> </a:t>
            </a:r>
            <a:r>
              <a:rPr lang="es-MX" sz="2800" dirty="0" err="1"/>
              <a:t>Italian</a:t>
            </a:r>
            <a:r>
              <a:rPr lang="es-MX" sz="2800" dirty="0"/>
              <a:t>.</a:t>
            </a:r>
          </a:p>
        </p:txBody>
      </p:sp>
      <p:pic>
        <p:nvPicPr>
          <p:cNvPr id="2050" name="Picture 2" descr="Leonardo Da Vinci - Paul Baker Cartoons and Caricatures">
            <a:extLst>
              <a:ext uri="{FF2B5EF4-FFF2-40B4-BE49-F238E27FC236}">
                <a16:creationId xmlns:a16="http://schemas.microsoft.com/office/drawing/2014/main" id="{5AB63021-0B16-4FC6-9909-7139E2911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06388"/>
            <a:ext cx="3848210" cy="54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7 CuadroTexto">
            <a:extLst>
              <a:ext uri="{FF2B5EF4-FFF2-40B4-BE49-F238E27FC236}">
                <a16:creationId xmlns:a16="http://schemas.microsoft.com/office/drawing/2014/main" id="{7E6D0D83-2CCB-4F44-9128-BA8BB279BAC9}"/>
              </a:ext>
            </a:extLst>
          </p:cNvPr>
          <p:cNvSpPr txBox="1"/>
          <p:nvPr/>
        </p:nvSpPr>
        <p:spPr>
          <a:xfrm>
            <a:off x="4977458" y="5348322"/>
            <a:ext cx="231666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2800" dirty="0"/>
              <a:t>He </a:t>
            </a:r>
            <a:r>
              <a:rPr lang="es-MX" sz="2800" dirty="0" err="1"/>
              <a:t>is</a:t>
            </a:r>
            <a:r>
              <a:rPr lang="es-MX" sz="2800" dirty="0"/>
              <a:t> </a:t>
            </a:r>
            <a:r>
              <a:rPr lang="es-MX" sz="2800" dirty="0" err="1"/>
              <a:t>an</a:t>
            </a:r>
            <a:r>
              <a:rPr lang="es-MX" sz="2800" dirty="0"/>
              <a:t> </a:t>
            </a:r>
            <a:r>
              <a:rPr lang="es-MX" sz="2800" dirty="0" err="1"/>
              <a:t>artist</a:t>
            </a:r>
            <a:r>
              <a:rPr lang="es-MX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919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251520" y="2544574"/>
            <a:ext cx="331212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sz="2800" dirty="0" err="1"/>
              <a:t>They</a:t>
            </a:r>
            <a:r>
              <a:rPr lang="es-MX" sz="2800" dirty="0"/>
              <a:t> are </a:t>
            </a:r>
            <a:r>
              <a:rPr lang="es-MX" sz="2800" dirty="0" err="1"/>
              <a:t>The</a:t>
            </a:r>
            <a:r>
              <a:rPr lang="es-MX" sz="2800" dirty="0"/>
              <a:t> Beatles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251520" y="3815462"/>
            <a:ext cx="541847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sz="2800" dirty="0" err="1"/>
              <a:t>They’re</a:t>
            </a:r>
            <a:r>
              <a:rPr lang="es-MX" sz="2800" dirty="0"/>
              <a:t> </a:t>
            </a:r>
            <a:r>
              <a:rPr lang="es-MX" sz="2800" dirty="0" err="1"/>
              <a:t>from</a:t>
            </a:r>
            <a:r>
              <a:rPr lang="es-MX" sz="2800" dirty="0"/>
              <a:t> </a:t>
            </a:r>
            <a:r>
              <a:rPr lang="es-MX" sz="2800" dirty="0" err="1"/>
              <a:t>The</a:t>
            </a:r>
            <a:r>
              <a:rPr lang="es-MX" sz="2800" dirty="0"/>
              <a:t> </a:t>
            </a:r>
            <a:r>
              <a:rPr lang="es-MX" sz="2800" dirty="0" err="1"/>
              <a:t>United</a:t>
            </a:r>
            <a:r>
              <a:rPr lang="es-MX" sz="2800" dirty="0"/>
              <a:t> </a:t>
            </a:r>
            <a:r>
              <a:rPr lang="es-MX" sz="2800" dirty="0" err="1"/>
              <a:t>Kingdom</a:t>
            </a:r>
            <a:r>
              <a:rPr lang="es-MX" sz="2800" dirty="0"/>
              <a:t>.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323528" y="4941168"/>
            <a:ext cx="2358338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sz="2800" dirty="0" err="1"/>
              <a:t>They’re</a:t>
            </a:r>
            <a:r>
              <a:rPr lang="es-MX" sz="2800" dirty="0"/>
              <a:t> British</a:t>
            </a:r>
          </a:p>
        </p:txBody>
      </p:sp>
      <p:pic>
        <p:nvPicPr>
          <p:cNvPr id="3074" name="Picture 2" descr="THE BEATLES artwork print caricature McCartney Lennon A3/A4 sizes signed  art | eBay">
            <a:extLst>
              <a:ext uri="{FF2B5EF4-FFF2-40B4-BE49-F238E27FC236}">
                <a16:creationId xmlns:a16="http://schemas.microsoft.com/office/drawing/2014/main" id="{C1D6E9CD-02FE-4EEB-918B-EBAC30714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6680"/>
            <a:ext cx="5146817" cy="363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22 CuadroTexto">
            <a:extLst>
              <a:ext uri="{FF2B5EF4-FFF2-40B4-BE49-F238E27FC236}">
                <a16:creationId xmlns:a16="http://schemas.microsoft.com/office/drawing/2014/main" id="{1769B362-8F7F-4BA0-8AC1-90E7C3EF9906}"/>
              </a:ext>
            </a:extLst>
          </p:cNvPr>
          <p:cNvSpPr txBox="1"/>
          <p:nvPr/>
        </p:nvSpPr>
        <p:spPr>
          <a:xfrm>
            <a:off x="323528" y="6021288"/>
            <a:ext cx="295786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sz="2800" dirty="0" err="1"/>
              <a:t>They’re</a:t>
            </a:r>
            <a:r>
              <a:rPr lang="es-MX" sz="2800" dirty="0"/>
              <a:t> </a:t>
            </a:r>
            <a:r>
              <a:rPr lang="es-MX" sz="2800" dirty="0" err="1"/>
              <a:t>musicians</a:t>
            </a:r>
            <a:r>
              <a:rPr lang="es-MX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423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2" grpId="0" animBg="1"/>
      <p:bldP spid="23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920871" y="1398718"/>
            <a:ext cx="457048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2800" dirty="0" err="1"/>
              <a:t>His</a:t>
            </a:r>
            <a:r>
              <a:rPr lang="es-MX" sz="2800" dirty="0"/>
              <a:t> </a:t>
            </a:r>
            <a:r>
              <a:rPr lang="es-MX" sz="2800" dirty="0" err="1"/>
              <a:t>name</a:t>
            </a:r>
            <a:r>
              <a:rPr lang="es-MX" sz="2800" dirty="0"/>
              <a:t> </a:t>
            </a:r>
            <a:r>
              <a:rPr lang="es-MX" sz="2800" dirty="0" err="1"/>
              <a:t>is</a:t>
            </a:r>
            <a:r>
              <a:rPr lang="es-MX" sz="2800" dirty="0"/>
              <a:t> Diego Maradona.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915730" y="2375302"/>
            <a:ext cx="3397084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2800" dirty="0"/>
              <a:t>He </a:t>
            </a:r>
            <a:r>
              <a:rPr lang="es-MX" sz="2800" dirty="0" err="1"/>
              <a:t>is</a:t>
            </a:r>
            <a:r>
              <a:rPr lang="es-MX" sz="2800" dirty="0"/>
              <a:t> </a:t>
            </a:r>
            <a:r>
              <a:rPr lang="es-MX" sz="2800" dirty="0" err="1"/>
              <a:t>from</a:t>
            </a:r>
            <a:r>
              <a:rPr lang="es-MX" sz="2800" dirty="0"/>
              <a:t> Argentina.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923927" y="3351886"/>
            <a:ext cx="2848857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2800" dirty="0"/>
              <a:t>He </a:t>
            </a:r>
            <a:r>
              <a:rPr lang="es-MX" sz="2800" dirty="0" err="1"/>
              <a:t>is</a:t>
            </a:r>
            <a:r>
              <a:rPr lang="es-MX" sz="2800" dirty="0"/>
              <a:t> </a:t>
            </a:r>
            <a:r>
              <a:rPr lang="es-MX" sz="2800" dirty="0" err="1"/>
              <a:t>Argentinian</a:t>
            </a:r>
            <a:r>
              <a:rPr lang="es-MX" sz="2800" dirty="0"/>
              <a:t>.</a:t>
            </a:r>
          </a:p>
        </p:txBody>
      </p:sp>
      <p:pic>
        <p:nvPicPr>
          <p:cNvPr id="4098" name="Picture 2" descr="http://t1.gstatic.com/images?q=tbn:ANd9GcQOG2184l2-lf-T0bH3CnHE5VJ1CT45-ZB-c_S0mctQshoFFNaC7Q7En97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98718"/>
            <a:ext cx="2846162" cy="386370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6 CuadroTexto">
            <a:extLst>
              <a:ext uri="{FF2B5EF4-FFF2-40B4-BE49-F238E27FC236}">
                <a16:creationId xmlns:a16="http://schemas.microsoft.com/office/drawing/2014/main" id="{2A5D2D56-B17D-47BD-B3E9-E25AAA5B0A73}"/>
              </a:ext>
            </a:extLst>
          </p:cNvPr>
          <p:cNvSpPr txBox="1"/>
          <p:nvPr/>
        </p:nvSpPr>
        <p:spPr>
          <a:xfrm>
            <a:off x="3923927" y="4437112"/>
            <a:ext cx="3332964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2800" dirty="0"/>
              <a:t>He </a:t>
            </a:r>
            <a:r>
              <a:rPr lang="es-MX" sz="2800" dirty="0" err="1"/>
              <a:t>is</a:t>
            </a:r>
            <a:r>
              <a:rPr lang="es-MX" sz="2800" dirty="0"/>
              <a:t> a soccer </a:t>
            </a:r>
            <a:r>
              <a:rPr lang="es-MX" sz="2800" dirty="0" err="1"/>
              <a:t>player</a:t>
            </a:r>
            <a:r>
              <a:rPr lang="es-MX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5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www.aboutfacesentertainers.com/images/caricature/artists/roberts_k/roberts_k_einste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412776"/>
            <a:ext cx="3508086" cy="387205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572000" y="1484784"/>
            <a:ext cx="3294492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2800" dirty="0"/>
              <a:t>He </a:t>
            </a:r>
            <a:r>
              <a:rPr lang="es-MX" sz="2800" dirty="0" err="1"/>
              <a:t>is</a:t>
            </a:r>
            <a:r>
              <a:rPr lang="es-MX" sz="2800" dirty="0"/>
              <a:t> Albert Einstein.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587228" y="2591326"/>
            <a:ext cx="3264035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2800" dirty="0"/>
              <a:t>He </a:t>
            </a:r>
            <a:r>
              <a:rPr lang="es-MX" sz="2800" dirty="0" err="1"/>
              <a:t>is</a:t>
            </a:r>
            <a:r>
              <a:rPr lang="es-MX" sz="2800" dirty="0"/>
              <a:t> </a:t>
            </a:r>
            <a:r>
              <a:rPr lang="es-MX" sz="2800" dirty="0" err="1"/>
              <a:t>from</a:t>
            </a:r>
            <a:r>
              <a:rPr lang="es-MX" sz="2800" dirty="0"/>
              <a:t> </a:t>
            </a:r>
            <a:r>
              <a:rPr lang="es-MX" sz="2800" dirty="0" err="1"/>
              <a:t>Germany</a:t>
            </a:r>
            <a:r>
              <a:rPr lang="es-MX" sz="2800" dirty="0"/>
              <a:t>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572000" y="3573016"/>
            <a:ext cx="2276585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2800" dirty="0"/>
              <a:t>He </a:t>
            </a:r>
            <a:r>
              <a:rPr lang="es-MX" sz="2800" dirty="0" err="1"/>
              <a:t>is</a:t>
            </a:r>
            <a:r>
              <a:rPr lang="es-MX" sz="2800" dirty="0"/>
              <a:t> German.</a:t>
            </a:r>
          </a:p>
        </p:txBody>
      </p:sp>
      <p:sp>
        <p:nvSpPr>
          <p:cNvPr id="8" name="6 CuadroTexto">
            <a:extLst>
              <a:ext uri="{FF2B5EF4-FFF2-40B4-BE49-F238E27FC236}">
                <a16:creationId xmlns:a16="http://schemas.microsoft.com/office/drawing/2014/main" id="{C759229E-63F1-4F06-B6EA-3644F7AD3ADE}"/>
              </a:ext>
            </a:extLst>
          </p:cNvPr>
          <p:cNvSpPr txBox="1"/>
          <p:nvPr/>
        </p:nvSpPr>
        <p:spPr>
          <a:xfrm>
            <a:off x="4571999" y="4679558"/>
            <a:ext cx="258917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2800" dirty="0"/>
              <a:t>He </a:t>
            </a:r>
            <a:r>
              <a:rPr lang="es-MX" sz="2800" dirty="0" err="1"/>
              <a:t>is</a:t>
            </a:r>
            <a:r>
              <a:rPr lang="es-MX" sz="2800" dirty="0"/>
              <a:t> a </a:t>
            </a:r>
            <a:r>
              <a:rPr lang="es-MX" sz="2800" dirty="0" err="1"/>
              <a:t>scientist</a:t>
            </a:r>
            <a:r>
              <a:rPr lang="es-MX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110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Human">
  <a:themeElements>
    <a:clrScheme name="Human">
      <a:dk1>
        <a:sysClr val="windowText" lastClr="000000"/>
      </a:dk1>
      <a:lt1>
        <a:sysClr val="window" lastClr="FFFFFF"/>
      </a:lt1>
      <a:dk2>
        <a:srgbClr val="795339"/>
      </a:dk2>
      <a:lt2>
        <a:srgbClr val="F7EEDD"/>
      </a:lt2>
      <a:accent1>
        <a:srgbClr val="AD2E27"/>
      </a:accent1>
      <a:accent2>
        <a:srgbClr val="3F3D66"/>
      </a:accent2>
      <a:accent3>
        <a:srgbClr val="17517A"/>
      </a:accent3>
      <a:accent4>
        <a:srgbClr val="877E48"/>
      </a:accent4>
      <a:accent5>
        <a:srgbClr val="AF8B1E"/>
      </a:accent5>
      <a:accent6>
        <a:srgbClr val="A35E21"/>
      </a:accent6>
      <a:hlink>
        <a:srgbClr val="9B7300"/>
      </a:hlink>
      <a:folHlink>
        <a:srgbClr val="D6A73B"/>
      </a:folHlink>
    </a:clrScheme>
    <a:fontScheme name="Human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Human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30000"/>
                <a:satMod val="175000"/>
              </a:schemeClr>
            </a:gs>
            <a:gs pos="50000">
              <a:schemeClr val="phClr">
                <a:tint val="55000"/>
                <a:satMod val="200000"/>
              </a:schemeClr>
            </a:gs>
            <a:gs pos="70000">
              <a:schemeClr val="phClr">
                <a:tint val="70000"/>
                <a:satMod val="175000"/>
              </a:schemeClr>
            </a:gs>
            <a:gs pos="100000">
              <a:schemeClr val="phClr">
                <a:tint val="85000"/>
                <a:satMod val="175000"/>
              </a:schemeClr>
            </a:gs>
          </a:gsLst>
          <a:lin ang="8000000" scaled="1"/>
        </a:gradFill>
        <a:gradFill>
          <a:gsLst>
            <a:gs pos="0">
              <a:schemeClr val="phClr">
                <a:shade val="100000"/>
                <a:satMod val="140000"/>
              </a:schemeClr>
            </a:gs>
            <a:gs pos="40000">
              <a:schemeClr val="phClr">
                <a:shade val="65000"/>
                <a:satMod val="140000"/>
              </a:schemeClr>
            </a:gs>
            <a:gs pos="70000">
              <a:schemeClr val="phClr">
                <a:shade val="40000"/>
                <a:satMod val="115000"/>
              </a:schemeClr>
            </a:gs>
            <a:gs pos="100000">
              <a:schemeClr val="phClr">
                <a:shade val="20000"/>
                <a:satMod val="115000"/>
              </a:schemeClr>
            </a:gs>
          </a:gsLst>
          <a:lin ang="8000000" scaled="1"/>
        </a:gradFill>
      </a:fillStyleLst>
      <a:lnStyleLst>
        <a:ln w="500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28100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9000000">
              <a:srgbClr val="1A0000">
                <a:alpha val="35000"/>
              </a:srgbClr>
            </a:outerShdw>
          </a:effectLst>
        </a:effectStyle>
        <a:effectStyle>
          <a:effectLst>
            <a:outerShdw blurRad="39000" dist="25400" dir="9000000">
              <a:srgbClr val="1A0000">
                <a:alpha val="40000"/>
              </a:srgbClr>
            </a:outerShdw>
          </a:effectLst>
        </a:effectStyle>
        <a:effectStyle>
          <a:effectLst>
            <a:outerShdw blurRad="39000" dist="25400" dir="9000000">
              <a:srgbClr val="000000">
                <a:alpha val="40000"/>
              </a:srgbClr>
            </a:outerShdw>
          </a:effectLst>
          <a:scene3d>
            <a:camera prst="perspectiveFront">
              <a:rot lat="0" lon="0" rev="0"/>
            </a:camera>
            <a:lightRig rig="brightRoom" dir="tr">
              <a:rot lat="0" lon="0" rev="3540000"/>
            </a:lightRig>
          </a:scene3d>
          <a:sp3d prstMaterial="matte">
            <a:bevelT w="190500" h="44450" prst="cross"/>
          </a:sp3d>
        </a:effectStyle>
      </a:effectStyleLst>
      <a:bgFillStyleLst>
        <a:solidFill>
          <a:schemeClr val="phClr">
            <a:tint val="100000"/>
          </a:schemeClr>
        </a:solidFill>
        <a:gradFill flip="none" rotWithShape="1">
          <a:gsLst>
            <a:gs pos="0">
              <a:schemeClr val="phClr">
                <a:tint val="85000"/>
                <a:satMod val="275000"/>
              </a:schemeClr>
            </a:gs>
            <a:gs pos="3000">
              <a:schemeClr val="phClr">
                <a:tint val="87000"/>
                <a:satMod val="275000"/>
              </a:schemeClr>
            </a:gs>
            <a:gs pos="10000">
              <a:schemeClr val="phClr">
                <a:tint val="90000"/>
                <a:satMod val="275000"/>
              </a:schemeClr>
            </a:gs>
            <a:gs pos="70000">
              <a:schemeClr val="phClr">
                <a:shade val="38000"/>
                <a:satMod val="275000"/>
              </a:schemeClr>
            </a:gs>
            <a:gs pos="90000">
              <a:schemeClr val="phClr">
                <a:shade val="25000"/>
                <a:satMod val="300000"/>
              </a:schemeClr>
            </a:gs>
            <a:gs pos="100000">
              <a:schemeClr val="phClr">
                <a:shade val="22000"/>
                <a:satMod val="300000"/>
              </a:schemeClr>
            </a:gs>
          </a:gsLst>
          <a:path path="circle">
            <a:fillToRect l="60000" t="-3300" b="200000"/>
          </a:path>
          <a:tileRect/>
        </a:gradFill>
        <a:gradFill rotWithShape="1">
          <a:gsLst>
            <a:gs pos="0">
              <a:schemeClr val="phClr">
                <a:tint val="57000"/>
                <a:satMod val="400000"/>
              </a:schemeClr>
            </a:gs>
            <a:gs pos="100000">
              <a:schemeClr val="phClr">
                <a:tint val="87000"/>
                <a:shade val="40000"/>
                <a:satMod val="5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BFDDA8A1CB39548A85AE13C762171F3" ma:contentTypeVersion="2" ma:contentTypeDescription="Crie um novo documento." ma:contentTypeScope="" ma:versionID="06b93eee37d71f75ce695a0abd5da53c">
  <xsd:schema xmlns:xsd="http://www.w3.org/2001/XMLSchema" xmlns:xs="http://www.w3.org/2001/XMLSchema" xmlns:p="http://schemas.microsoft.com/office/2006/metadata/properties" xmlns:ns2="b0b66c22-af21-47ce-af59-63cbfeae4de3" targetNamespace="http://schemas.microsoft.com/office/2006/metadata/properties" ma:root="true" ma:fieldsID="02fb6ac258d30e88a58b1108bb682d6c" ns2:_="">
    <xsd:import namespace="b0b66c22-af21-47ce-af59-63cbfeae4d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b66c22-af21-47ce-af59-63cbfeae4d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BE8469-4C6D-46C9-A141-0539FC094765}"/>
</file>

<file path=customXml/itemProps2.xml><?xml version="1.0" encoding="utf-8"?>
<ds:datastoreItem xmlns:ds="http://schemas.openxmlformats.org/officeDocument/2006/customXml" ds:itemID="{3885BAE7-D76E-43C1-A0A0-D56C4D30B550}"/>
</file>

<file path=customXml/itemProps3.xml><?xml version="1.0" encoding="utf-8"?>
<ds:datastoreItem xmlns:ds="http://schemas.openxmlformats.org/officeDocument/2006/customXml" ds:itemID="{A42904F8-2986-48B4-93F8-93266D1CDB06}"/>
</file>

<file path=docProps/app.xml><?xml version="1.0" encoding="utf-8"?>
<Properties xmlns="http://schemas.openxmlformats.org/officeDocument/2006/extended-properties" xmlns:vt="http://schemas.openxmlformats.org/officeDocument/2006/docPropsVTypes">
  <Template>Tema de humanos</Template>
  <TotalTime>82</TotalTime>
  <Words>117</Words>
  <Application>Microsoft Office PowerPoint</Application>
  <PresentationFormat>Apresentação na tela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Candara</vt:lpstr>
      <vt:lpstr>Wingdings 2</vt:lpstr>
      <vt:lpstr>Human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Jess</dc:creator>
  <cp:lastModifiedBy>Gabryelle Silva</cp:lastModifiedBy>
  <cp:revision>10</cp:revision>
  <dcterms:created xsi:type="dcterms:W3CDTF">2012-05-20T12:04:15Z</dcterms:created>
  <dcterms:modified xsi:type="dcterms:W3CDTF">2021-09-08T16:24:42Z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0x0101000BFDDA8A1CB39548A85AE13C762171F3</vt:lpwstr>
  </property>
</Properties>
</file>