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7" r:id="rId3"/>
    <p:sldId id="266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60"/>
  </p:normalViewPr>
  <p:slideViewPr>
    <p:cSldViewPr>
      <p:cViewPr varScale="1">
        <p:scale>
          <a:sx n="63" d="100"/>
          <a:sy n="63" d="100"/>
        </p:scale>
        <p:origin x="13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1925-7C9D-4C1F-9BF8-5F693AE6BFA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C3478-F7C0-4DAC-8096-64F10091D2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02.09.2021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‹nº›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60" y="1628720"/>
            <a:ext cx="207348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583314" y="4508720"/>
            <a:ext cx="40078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Spain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981661" y="5186427"/>
            <a:ext cx="3180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Spanish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51" y="1700720"/>
            <a:ext cx="2510909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341266" y="4508720"/>
            <a:ext cx="44614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Greece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096277" y="5186427"/>
            <a:ext cx="29514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Greek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49" y="1628719"/>
            <a:ext cx="2069503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669607" y="4508720"/>
            <a:ext cx="58352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Great Britain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104296" y="5186427"/>
            <a:ext cx="29354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British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10" y="1700720"/>
            <a:ext cx="2507350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560599" y="4508720"/>
            <a:ext cx="602280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0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the Czech Republic</a:t>
            </a:r>
            <a:r>
              <a:rPr lang="es-ES" sz="30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0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081851" y="5186427"/>
            <a:ext cx="2980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Chech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60" y="1628720"/>
            <a:ext cx="207348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242683" y="4508720"/>
            <a:ext cx="4689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Portugal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606565" y="5186427"/>
            <a:ext cx="39308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Portuguese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49" y="1700379"/>
            <a:ext cx="2510903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Prostokąt 23"/>
          <p:cNvSpPr/>
          <p:nvPr/>
        </p:nvSpPr>
        <p:spPr>
          <a:xfrm>
            <a:off x="2337259" y="4508720"/>
            <a:ext cx="44694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Mexico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2835790" y="5186427"/>
            <a:ext cx="34724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Mexican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40" y="1628720"/>
            <a:ext cx="207132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339665" y="4508720"/>
            <a:ext cx="4495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Sweden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943196" y="5186427"/>
            <a:ext cx="32576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Swedish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47" y="1700720"/>
            <a:ext cx="2510905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068757" y="4508720"/>
            <a:ext cx="50064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Australia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572096" y="5186427"/>
            <a:ext cx="39998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Australian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61" y="1628720"/>
            <a:ext cx="2073478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715570" y="4508720"/>
            <a:ext cx="3743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Italy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138764" y="5186427"/>
            <a:ext cx="28664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Italian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53" y="1700720"/>
            <a:ext cx="2510905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452676" y="4508720"/>
            <a:ext cx="4238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China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906324" y="5186427"/>
            <a:ext cx="3331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Chinese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20" y="1628720"/>
            <a:ext cx="206736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524812" y="4508720"/>
            <a:ext cx="41248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Japan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28584" y="5186427"/>
            <a:ext cx="34868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Japanese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/>
          <p:cNvSpPr/>
          <p:nvPr/>
        </p:nvSpPr>
        <p:spPr>
          <a:xfrm>
            <a:off x="2144092" y="4508720"/>
            <a:ext cx="48558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the USA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2651442" y="5186427"/>
            <a:ext cx="38411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American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46" y="1700720"/>
            <a:ext cx="2510909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0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24" y="1700720"/>
            <a:ext cx="2507353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532828" y="4508720"/>
            <a:ext cx="40783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India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036168" y="5186427"/>
            <a:ext cx="30716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Indian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20" y="1628720"/>
            <a:ext cx="206736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550460" y="4508720"/>
            <a:ext cx="4073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Egypt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837402" y="5186427"/>
            <a:ext cx="34692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Egyptian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26" y="1700720"/>
            <a:ext cx="2507349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429162" y="4508720"/>
            <a:ext cx="6285695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3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3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the Netherlands</a:t>
            </a:r>
            <a:r>
              <a:rPr lang="es-ES" sz="33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3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076243" y="5186427"/>
            <a:ext cx="29915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Dutch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40" y="1628720"/>
            <a:ext cx="207132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2362901" y="4508720"/>
            <a:ext cx="4448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Canada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784494" y="5186427"/>
            <a:ext cx="3575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Canadian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52" y="1700720"/>
            <a:ext cx="2510903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335652" y="4508720"/>
            <a:ext cx="44726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France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2981661" y="5186427"/>
            <a:ext cx="31806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French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54" y="1628720"/>
            <a:ext cx="2069492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2528011" y="4508720"/>
            <a:ext cx="41184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Russia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3016129" y="5186427"/>
            <a:ext cx="3111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Russian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52" y="1700720"/>
            <a:ext cx="2507349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314012" y="4508720"/>
            <a:ext cx="45159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Poland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100284" y="5186427"/>
            <a:ext cx="29434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Polish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54" y="1628720"/>
            <a:ext cx="2071338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163329" y="4508720"/>
            <a:ext cx="4847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Germany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939987" y="5186427"/>
            <a:ext cx="32640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German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51" y="1700720"/>
            <a:ext cx="2507349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t="22025" r="6783" b="34885"/>
          <a:stretch/>
        </p:blipFill>
        <p:spPr bwMode="auto">
          <a:xfrm>
            <a:off x="2047741" y="990224"/>
            <a:ext cx="5048518" cy="66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443055" y="4508720"/>
            <a:ext cx="42578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Brazil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745219" y="5186427"/>
            <a:ext cx="3653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She’s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Brazilian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54" y="1628720"/>
            <a:ext cx="2069492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18258" r="7286" b="32851"/>
          <a:stretch/>
        </p:blipFill>
        <p:spPr bwMode="auto">
          <a:xfrm>
            <a:off x="2283863" y="951070"/>
            <a:ext cx="4576275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2418207" y="4508720"/>
            <a:ext cx="4338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from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Ireland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374401" y="5186427"/>
            <a:ext cx="23952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He’s </a:t>
            </a:r>
            <a:r>
              <a:rPr lang="es-ES" sz="3600" b="1" dirty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Irish</a:t>
            </a:r>
            <a:r>
              <a:rPr lang="es-ES" sz="3600" b="1" dirty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Print" panose="02000600000000000000" pitchFamily="2" charset="0"/>
              </a:rPr>
              <a:t>.</a:t>
            </a:r>
            <a:endParaRPr lang="pl-PL" sz="3600" b="1" cap="none" spc="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952CD-50A4-4E3E-B07D-523406425A35}"/>
</file>

<file path=customXml/itemProps2.xml><?xml version="1.0" encoding="utf-8"?>
<ds:datastoreItem xmlns:ds="http://schemas.openxmlformats.org/officeDocument/2006/customXml" ds:itemID="{A28F4A29-4936-45DE-8647-492B19A9FFAF}"/>
</file>

<file path=customXml/itemProps3.xml><?xml version="1.0" encoding="utf-8"?>
<ds:datastoreItem xmlns:ds="http://schemas.openxmlformats.org/officeDocument/2006/customXml" ds:itemID="{AD9410C0-B3E9-46FD-99AD-6D18B80AD3F7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159</Words>
  <Application>Microsoft Office PowerPoint</Application>
  <PresentationFormat>Apresentação na tela 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Print</vt:lpstr>
      <vt:lpstr>Motyw pakietu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mada_1</dc:creator>
  <cp:lastModifiedBy>Gabryelle Silva</cp:lastModifiedBy>
  <cp:revision>14</cp:revision>
  <dcterms:created xsi:type="dcterms:W3CDTF">2013-12-10T11:33:28Z</dcterms:created>
  <dcterms:modified xsi:type="dcterms:W3CDTF">2021-09-02T16:23:27Z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