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3"/>
  </p:notesMasterIdLst>
  <p:sldIdLst>
    <p:sldId id="273" r:id="rId2"/>
    <p:sldId id="256" r:id="rId3"/>
    <p:sldId id="274" r:id="rId4"/>
    <p:sldId id="279" r:id="rId5"/>
    <p:sldId id="276" r:id="rId6"/>
    <p:sldId id="281" r:id="rId7"/>
    <p:sldId id="282" r:id="rId8"/>
    <p:sldId id="275" r:id="rId9"/>
    <p:sldId id="277" r:id="rId10"/>
    <p:sldId id="278" r:id="rId11"/>
    <p:sldId id="280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5" autoAdjust="0"/>
    <p:restoredTop sz="94673" autoAdjust="0"/>
  </p:normalViewPr>
  <p:slideViewPr>
    <p:cSldViewPr>
      <p:cViewPr varScale="1">
        <p:scale>
          <a:sx n="78" d="100"/>
          <a:sy n="78" d="100"/>
        </p:scale>
        <p:origin x="70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A4649-18E0-4BBE-AB6A-8D6FC8AF7B4E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8317E-854D-4BD1-9EB6-54D418488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799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764D73-D85D-4CFA-BEBF-49462D2B68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68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D38FB-69BB-4033-8B6F-0147833D5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39B4C8-78A0-4325-815F-3E648BC21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F5B52D-C4FD-4586-8588-BB604DAA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258-3AD9-4F38-AB13-A6C155B148BF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88AE70-E861-43EB-A4BB-5CF54D88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0AD8F-ACB2-4E68-BDFE-46354176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B2D8-7D79-44A0-8EED-C7C964D7E061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82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A3E39-64D4-4DCB-BC77-ACBB1708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4F1AD0-6938-4114-8132-E19659119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256D43-0029-461C-8729-D6C1F28F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258-3AD9-4F38-AB13-A6C155B148BF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9BF3C-2620-4919-A565-C9F9255B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997C5A-1986-4289-A6F0-41B00FED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B2D8-7D79-44A0-8EED-C7C964D7E061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1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EBDBF9-C449-4B78-9FED-5381D55F1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FFC844-4960-4ED0-87BF-E41341CA7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639D1A-08F7-4C95-8E30-C1789089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258-3AD9-4F38-AB13-A6C155B148BF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243A22-D93A-45BA-ACB8-20F10416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1433A0-B9AA-42C7-A27B-2C97DB90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B2D8-7D79-44A0-8EED-C7C964D7E061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669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82184-E31A-4CB6-BC3A-2716FCA7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7316774-636B-4007-A995-9629A182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258-3AD9-4F38-AB13-A6C155B148BF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BC9820-D7F6-43CE-A395-CF38E989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EC8196-8807-481D-B17C-337731D5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B2D8-7D79-44A0-8EED-C7C964D7E061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64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73677-AA71-4B22-83E6-38729EE8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164E13-A4CC-43AA-94BD-6C28E8896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54F5F1-5340-4DC7-A695-999295E1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258-3AD9-4F38-AB13-A6C155B148BF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F09D7E-E22F-44B5-A552-9DB4438E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A261FA-6703-430F-9775-618AA91F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B2D8-7D79-44A0-8EED-C7C964D7E061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57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4ADAA-370D-4472-B7AD-A0267CA4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EA9154-2048-4784-A4F5-F935DB4D3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FC64A1-F235-411C-9D74-03FF8E64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258-3AD9-4F38-AB13-A6C155B148BF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607463-3E06-4BBF-AECD-E70C59FB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89CB79-119C-41F8-A49E-1AF9D890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B2D8-7D79-44A0-8EED-C7C964D7E061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82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4DBDA-B5B5-4F39-BF15-9FAC0122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ACD030-D246-49C2-9987-3B2B5BB11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28D129-B0A0-4441-91B4-0A15F152D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93C1B4-10F0-47C1-B833-22680F7E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258-3AD9-4F38-AB13-A6C155B148BF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C0F639-E9B4-40BC-8505-6E04A870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510B04-63D1-44CD-ADE1-A8A32EEF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B2D8-7D79-44A0-8EED-C7C964D7E061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60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59C08-250D-49EA-ADFE-F6680066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7DDEEF-D42E-4551-B0EC-3145C1BB6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B155C4-7994-4700-A02F-0C8354682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E2839F6-B14E-45F5-9091-50637C4CA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CF477C-EDA3-4D7F-9E4F-E4555D24D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CC0538D-1A26-4A8E-9E7B-2C41ADC4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258-3AD9-4F38-AB13-A6C155B148BF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E3CB5AE-11A8-4DDA-8166-E123BC9E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75F46A9-D347-4E8B-8E77-8169CF33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B2D8-7D79-44A0-8EED-C7C964D7E061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72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5300B-64A5-45DF-A3B9-EFE00BA1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2115FE-4200-4AF7-8955-2A827FB0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258-3AD9-4F38-AB13-A6C155B148BF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0DC1DCB-D104-43A6-A0DF-3EA5D9B5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02645E-D849-4C58-B742-2FF579A5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B2D8-7D79-44A0-8EED-C7C964D7E061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66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D49ED9-05A0-4116-9DA1-228A5056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258-3AD9-4F38-AB13-A6C155B148BF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B34C5E-DD3D-477A-9535-1C128B2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10CF03-5749-4C13-9999-E1930246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B2D8-7D79-44A0-8EED-C7C964D7E061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03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0AEAD-5E63-4F3F-8F9A-44E636E9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9E6697-AAFB-401D-837B-9ADDD3098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5C7882-617C-45D8-869B-595DF403C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283A0A-77D9-4138-85D9-4B084E23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258-3AD9-4F38-AB13-A6C155B148BF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9FD63A-95B0-46DF-9962-3D606A84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D02C01-563D-4923-A48A-76750A59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B2D8-7D79-44A0-8EED-C7C964D7E061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76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2D757-1B8C-4349-A70F-0D0CCE68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214C1C-30CC-44A6-8666-1918C4283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A764E9-7D7C-4E0E-B500-EF24731C5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20CF5E-4FE7-4E74-AA63-562DD1FA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258-3AD9-4F38-AB13-A6C155B148BF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BCF701-61EF-4536-B900-07644FED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3C9783-C1E3-476D-BE98-56D4FC6F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B2D8-7D79-44A0-8EED-C7C964D7E061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74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EF9A42-A826-413C-925E-A990A507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67D1D7-CBB6-4D8E-BDAA-A983F8BA0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E33651-547F-4B44-9822-EAC50639F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E258-3AD9-4F38-AB13-A6C155B148BF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DEF644-F731-4E89-B5F2-65D05572D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AA39C2-4623-426B-A854-B21A3EF90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8B2D8-7D79-44A0-8EED-C7C964D7E061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72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653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548527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39358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Old_man_in_Kyrgyzstan,_2010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erman_Woman_Portrait_-_Dutch_summer_festival_of_the_Redhead_Day_in_Breda,_September_2010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11597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elderly-man-in-black-suit-jacket-smiling-3831827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778412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27407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lifevillains.miraheze.org/wiki/Unknown_Man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859" y="973138"/>
            <a:ext cx="5179541" cy="52578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r>
              <a:rPr lang="pt-BR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How</a:t>
            </a:r>
            <a:r>
              <a:rPr lang="pt-B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old</a:t>
            </a:r>
            <a:r>
              <a:rPr lang="pt-B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is</a:t>
            </a:r>
            <a:r>
              <a:rPr lang="pt-B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he</a:t>
            </a:r>
            <a:r>
              <a:rPr lang="pt-B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 / </a:t>
            </a:r>
            <a:r>
              <a:rPr lang="pt-BR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she</a:t>
            </a:r>
            <a:r>
              <a:rPr lang="pt-B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461126-58DC-4320-AF47-E7AAC1E7CE0B}"/>
              </a:ext>
            </a:extLst>
          </p:cNvPr>
          <p:cNvSpPr txBox="1"/>
          <p:nvPr/>
        </p:nvSpPr>
        <p:spPr>
          <a:xfrm>
            <a:off x="887968" y="1604827"/>
            <a:ext cx="2295331" cy="3404778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685800"/>
            <a:r>
              <a:rPr lang="pt-BR" sz="21525" b="1" dirty="0">
                <a:ln w="22225">
                  <a:solidFill>
                    <a:srgbClr val="F03F2B"/>
                  </a:solidFill>
                  <a:prstDash val="solid"/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30882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357064"/>
            <a:ext cx="8136904" cy="1152128"/>
          </a:xfr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8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old is he?</a:t>
            </a:r>
            <a:endParaRPr lang="ru-RU" sz="8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2C9AD9F-A218-48FB-9C92-E784B783B0AE}"/>
              </a:ext>
            </a:extLst>
          </p:cNvPr>
          <p:cNvSpPr txBox="1">
            <a:spLocks/>
          </p:cNvSpPr>
          <p:nvPr/>
        </p:nvSpPr>
        <p:spPr>
          <a:xfrm>
            <a:off x="1835696" y="5373216"/>
            <a:ext cx="5976664" cy="11521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He’s forty.</a:t>
            </a:r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8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ol 6">
            <a:extLst>
              <a:ext uri="{FF2B5EF4-FFF2-40B4-BE49-F238E27FC236}">
                <a16:creationId xmlns:a16="http://schemas.microsoft.com/office/drawing/2014/main" id="{F0A1A4AF-9591-423F-980F-790F6770A654}"/>
              </a:ext>
            </a:extLst>
          </p:cNvPr>
          <p:cNvSpPr/>
          <p:nvPr/>
        </p:nvSpPr>
        <p:spPr>
          <a:xfrm>
            <a:off x="5876587" y="2096852"/>
            <a:ext cx="2880320" cy="2592288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/>
              <a:t>40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6B08639-DD41-4C3A-8884-61641C6A11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968478" y="1837769"/>
            <a:ext cx="1988365" cy="335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5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357064"/>
            <a:ext cx="8136904" cy="1152128"/>
          </a:xfr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8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old is she?</a:t>
            </a:r>
            <a:endParaRPr lang="ru-RU" sz="8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2C9AD9F-A218-48FB-9C92-E784B783B0AE}"/>
              </a:ext>
            </a:extLst>
          </p:cNvPr>
          <p:cNvSpPr txBox="1">
            <a:spLocks/>
          </p:cNvSpPr>
          <p:nvPr/>
        </p:nvSpPr>
        <p:spPr>
          <a:xfrm>
            <a:off x="1835696" y="5373216"/>
            <a:ext cx="5976664" cy="11521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She’s twenty-five.</a:t>
            </a:r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8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ol 6">
            <a:extLst>
              <a:ext uri="{FF2B5EF4-FFF2-40B4-BE49-F238E27FC236}">
                <a16:creationId xmlns:a16="http://schemas.microsoft.com/office/drawing/2014/main" id="{F0A1A4AF-9591-423F-980F-790F6770A654}"/>
              </a:ext>
            </a:extLst>
          </p:cNvPr>
          <p:cNvSpPr/>
          <p:nvPr/>
        </p:nvSpPr>
        <p:spPr>
          <a:xfrm>
            <a:off x="5876587" y="2096852"/>
            <a:ext cx="2880320" cy="2592288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/>
              <a:t>25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4CDAE1D-AFF1-4C8B-AD0A-8661FB7AEF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490272" y="2158769"/>
            <a:ext cx="3824867" cy="25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0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357064"/>
            <a:ext cx="8136904" cy="1152128"/>
          </a:xfr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8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old is she?</a:t>
            </a:r>
            <a:endParaRPr lang="ru-RU" sz="8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2C9AD9F-A218-48FB-9C92-E784B783B0AE}"/>
              </a:ext>
            </a:extLst>
          </p:cNvPr>
          <p:cNvSpPr txBox="1">
            <a:spLocks/>
          </p:cNvSpPr>
          <p:nvPr/>
        </p:nvSpPr>
        <p:spPr>
          <a:xfrm>
            <a:off x="1835696" y="5373216"/>
            <a:ext cx="5976664" cy="11521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She’s thirty-nine.</a:t>
            </a:r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8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A293678-0BFF-44D3-98F2-80592B53C8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979712" y="1601493"/>
            <a:ext cx="2457350" cy="3686027"/>
          </a:xfrm>
          <a:prstGeom prst="rect">
            <a:avLst/>
          </a:prstGeom>
        </p:spPr>
      </p:pic>
      <p:sp>
        <p:nvSpPr>
          <p:cNvPr id="7" name="Sol 6">
            <a:extLst>
              <a:ext uri="{FF2B5EF4-FFF2-40B4-BE49-F238E27FC236}">
                <a16:creationId xmlns:a16="http://schemas.microsoft.com/office/drawing/2014/main" id="{F0A1A4AF-9591-423F-980F-790F6770A654}"/>
              </a:ext>
            </a:extLst>
          </p:cNvPr>
          <p:cNvSpPr/>
          <p:nvPr/>
        </p:nvSpPr>
        <p:spPr>
          <a:xfrm>
            <a:off x="5876587" y="2096852"/>
            <a:ext cx="2880320" cy="2592288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/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263708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357064"/>
            <a:ext cx="8136904" cy="1152128"/>
          </a:xfr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8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old is he?</a:t>
            </a:r>
            <a:endParaRPr lang="ru-RU" sz="8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2C9AD9F-A218-48FB-9C92-E784B783B0AE}"/>
              </a:ext>
            </a:extLst>
          </p:cNvPr>
          <p:cNvSpPr txBox="1">
            <a:spLocks/>
          </p:cNvSpPr>
          <p:nvPr/>
        </p:nvSpPr>
        <p:spPr>
          <a:xfrm>
            <a:off x="1835696" y="5373216"/>
            <a:ext cx="5976664" cy="11521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He’s eighty-five.</a:t>
            </a:r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8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ol 6">
            <a:extLst>
              <a:ext uri="{FF2B5EF4-FFF2-40B4-BE49-F238E27FC236}">
                <a16:creationId xmlns:a16="http://schemas.microsoft.com/office/drawing/2014/main" id="{F0A1A4AF-9591-423F-980F-790F6770A654}"/>
              </a:ext>
            </a:extLst>
          </p:cNvPr>
          <p:cNvSpPr/>
          <p:nvPr/>
        </p:nvSpPr>
        <p:spPr>
          <a:xfrm>
            <a:off x="5876587" y="2096852"/>
            <a:ext cx="2880320" cy="2592288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/>
              <a:t>85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B76C22-C02B-41CB-87D1-3C2A9758A9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13643" y="1812692"/>
            <a:ext cx="4567834" cy="303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7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357064"/>
            <a:ext cx="8136904" cy="1152128"/>
          </a:xfr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8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old is she?</a:t>
            </a:r>
            <a:endParaRPr lang="ru-RU" sz="8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2C9AD9F-A218-48FB-9C92-E784B783B0AE}"/>
              </a:ext>
            </a:extLst>
          </p:cNvPr>
          <p:cNvSpPr txBox="1">
            <a:spLocks/>
          </p:cNvSpPr>
          <p:nvPr/>
        </p:nvSpPr>
        <p:spPr>
          <a:xfrm>
            <a:off x="1835696" y="5373216"/>
            <a:ext cx="5976664" cy="11521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She’s forty-eight.</a:t>
            </a:r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8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ol 6">
            <a:extLst>
              <a:ext uri="{FF2B5EF4-FFF2-40B4-BE49-F238E27FC236}">
                <a16:creationId xmlns:a16="http://schemas.microsoft.com/office/drawing/2014/main" id="{F0A1A4AF-9591-423F-980F-790F6770A654}"/>
              </a:ext>
            </a:extLst>
          </p:cNvPr>
          <p:cNvSpPr/>
          <p:nvPr/>
        </p:nvSpPr>
        <p:spPr>
          <a:xfrm>
            <a:off x="5876587" y="2096852"/>
            <a:ext cx="2880320" cy="2592288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/>
              <a:t>48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6EA933-5DD6-4A9B-8A25-D24C52EEC2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967900" y="2118709"/>
            <a:ext cx="2219360" cy="271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3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357064"/>
            <a:ext cx="8136904" cy="1152128"/>
          </a:xfr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8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old is he?</a:t>
            </a:r>
            <a:endParaRPr lang="ru-RU" sz="8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2C9AD9F-A218-48FB-9C92-E784B783B0AE}"/>
              </a:ext>
            </a:extLst>
          </p:cNvPr>
          <p:cNvSpPr txBox="1">
            <a:spLocks/>
          </p:cNvSpPr>
          <p:nvPr/>
        </p:nvSpPr>
        <p:spPr>
          <a:xfrm>
            <a:off x="1835696" y="5373216"/>
            <a:ext cx="5976664" cy="11521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He’s thirty-three.</a:t>
            </a:r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8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ol 6">
            <a:extLst>
              <a:ext uri="{FF2B5EF4-FFF2-40B4-BE49-F238E27FC236}">
                <a16:creationId xmlns:a16="http://schemas.microsoft.com/office/drawing/2014/main" id="{F0A1A4AF-9591-423F-980F-790F6770A654}"/>
              </a:ext>
            </a:extLst>
          </p:cNvPr>
          <p:cNvSpPr/>
          <p:nvPr/>
        </p:nvSpPr>
        <p:spPr>
          <a:xfrm>
            <a:off x="5876587" y="2096852"/>
            <a:ext cx="2880320" cy="2592288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/>
              <a:t>33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2503C13-7208-4D20-BADB-281CF07A2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331640" y="2187766"/>
            <a:ext cx="2916019" cy="261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8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357064"/>
            <a:ext cx="8136904" cy="1152128"/>
          </a:xfr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8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old is he?</a:t>
            </a:r>
            <a:endParaRPr lang="ru-RU" sz="8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2C9AD9F-A218-48FB-9C92-E784B783B0AE}"/>
              </a:ext>
            </a:extLst>
          </p:cNvPr>
          <p:cNvSpPr txBox="1">
            <a:spLocks/>
          </p:cNvSpPr>
          <p:nvPr/>
        </p:nvSpPr>
        <p:spPr>
          <a:xfrm>
            <a:off x="1835696" y="5373216"/>
            <a:ext cx="5976664" cy="11521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He’s ninety.</a:t>
            </a:r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8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ol 6">
            <a:extLst>
              <a:ext uri="{FF2B5EF4-FFF2-40B4-BE49-F238E27FC236}">
                <a16:creationId xmlns:a16="http://schemas.microsoft.com/office/drawing/2014/main" id="{F0A1A4AF-9591-423F-980F-790F6770A654}"/>
              </a:ext>
            </a:extLst>
          </p:cNvPr>
          <p:cNvSpPr/>
          <p:nvPr/>
        </p:nvSpPr>
        <p:spPr>
          <a:xfrm>
            <a:off x="5876587" y="2096852"/>
            <a:ext cx="2880320" cy="2592288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/>
              <a:t>90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78823DE-64A9-4A3C-A53A-D941489495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530550" y="1628800"/>
            <a:ext cx="2830645" cy="341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7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357064"/>
            <a:ext cx="8136904" cy="1152128"/>
          </a:xfr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8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old is she?</a:t>
            </a:r>
            <a:endParaRPr lang="ru-RU" sz="8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2C9AD9F-A218-48FB-9C92-E784B783B0AE}"/>
              </a:ext>
            </a:extLst>
          </p:cNvPr>
          <p:cNvSpPr txBox="1">
            <a:spLocks/>
          </p:cNvSpPr>
          <p:nvPr/>
        </p:nvSpPr>
        <p:spPr>
          <a:xfrm>
            <a:off x="1835696" y="5373216"/>
            <a:ext cx="5976664" cy="11521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She’s seventy-seven.</a:t>
            </a:r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8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ol 6">
            <a:extLst>
              <a:ext uri="{FF2B5EF4-FFF2-40B4-BE49-F238E27FC236}">
                <a16:creationId xmlns:a16="http://schemas.microsoft.com/office/drawing/2014/main" id="{F0A1A4AF-9591-423F-980F-790F6770A654}"/>
              </a:ext>
            </a:extLst>
          </p:cNvPr>
          <p:cNvSpPr/>
          <p:nvPr/>
        </p:nvSpPr>
        <p:spPr>
          <a:xfrm>
            <a:off x="5876587" y="2096852"/>
            <a:ext cx="2880320" cy="2592288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/>
              <a:t>77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11F4587-60AB-411D-8F34-E1208BB609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83568" y="2183303"/>
            <a:ext cx="4230166" cy="282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3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357064"/>
            <a:ext cx="8136904" cy="1152128"/>
          </a:xfr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8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old is she?</a:t>
            </a:r>
            <a:endParaRPr lang="ru-RU" sz="8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2C9AD9F-A218-48FB-9C92-E784B783B0AE}"/>
              </a:ext>
            </a:extLst>
          </p:cNvPr>
          <p:cNvSpPr txBox="1">
            <a:spLocks/>
          </p:cNvSpPr>
          <p:nvPr/>
        </p:nvSpPr>
        <p:spPr>
          <a:xfrm>
            <a:off x="1835696" y="5373216"/>
            <a:ext cx="5976664" cy="11521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She’s fifty-one.</a:t>
            </a:r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8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ol 6">
            <a:extLst>
              <a:ext uri="{FF2B5EF4-FFF2-40B4-BE49-F238E27FC236}">
                <a16:creationId xmlns:a16="http://schemas.microsoft.com/office/drawing/2014/main" id="{F0A1A4AF-9591-423F-980F-790F6770A654}"/>
              </a:ext>
            </a:extLst>
          </p:cNvPr>
          <p:cNvSpPr/>
          <p:nvPr/>
        </p:nvSpPr>
        <p:spPr>
          <a:xfrm>
            <a:off x="5876587" y="2096852"/>
            <a:ext cx="2880320" cy="2592288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/>
              <a:t>51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2E2EB7-7EF7-400D-96AA-2CC62443A4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845777" y="1917775"/>
            <a:ext cx="2068069" cy="312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2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357064"/>
            <a:ext cx="8136904" cy="1152128"/>
          </a:xfr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8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old is he?</a:t>
            </a:r>
            <a:endParaRPr lang="ru-RU" sz="8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2C9AD9F-A218-48FB-9C92-E784B783B0AE}"/>
              </a:ext>
            </a:extLst>
          </p:cNvPr>
          <p:cNvSpPr txBox="1">
            <a:spLocks/>
          </p:cNvSpPr>
          <p:nvPr/>
        </p:nvSpPr>
        <p:spPr>
          <a:xfrm>
            <a:off x="1835696" y="5373216"/>
            <a:ext cx="5976664" cy="11521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He’s fifty-three.</a:t>
            </a:r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8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ol 6">
            <a:extLst>
              <a:ext uri="{FF2B5EF4-FFF2-40B4-BE49-F238E27FC236}">
                <a16:creationId xmlns:a16="http://schemas.microsoft.com/office/drawing/2014/main" id="{F0A1A4AF-9591-423F-980F-790F6770A654}"/>
              </a:ext>
            </a:extLst>
          </p:cNvPr>
          <p:cNvSpPr/>
          <p:nvPr/>
        </p:nvSpPr>
        <p:spPr>
          <a:xfrm>
            <a:off x="5876587" y="2096852"/>
            <a:ext cx="2880320" cy="2592288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/>
              <a:t>53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C74C40-7B36-4BB1-AFB3-B94BA0DB6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445066" y="1876527"/>
            <a:ext cx="2889553" cy="322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Mostra Cultu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tra Cultural" id="{2A0CE01E-29C4-454C-923C-B83CB3E29D7F}" vid="{89F0E606-17A2-47D8-9305-CA0F51AA8AD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FDDA8A1CB39548A85AE13C762171F3" ma:contentTypeVersion="2" ma:contentTypeDescription="Crie um novo documento." ma:contentTypeScope="" ma:versionID="06b93eee37d71f75ce695a0abd5da53c">
  <xsd:schema xmlns:xsd="http://www.w3.org/2001/XMLSchema" xmlns:xs="http://www.w3.org/2001/XMLSchema" xmlns:p="http://schemas.microsoft.com/office/2006/metadata/properties" xmlns:ns2="b0b66c22-af21-47ce-af59-63cbfeae4de3" targetNamespace="http://schemas.microsoft.com/office/2006/metadata/properties" ma:root="true" ma:fieldsID="02fb6ac258d30e88a58b1108bb682d6c" ns2:_="">
    <xsd:import namespace="b0b66c22-af21-47ce-af59-63cbfeae4d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b66c22-af21-47ce-af59-63cbfeae4d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8DAE03-D298-41E3-A0CA-4AE7192ED476}"/>
</file>

<file path=customXml/itemProps2.xml><?xml version="1.0" encoding="utf-8"?>
<ds:datastoreItem xmlns:ds="http://schemas.openxmlformats.org/officeDocument/2006/customXml" ds:itemID="{A08F6F98-FB24-44E4-99CB-73CE24EC99A9}"/>
</file>

<file path=customXml/itemProps3.xml><?xml version="1.0" encoding="utf-8"?>
<ds:datastoreItem xmlns:ds="http://schemas.openxmlformats.org/officeDocument/2006/customXml" ds:itemID="{68D2296B-1B6B-4732-B2BE-42900B3D358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Words>99</Words>
  <Application>Microsoft Office PowerPoint</Application>
  <PresentationFormat>Apresentação na tela (4:3)</PresentationFormat>
  <Paragraphs>33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Mostra Cultural</vt:lpstr>
      <vt:lpstr>How old is he / she?</vt:lpstr>
      <vt:lpstr>How old is she?</vt:lpstr>
      <vt:lpstr>How old is he?</vt:lpstr>
      <vt:lpstr>How old is she?</vt:lpstr>
      <vt:lpstr>How old is he?</vt:lpstr>
      <vt:lpstr>How old is he?</vt:lpstr>
      <vt:lpstr>How old is she?</vt:lpstr>
      <vt:lpstr>How old is she?</vt:lpstr>
      <vt:lpstr>How old is he?</vt:lpstr>
      <vt:lpstr>How old is he?</vt:lpstr>
      <vt:lpstr>How old is she?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 old  is  he?</dc:title>
  <dc:creator>Екатерина</dc:creator>
  <cp:lastModifiedBy>Gislaine Fonseca</cp:lastModifiedBy>
  <cp:revision>23</cp:revision>
  <dcterms:created xsi:type="dcterms:W3CDTF">2013-02-08T16:59:44Z</dcterms:created>
  <dcterms:modified xsi:type="dcterms:W3CDTF">2021-05-01T01:43:07Z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0x0101000BFDDA8A1CB39548A85AE13C762171F3</vt:lpwstr>
  </property>
</Properties>
</file>