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7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15"/>
    <a:srgbClr val="FF6600"/>
    <a:srgbClr val="FB19D0"/>
    <a:srgbClr val="7332A4"/>
    <a:srgbClr val="974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8C921-F42C-493E-88DB-4DF67A01B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FF591-1900-4268-A8CC-E26C48108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AF483-53D1-49F1-9CB1-DF66F463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F3E1D-BDEF-4FE3-8767-3249DC0D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89956-69CA-433C-98B0-53D89329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4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932A0-0076-416A-A579-2B47B767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38EE31-CB1B-453A-B7DA-6FA5B9C57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3EB24-BCAF-44C8-9466-20925507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3EB40-975A-44CF-90A6-7BD4268C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3D2CA-64F8-405B-B2CF-281517F8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81B7FF-6EB1-4678-BB01-C0FE39DF6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282AA6-5579-4731-A107-14DF9932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539A0-425C-430B-AFAE-4FAA6FD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93FAF-82BB-4908-ABF2-37E532ED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C8FC5-817F-43B2-8A01-38DA6985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12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0AC92-EA67-4580-9860-4C97184E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D495A-1DA6-477B-8DEB-FD59F5EBF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9F5436-BBEE-45D9-B5BB-8CFF2DE3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840CEE-DEBB-49DE-84B9-626EB890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E7325-B0B7-4C3E-91DE-CDC70FF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2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BE21A-7921-420C-BBF4-888A3F08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48029F-1458-4285-91CA-B568762E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C6CF1-3DFD-450B-8E7E-E1C1FEAB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C8B2F-64ED-4E30-AF2D-3DE3020D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DD309D-146B-429E-A7B5-6E242229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6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A0B88-A3E7-448A-AA10-57A6A72E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38177-C34B-4B27-86DB-9FCDB47DD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5D8B04-DEB2-4A5B-B084-4A80E1E8B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5FFBDB-57A0-4F5D-95D7-B59B9572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D14A24-AD6E-4EC5-97C0-E2BC7441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949699-641E-49CF-B0D4-0611B0C7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2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B3E99-3653-4C7C-B583-12DD21F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77AD06-C294-46CB-A2AF-27EB5A3F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18FE12-5C43-4256-83BE-52B3EE30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C40B2-AFC4-41E1-87C9-A11967B25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75F940-5137-457F-8FE5-25988DB0E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ECEED8-1CC1-464E-AD5C-8FC787A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03EFE9-5536-4B78-A844-FA31A0E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8CBAA9-5314-46F5-B8A6-904D849F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16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7C7E-0465-400B-8111-3DAF2C4F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6D3E3D-C94A-4115-926D-A0EF2A78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73513F-B382-4C54-9A99-9DCD9DF3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E41918-C852-482A-B017-389691E4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71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2396E2-29AA-42BE-BC67-573C11A8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449F22-70E7-4F01-AE3E-40933E22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C0BECA-102D-44E8-AC9D-673DEC56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5495F-6BD0-43F0-983A-198A8AD7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0C864-178F-49FD-B62C-D6C96F547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1D8F6-84DC-4362-A085-B7A07810D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BDF0F7-35BE-4947-AEB0-361C65DA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DA8C43-7565-4DB1-878E-FDD36D75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F3C986-76AE-46DB-8998-B55B0503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1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36662-097C-4868-A687-6FB28EF7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736C66-B9A8-418B-9304-933F44AC5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8B8282-5ECC-4E29-8542-A1DA4C3D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249C6-FFBE-47B2-A4C2-8509CC9B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7DD55A-A9EE-4939-9BA8-2354DD1D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3681D7-0F33-4D69-834A-C020368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5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1ABDFB-48D5-457F-BE01-7EFFEA3B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5A5FB5-0BB2-4A71-86BA-3AAD5493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5E90DA-FE57-4F38-BEF9-979512893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6726-9A23-4FAA-A531-747BB40E979E}" type="datetimeFigureOut">
              <a:rPr lang="pt-BR" smtClean="0"/>
              <a:t>24/09/2021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E0E49-2358-471A-8EC1-B4E2E9D9E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4BC55-DD2E-4144-8B7F-9C5B3C0F7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9728-E0E1-422A-A06B-B473573B49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1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obília, cortina&#10;&#10;Descrição gerada com muito alta confiança">
            <a:extLst>
              <a:ext uri="{FF2B5EF4-FFF2-40B4-BE49-F238E27FC236}">
                <a16:creationId xmlns:a16="http://schemas.microsoft.com/office/drawing/2014/main" id="{4F71D2D3-B0FB-4D40-B046-0C103A353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7" r="-2" b="-2"/>
          <a:stretch/>
        </p:blipFill>
        <p:spPr>
          <a:xfrm>
            <a:off x="2880360" y="815159"/>
            <a:ext cx="6431280" cy="2975436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C460BF-1C81-47A2-A6F1-2B3EA59D1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55598"/>
            <a:ext cx="10901471" cy="1350712"/>
          </a:xfrm>
          <a:noFill/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453CD-34B9-4DAD-9066-03C35149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6042841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pt-BR" sz="3200" dirty="0"/>
              <a:t>Starter</a:t>
            </a:r>
          </a:p>
        </p:txBody>
      </p:sp>
    </p:spTree>
    <p:extLst>
      <p:ext uri="{BB962C8B-B14F-4D97-AF65-F5344CB8AC3E}">
        <p14:creationId xmlns:p14="http://schemas.microsoft.com/office/powerpoint/2010/main" val="361342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GRAY</a:t>
            </a:r>
          </a:p>
        </p:txBody>
      </p:sp>
    </p:spTree>
    <p:extLst>
      <p:ext uri="{BB962C8B-B14F-4D97-AF65-F5344CB8AC3E}">
        <p14:creationId xmlns:p14="http://schemas.microsoft.com/office/powerpoint/2010/main" val="41090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1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PINK</a:t>
            </a:r>
          </a:p>
        </p:txBody>
      </p:sp>
    </p:spTree>
    <p:extLst>
      <p:ext uri="{BB962C8B-B14F-4D97-AF65-F5344CB8AC3E}">
        <p14:creationId xmlns:p14="http://schemas.microsoft.com/office/powerpoint/2010/main" val="37428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ORANGE</a:t>
            </a:r>
          </a:p>
        </p:txBody>
      </p:sp>
    </p:spTree>
    <p:extLst>
      <p:ext uri="{BB962C8B-B14F-4D97-AF65-F5344CB8AC3E}">
        <p14:creationId xmlns:p14="http://schemas.microsoft.com/office/powerpoint/2010/main" val="138420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B5886-0A3C-47A9-B1DD-AAD3B312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>
                <a:latin typeface="Arial Black" panose="020B0A04020102020204" pitchFamily="34" charset="0"/>
              </a:rPr>
              <a:t>LET’S PRACTICE!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BCAC59-9D20-468D-BE65-023B85B3DED2}"/>
              </a:ext>
            </a:extLst>
          </p:cNvPr>
          <p:cNvSpPr txBox="1"/>
          <p:nvPr/>
        </p:nvSpPr>
        <p:spPr>
          <a:xfrm>
            <a:off x="1025236" y="2239949"/>
            <a:ext cx="1014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What’s</a:t>
            </a:r>
            <a:r>
              <a:rPr lang="pt-BR" sz="2800" dirty="0"/>
              <a:t> </a:t>
            </a:r>
            <a:r>
              <a:rPr lang="pt-BR" sz="2800" dirty="0" err="1"/>
              <a:t>your</a:t>
            </a:r>
            <a:r>
              <a:rPr lang="pt-BR" sz="2800" dirty="0"/>
              <a:t> </a:t>
            </a:r>
            <a:r>
              <a:rPr lang="pt-BR" sz="2800" dirty="0" err="1"/>
              <a:t>favorite</a:t>
            </a:r>
            <a:r>
              <a:rPr lang="pt-BR" sz="2800" dirty="0"/>
              <a:t> color?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8D238A-E0E1-47C2-AAFE-1F9C056FBE27}"/>
              </a:ext>
            </a:extLst>
          </p:cNvPr>
          <p:cNvSpPr txBox="1"/>
          <p:nvPr/>
        </p:nvSpPr>
        <p:spPr>
          <a:xfrm>
            <a:off x="1025236" y="3835650"/>
            <a:ext cx="1014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What</a:t>
            </a:r>
            <a:r>
              <a:rPr lang="pt-BR" sz="2800" dirty="0"/>
              <a:t> </a:t>
            </a:r>
            <a:r>
              <a:rPr lang="pt-BR" sz="2800" dirty="0" err="1"/>
              <a:t>colors</a:t>
            </a:r>
            <a:r>
              <a:rPr lang="pt-BR" sz="2800" dirty="0"/>
              <a:t> are </a:t>
            </a:r>
            <a:r>
              <a:rPr lang="pt-BR" sz="2800" dirty="0" err="1"/>
              <a:t>your</a:t>
            </a:r>
            <a:r>
              <a:rPr lang="pt-BR" sz="2800" dirty="0"/>
              <a:t> </a:t>
            </a:r>
            <a:r>
              <a:rPr lang="pt-BR" sz="2800" dirty="0" err="1"/>
              <a:t>clothes</a:t>
            </a:r>
            <a:r>
              <a:rPr lang="pt-BR" sz="2800" dirty="0"/>
              <a:t> </a:t>
            </a:r>
            <a:r>
              <a:rPr lang="pt-BR" sz="2800" dirty="0" err="1"/>
              <a:t>today</a:t>
            </a:r>
            <a:r>
              <a:rPr lang="pt-B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917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283A93BD-A469-4D4C-8A1F-5668AE9758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8565" y="503573"/>
            <a:ext cx="7134870" cy="35994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71D2D3-B0FB-4D40-B046-0C103A353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4" r="1" b="16688"/>
          <a:stretch/>
        </p:blipFill>
        <p:spPr>
          <a:xfrm>
            <a:off x="2694432" y="666497"/>
            <a:ext cx="6803136" cy="3273552"/>
          </a:xfrm>
          <a:prstGeom prst="rect">
            <a:avLst/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C460BF-1C81-47A2-A6F1-2B3EA59D1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445251"/>
            <a:ext cx="10901471" cy="1350712"/>
          </a:xfrm>
          <a:noFill/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CLOTHES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453CD-34B9-4DAD-9066-03C35149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r>
              <a:rPr lang="pt-BR"/>
              <a:t>Starter</a:t>
            </a:r>
          </a:p>
        </p:txBody>
      </p:sp>
    </p:spTree>
    <p:extLst>
      <p:ext uri="{BB962C8B-B14F-4D97-AF65-F5344CB8AC3E}">
        <p14:creationId xmlns:p14="http://schemas.microsoft.com/office/powerpoint/2010/main" val="208373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vestuário, vestido&#10;&#10;Descrição gerada com muito alta confiança">
            <a:extLst>
              <a:ext uri="{FF2B5EF4-FFF2-40B4-BE49-F238E27FC236}">
                <a16:creationId xmlns:a16="http://schemas.microsoft.com/office/drawing/2014/main" id="{375B0F2A-6C7A-4B32-B141-2D0920DCE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4" y="1525978"/>
            <a:ext cx="3760520" cy="5001491"/>
          </a:xfrm>
          <a:prstGeom prst="rect">
            <a:avLst/>
          </a:prstGeom>
        </p:spPr>
      </p:pic>
      <p:pic>
        <p:nvPicPr>
          <p:cNvPr id="5" name="Imagem 4" descr="Uma imagem contendo chapéu, vestuário, cobertura para cabeça, preto&#10;&#10;Descrição gerada com muito alta confiança">
            <a:extLst>
              <a:ext uri="{FF2B5EF4-FFF2-40B4-BE49-F238E27FC236}">
                <a16:creationId xmlns:a16="http://schemas.microsoft.com/office/drawing/2014/main" id="{762C4A00-89C3-421C-8291-96B433E1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7" y="1393370"/>
            <a:ext cx="4834905" cy="48349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4EC368-1C70-4588-98CE-3CE0F6ECF758}"/>
              </a:ext>
            </a:extLst>
          </p:cNvPr>
          <p:cNvSpPr txBox="1"/>
          <p:nvPr/>
        </p:nvSpPr>
        <p:spPr>
          <a:xfrm>
            <a:off x="1512714" y="63533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DRESS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50A2DE-B521-4CCA-B3E9-06FE9C380370}"/>
              </a:ext>
            </a:extLst>
          </p:cNvPr>
          <p:cNvSpPr txBox="1"/>
          <p:nvPr/>
        </p:nvSpPr>
        <p:spPr>
          <a:xfrm>
            <a:off x="8139288" y="629725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HAT</a:t>
            </a:r>
          </a:p>
        </p:txBody>
      </p:sp>
    </p:spTree>
    <p:extLst>
      <p:ext uri="{BB962C8B-B14F-4D97-AF65-F5344CB8AC3E}">
        <p14:creationId xmlns:p14="http://schemas.microsoft.com/office/powerpoint/2010/main" val="7451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5B0F2A-6C7A-4B32-B141-2D0920DCE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4" y="2146463"/>
            <a:ext cx="3760520" cy="37605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2C4A00-89C3-421C-8291-96B433E1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097" y="1393370"/>
            <a:ext cx="4834905" cy="48349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4EC368-1C70-4588-98CE-3CE0F6ECF758}"/>
              </a:ext>
            </a:extLst>
          </p:cNvPr>
          <p:cNvSpPr txBox="1"/>
          <p:nvPr/>
        </p:nvSpPr>
        <p:spPr>
          <a:xfrm>
            <a:off x="1512714" y="63533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JACKET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50A2DE-B521-4CCA-B3E9-06FE9C380370}"/>
              </a:ext>
            </a:extLst>
          </p:cNvPr>
          <p:cNvSpPr txBox="1"/>
          <p:nvPr/>
        </p:nvSpPr>
        <p:spPr>
          <a:xfrm>
            <a:off x="8139288" y="629725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JEANS</a:t>
            </a:r>
          </a:p>
        </p:txBody>
      </p:sp>
    </p:spTree>
    <p:extLst>
      <p:ext uri="{BB962C8B-B14F-4D97-AF65-F5344CB8AC3E}">
        <p14:creationId xmlns:p14="http://schemas.microsoft.com/office/powerpoint/2010/main" val="1564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5B0F2A-6C7A-4B32-B141-2D0920DCE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38" y="1393370"/>
            <a:ext cx="2912751" cy="43691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2C4A00-89C3-421C-8291-96B433E1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29" y="1526638"/>
            <a:ext cx="4369128" cy="43691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4EC368-1C70-4588-98CE-3CE0F6ECF758}"/>
              </a:ext>
            </a:extLst>
          </p:cNvPr>
          <p:cNvSpPr txBox="1"/>
          <p:nvPr/>
        </p:nvSpPr>
        <p:spPr>
          <a:xfrm>
            <a:off x="1512714" y="63533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SHIRT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50A2DE-B521-4CCA-B3E9-06FE9C380370}"/>
              </a:ext>
            </a:extLst>
          </p:cNvPr>
          <p:cNvSpPr txBox="1"/>
          <p:nvPr/>
        </p:nvSpPr>
        <p:spPr>
          <a:xfrm>
            <a:off x="8139288" y="629725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T-SHIRT</a:t>
            </a:r>
          </a:p>
        </p:txBody>
      </p:sp>
    </p:spTree>
    <p:extLst>
      <p:ext uri="{BB962C8B-B14F-4D97-AF65-F5344CB8AC3E}">
        <p14:creationId xmlns:p14="http://schemas.microsoft.com/office/powerpoint/2010/main" val="24234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5B0F2A-6C7A-4B32-B141-2D0920DCE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38" y="1422498"/>
            <a:ext cx="2912751" cy="43108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2C4A00-89C3-421C-8291-96B433E1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29" y="1526638"/>
            <a:ext cx="4369128" cy="43691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4EC368-1C70-4588-98CE-3CE0F6ECF758}"/>
              </a:ext>
            </a:extLst>
          </p:cNvPr>
          <p:cNvSpPr txBox="1"/>
          <p:nvPr/>
        </p:nvSpPr>
        <p:spPr>
          <a:xfrm>
            <a:off x="1512714" y="63533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SHOES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50A2DE-B521-4CCA-B3E9-06FE9C380370}"/>
              </a:ext>
            </a:extLst>
          </p:cNvPr>
          <p:cNvSpPr txBox="1"/>
          <p:nvPr/>
        </p:nvSpPr>
        <p:spPr>
          <a:xfrm>
            <a:off x="8139288" y="629725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TIE</a:t>
            </a:r>
          </a:p>
        </p:txBody>
      </p:sp>
    </p:spTree>
    <p:extLst>
      <p:ext uri="{BB962C8B-B14F-4D97-AF65-F5344CB8AC3E}">
        <p14:creationId xmlns:p14="http://schemas.microsoft.com/office/powerpoint/2010/main" val="11516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5B0F2A-6C7A-4B32-B141-2D0920DCE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38" y="1633597"/>
            <a:ext cx="2912751" cy="38886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2C4A00-89C3-421C-8291-96B433E1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29" y="1526638"/>
            <a:ext cx="4369128" cy="43691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4EC368-1C70-4588-98CE-3CE0F6ECF758}"/>
              </a:ext>
            </a:extLst>
          </p:cNvPr>
          <p:cNvSpPr txBox="1"/>
          <p:nvPr/>
        </p:nvSpPr>
        <p:spPr>
          <a:xfrm>
            <a:off x="1512714" y="63533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FLIP FLOPS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50A2DE-B521-4CCA-B3E9-06FE9C380370}"/>
              </a:ext>
            </a:extLst>
          </p:cNvPr>
          <p:cNvSpPr txBox="1"/>
          <p:nvPr/>
        </p:nvSpPr>
        <p:spPr>
          <a:xfrm>
            <a:off x="8139288" y="629725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SKIRT</a:t>
            </a:r>
          </a:p>
        </p:txBody>
      </p:sp>
    </p:spTree>
    <p:extLst>
      <p:ext uri="{BB962C8B-B14F-4D97-AF65-F5344CB8AC3E}">
        <p14:creationId xmlns:p14="http://schemas.microsoft.com/office/powerpoint/2010/main" val="11767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WHITE</a:t>
            </a:r>
          </a:p>
        </p:txBody>
      </p:sp>
    </p:spTree>
    <p:extLst>
      <p:ext uri="{BB962C8B-B14F-4D97-AF65-F5344CB8AC3E}">
        <p14:creationId xmlns:p14="http://schemas.microsoft.com/office/powerpoint/2010/main" val="8236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5B0F2A-6C7A-4B32-B141-2D0920DCE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38" y="2121557"/>
            <a:ext cx="2912751" cy="29127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2C4A00-89C3-421C-8291-96B433E1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29" y="1526638"/>
            <a:ext cx="4369128" cy="43691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4EC368-1C70-4588-98CE-3CE0F6ECF758}"/>
              </a:ext>
            </a:extLst>
          </p:cNvPr>
          <p:cNvSpPr txBox="1"/>
          <p:nvPr/>
        </p:nvSpPr>
        <p:spPr>
          <a:xfrm>
            <a:off x="1512714" y="63533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RING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50A2DE-B521-4CCA-B3E9-06FE9C380370}"/>
              </a:ext>
            </a:extLst>
          </p:cNvPr>
          <p:cNvSpPr txBox="1"/>
          <p:nvPr/>
        </p:nvSpPr>
        <p:spPr>
          <a:xfrm>
            <a:off x="8139288" y="629725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SWEATER</a:t>
            </a:r>
          </a:p>
        </p:txBody>
      </p:sp>
    </p:spTree>
    <p:extLst>
      <p:ext uri="{BB962C8B-B14F-4D97-AF65-F5344CB8AC3E}">
        <p14:creationId xmlns:p14="http://schemas.microsoft.com/office/powerpoint/2010/main" val="36510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5B0F2A-6C7A-4B32-B141-2D0920DCE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1152945"/>
            <a:ext cx="3340563" cy="50108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2C4A00-89C3-421C-8291-96B433E1B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55" y="2322421"/>
            <a:ext cx="5379204" cy="22131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4EC368-1C70-4588-98CE-3CE0F6ECF758}"/>
              </a:ext>
            </a:extLst>
          </p:cNvPr>
          <p:cNvSpPr txBox="1"/>
          <p:nvPr/>
        </p:nvSpPr>
        <p:spPr>
          <a:xfrm>
            <a:off x="1512714" y="635331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SHORTS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50A2DE-B521-4CCA-B3E9-06FE9C380370}"/>
              </a:ext>
            </a:extLst>
          </p:cNvPr>
          <p:cNvSpPr txBox="1"/>
          <p:nvPr/>
        </p:nvSpPr>
        <p:spPr>
          <a:xfrm>
            <a:off x="7805457" y="629725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GLASSES</a:t>
            </a:r>
          </a:p>
        </p:txBody>
      </p:sp>
    </p:spTree>
    <p:extLst>
      <p:ext uri="{BB962C8B-B14F-4D97-AF65-F5344CB8AC3E}">
        <p14:creationId xmlns:p14="http://schemas.microsoft.com/office/powerpoint/2010/main" val="21602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B5886-0A3C-47A9-B1DD-AAD3B312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>
                <a:latin typeface="Arial Black" panose="020B0A04020102020204" pitchFamily="34" charset="0"/>
              </a:rPr>
              <a:t>LET’S PRACTICE!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8D238A-E0E1-47C2-AAFE-1F9C056FBE27}"/>
              </a:ext>
            </a:extLst>
          </p:cNvPr>
          <p:cNvSpPr txBox="1"/>
          <p:nvPr/>
        </p:nvSpPr>
        <p:spPr>
          <a:xfrm>
            <a:off x="838200" y="3032086"/>
            <a:ext cx="1014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What</a:t>
            </a:r>
            <a:r>
              <a:rPr lang="pt-BR" sz="2800" dirty="0"/>
              <a:t> are </a:t>
            </a:r>
            <a:r>
              <a:rPr lang="pt-BR" sz="2800" dirty="0" err="1"/>
              <a:t>you</a:t>
            </a:r>
            <a:r>
              <a:rPr lang="pt-BR" sz="2800" dirty="0"/>
              <a:t> </a:t>
            </a:r>
            <a:r>
              <a:rPr lang="pt-BR" sz="2800" dirty="0" err="1"/>
              <a:t>wearing</a:t>
            </a:r>
            <a:r>
              <a:rPr lang="pt-B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338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9080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2931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9335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20185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255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45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BROWN</a:t>
            </a:r>
          </a:p>
        </p:txBody>
      </p:sp>
    </p:spTree>
    <p:extLst>
      <p:ext uri="{BB962C8B-B14F-4D97-AF65-F5344CB8AC3E}">
        <p14:creationId xmlns:p14="http://schemas.microsoft.com/office/powerpoint/2010/main" val="321986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32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2C2B8-B634-4F69-9E3F-8DD3462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/>
              <a:t>PURPLE</a:t>
            </a:r>
          </a:p>
        </p:txBody>
      </p:sp>
    </p:spTree>
    <p:extLst>
      <p:ext uri="{BB962C8B-B14F-4D97-AF65-F5344CB8AC3E}">
        <p14:creationId xmlns:p14="http://schemas.microsoft.com/office/powerpoint/2010/main" val="32869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FDDA8A1CB39548A85AE13C762171F3" ma:contentTypeVersion="2" ma:contentTypeDescription="Crie um novo documento." ma:contentTypeScope="" ma:versionID="06b93eee37d71f75ce695a0abd5da53c">
  <xsd:schema xmlns:xsd="http://www.w3.org/2001/XMLSchema" xmlns:xs="http://www.w3.org/2001/XMLSchema" xmlns:p="http://schemas.microsoft.com/office/2006/metadata/properties" xmlns:ns2="b0b66c22-af21-47ce-af59-63cbfeae4de3" targetNamespace="http://schemas.microsoft.com/office/2006/metadata/properties" ma:root="true" ma:fieldsID="02fb6ac258d30e88a58b1108bb682d6c" ns2:_="">
    <xsd:import namespace="b0b66c22-af21-47ce-af59-63cbfeae4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66c22-af21-47ce-af59-63cbfeae4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CECFC1-17F2-425E-900C-19D5482CBB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6F4EBD-B99C-4934-96BF-4186F6092D85}"/>
</file>

<file path=customXml/itemProps3.xml><?xml version="1.0" encoding="utf-8"?>
<ds:datastoreItem xmlns:ds="http://schemas.openxmlformats.org/officeDocument/2006/customXml" ds:itemID="{460068B6-D2A3-4EC6-8DA8-3A06E360EA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53</Words>
  <Application>Microsoft Macintosh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Tema do Office</vt:lpstr>
      <vt:lpstr>COLORS</vt:lpstr>
      <vt:lpstr>WHITE</vt:lpstr>
      <vt:lpstr>BLUE</vt:lpstr>
      <vt:lpstr>GREEN</vt:lpstr>
      <vt:lpstr>BLACK</vt:lpstr>
      <vt:lpstr>YELLOW</vt:lpstr>
      <vt:lpstr>RED</vt:lpstr>
      <vt:lpstr>BROWN</vt:lpstr>
      <vt:lpstr>PURPLE</vt:lpstr>
      <vt:lpstr>GRAY</vt:lpstr>
      <vt:lpstr>PINK</vt:lpstr>
      <vt:lpstr>ORANGE</vt:lpstr>
      <vt:lpstr>LET’S PRACTICE!</vt:lpstr>
      <vt:lpstr>CLOTHES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COLORS</dc:title>
  <dc:creator>Nando</dc:creator>
  <cp:lastModifiedBy>Gabryelle Silva</cp:lastModifiedBy>
  <cp:revision>5</cp:revision>
  <dcterms:created xsi:type="dcterms:W3CDTF">2018-03-12T02:18:38Z</dcterms:created>
  <dcterms:modified xsi:type="dcterms:W3CDTF">2021-09-24T16:20:47Z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0x0101000BFDDA8A1CB39548A85AE13C762171F3</vt:lpwstr>
  </property>
</Properties>
</file>