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handoutMasterIdLst>
    <p:handoutMasterId r:id="rId18"/>
  </p:handoutMasterIdLst>
  <p:sldIdLst>
    <p:sldId id="290" r:id="rId2"/>
    <p:sldId id="282" r:id="rId3"/>
    <p:sldId id="259" r:id="rId4"/>
    <p:sldId id="283" r:id="rId5"/>
    <p:sldId id="273" r:id="rId6"/>
    <p:sldId id="284" r:id="rId7"/>
    <p:sldId id="261" r:id="rId8"/>
    <p:sldId id="285" r:id="rId9"/>
    <p:sldId id="264" r:id="rId10"/>
    <p:sldId id="286" r:id="rId11"/>
    <p:sldId id="265" r:id="rId12"/>
    <p:sldId id="287" r:id="rId13"/>
    <p:sldId id="289" r:id="rId14"/>
    <p:sldId id="288" r:id="rId15"/>
    <p:sldId id="26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94" y="60"/>
      </p:cViewPr>
      <p:guideLst>
        <p:guide orient="horz" pos="14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-15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Lima" userId="100300008566686E@LIVE.COM" providerId="AD" clId="Web-{B5ED0594-9843-458A-ABE1-730E2AF6B68B}"/>
    <pc:docChg chg="sldOrd">
      <pc:chgData name="Fernando Lima" userId="100300008566686E@LIVE.COM" providerId="AD" clId="Web-{B5ED0594-9843-458A-ABE1-730E2AF6B68B}" dt="2018-03-15T01:22:33.718" v="2"/>
      <pc:docMkLst>
        <pc:docMk/>
      </pc:docMkLst>
      <pc:sldChg chg="ord">
        <pc:chgData name="Fernando Lima" userId="100300008566686E@LIVE.COM" providerId="AD" clId="Web-{B5ED0594-9843-458A-ABE1-730E2AF6B68B}" dt="2018-03-15T01:22:28.764" v="1"/>
        <pc:sldMkLst>
          <pc:docMk/>
          <pc:sldMk cId="0" sldId="269"/>
        </pc:sldMkLst>
      </pc:sldChg>
      <pc:sldChg chg="ord">
        <pc:chgData name="Fernando Lima" userId="100300008566686E@LIVE.COM" providerId="AD" clId="Web-{B5ED0594-9843-458A-ABE1-730E2AF6B68B}" dt="2018-03-15T01:22:33.718" v="2"/>
        <pc:sldMkLst>
          <pc:docMk/>
          <pc:sldMk cId="0" sldId="288"/>
        </pc:sldMkLst>
      </pc:sldChg>
      <pc:sldChg chg="ord">
        <pc:chgData name="Fernando Lima" userId="100300008566686E@LIVE.COM" providerId="AD" clId="Web-{B5ED0594-9843-458A-ABE1-730E2AF6B68B}" dt="2018-03-15T01:22:01.065" v="0"/>
        <pc:sldMkLst>
          <pc:docMk/>
          <pc:sldMk cId="1738895231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102F6-5A88-4B4F-8D96-85508BE8B952}" type="datetimeFigureOut">
              <a:rPr lang="pt-BR" smtClean="0"/>
              <a:pPr/>
              <a:t>15/03/2018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86EE6-C9E3-4FE1-9406-48C3EC1A23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7E10F-9382-4E57-A01C-6636C651F518}" type="datetimeFigureOut">
              <a:rPr lang="pt-BR" smtClean="0"/>
              <a:pPr/>
              <a:t>15/03/2018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335C9-578D-47BF-9950-85E66CBE82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335C9-578D-47BF-9950-85E66CBE825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335C9-578D-47BF-9950-85E66CBE825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335C9-578D-47BF-9950-85E66CBE825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335C9-578D-47BF-9950-85E66CBE825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335C9-578D-47BF-9950-85E66CBE8254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335C9-578D-47BF-9950-85E66CBE8254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335C9-578D-47BF-9950-85E66CBE8254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BC0-04FD-406F-91A0-168B0F2595B5}" type="datetimeFigureOut">
              <a:rPr lang="pt-BR" smtClean="0"/>
              <a:pPr/>
              <a:t>15/03/2018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9FCE-584F-4546-BD7B-3B868409EC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BC0-04FD-406F-91A0-168B0F2595B5}" type="datetimeFigureOut">
              <a:rPr lang="pt-BR" smtClean="0"/>
              <a:pPr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9FCE-584F-4546-BD7B-3B868409EC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BC0-04FD-406F-91A0-168B0F2595B5}" type="datetimeFigureOut">
              <a:rPr lang="pt-BR" smtClean="0"/>
              <a:pPr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9FCE-584F-4546-BD7B-3B868409EC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BC0-04FD-406F-91A0-168B0F2595B5}" type="datetimeFigureOut">
              <a:rPr lang="pt-BR" smtClean="0"/>
              <a:pPr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9FCE-584F-4546-BD7B-3B868409EC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BC0-04FD-406F-91A0-168B0F2595B5}" type="datetimeFigureOut">
              <a:rPr lang="pt-BR" smtClean="0"/>
              <a:pPr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9FCE-584F-4546-BD7B-3B868409EC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BC0-04FD-406F-91A0-168B0F2595B5}" type="datetimeFigureOut">
              <a:rPr lang="pt-BR" smtClean="0"/>
              <a:pPr/>
              <a:t>15/03/2018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9FCE-584F-4546-BD7B-3B868409EC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BC0-04FD-406F-91A0-168B0F2595B5}" type="datetimeFigureOut">
              <a:rPr lang="pt-BR" smtClean="0"/>
              <a:pPr/>
              <a:t>15/03/2018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9FCE-584F-4546-BD7B-3B868409EC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BC0-04FD-406F-91A0-168B0F2595B5}" type="datetimeFigureOut">
              <a:rPr lang="pt-BR" smtClean="0"/>
              <a:pPr/>
              <a:t>15/03/2018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9FCE-584F-4546-BD7B-3B868409EC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BC0-04FD-406F-91A0-168B0F2595B5}" type="datetimeFigureOut">
              <a:rPr lang="pt-BR" smtClean="0"/>
              <a:pPr/>
              <a:t>15/03/2018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9FCE-584F-4546-BD7B-3B868409EC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BC0-04FD-406F-91A0-168B0F2595B5}" type="datetimeFigureOut">
              <a:rPr lang="pt-BR" smtClean="0"/>
              <a:pPr/>
              <a:t>15/03/2018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9FCE-584F-4546-BD7B-3B868409EC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BC0-04FD-406F-91A0-168B0F2595B5}" type="datetimeFigureOut">
              <a:rPr lang="pt-BR" smtClean="0"/>
              <a:pPr/>
              <a:t>15/03/2018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519FCE-584F-4546-BD7B-3B868409EC5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EFBC0-04FD-406F-91A0-168B0F2595B5}" type="datetimeFigureOut">
              <a:rPr lang="pt-BR" smtClean="0"/>
              <a:pPr/>
              <a:t>15/03/2018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519FCE-584F-4546-BD7B-3B868409EC50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jp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3" Type="http://schemas.openxmlformats.org/officeDocument/2006/relationships/image" Target="../media/image45.jpg"/><Relationship Id="rId7" Type="http://schemas.openxmlformats.org/officeDocument/2006/relationships/image" Target="../media/image4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7.png"/><Relationship Id="rId4" Type="http://schemas.openxmlformats.org/officeDocument/2006/relationships/image" Target="../media/image46.jp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5" Type="http://schemas.openxmlformats.org/officeDocument/2006/relationships/image" Target="../media/image54.jpe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hyperlink" Target="http://images.google.com.br/imgres?imgurl=http://3.bp.blogspot.com/_tQtVPd7FlX4/SKYvMMPKVmI/AAAAAAAACRQ/b6Od_Qwn0tU/s400/Mango.jpg&amp;imgrefurl=http://www.bukisa.com/articles/89675_how-to-grow-mango-tree&amp;usg=___VKg0k6CsHilH90sEOzDuNalb0M=&amp;h=378&amp;w=345&amp;sz=20&amp;hl=pt-BR&amp;start=13&amp;um=1&amp;tbnid=WfOm91kjsz8UGM:&amp;tbnh=122&amp;tbnw=111&amp;prev=/images?q=mango&amp;hl=pt-BR&amp;um=1" TargetMode="External"/><Relationship Id="rId18" Type="http://schemas.openxmlformats.org/officeDocument/2006/relationships/image" Target="../media/image9.jpeg"/><Relationship Id="rId3" Type="http://schemas.openxmlformats.org/officeDocument/2006/relationships/hyperlink" Target="http://images.google.com.br/imgres?imgurl=http://seshdotcom.files.wordpress.com/2009/02/pineapple.jpg&amp;imgrefurl=http://seshdotcom.wordpress.com/2009/02/08/the-goodness-of-pineapple-the-tropical-american-plant-with-a-terminal-tuft/&amp;usg=__P0ojxHmAENAVKOsejVxRzqxm974=&amp;h=800&amp;w=380&amp;sz=42&amp;hl=pt-BR&amp;start=1&amp;um=1&amp;tbnid=orBpC7cEFVJo7M:&amp;tbnh=143&amp;tbnw=68&amp;prev=/images?q=pineapple&amp;hl=pt-BR&amp;um=1" TargetMode="External"/><Relationship Id="rId21" Type="http://schemas.openxmlformats.org/officeDocument/2006/relationships/hyperlink" Target="http://images.google.com.br/imgres?imgurl=http://www.hort.purdue.edu/ext/senior/fruits/images/large/nectarine2.jpg&amp;imgrefurl=http://www.hort.purdue.edu/ext/senior/fruits/nectarine1.htm&amp;usg=__Mf-o7CsNDP8oQ3z15kFizp8bEAA=&amp;h=480&amp;w=640&amp;sz=72&amp;hl=pt-BR&amp;start=1&amp;um=1&amp;tbnid=DOASFDpc10jy4M:&amp;tbnh=103&amp;tbnw=137&amp;prev=/images?q=nectarine&amp;hl=pt-BR&amp;um=1" TargetMode="External"/><Relationship Id="rId7" Type="http://schemas.openxmlformats.org/officeDocument/2006/relationships/hyperlink" Target="http://images.google.com.br/imgres?imgurl=http://opiniaoweb.com/boaforma/wp-content/uploads/2009/02/banana.jpg&amp;imgrefurl=http://opiniaoweb.com/boaforma/emagreca-com-a-dieta-da-banana/&amp;usg=__j_CTdc4KI4jtz6tNCQE2teLu7bs=&amp;h=353&amp;w=425&amp;sz=16&amp;hl=pt-BR&amp;start=1&amp;um=1&amp;tbnid=BwlrvrfuF4nN0M:&amp;tbnh=105&amp;tbnw=126&amp;prev=/images?q=banana&amp;hl=pt-BR&amp;um=1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://images.google.com.br/imgres?imgurl=http://www.thedailygreen.com/cm/thedailygreen/images/xw/papaya-clean-FD-lg.jpg&amp;imgrefurl=http://www.thedailygreen.com/healthy-eating/eat-safe/Save-on-Sustainable-Gallery-44032808&amp;usg=__ffLdRzmKVFFRqQ-bIaUUXVqkfXk=&amp;h=460&amp;w=360&amp;sz=27&amp;hl=pt-BR&amp;start=4&amp;um=1&amp;tbnid=zfJLS4ws_Dv3rM:&amp;tbnh=128&amp;tbnw=100&amp;prev=/images?q=papaya&amp;hl=pt-BR&amp;um=1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hyperlink" Target="http://images.google.com.br/imgres?imgurl=http://www.thedailygreen.com/cm/thedailygreen/images/2x/kiwi-clean-FD-lg.jpg&amp;imgrefurl=http://www.thedailygreen.com/healthy-eating/eat-safe/Save-on-Sustainable-Gallery-44032808&amp;usg=__ugnkDxFgGT0dFufC16bImetXoQ0=&amp;h=360&amp;w=460&amp;sz=29&amp;hl=pt-BR&amp;start=1&amp;um=1&amp;tbnid=crAz0qcp_UMaCM:&amp;tbnh=100&amp;tbnw=128&amp;prev=/images?q=kiwi&amp;hl=pt-BR&amp;um=1" TargetMode="External"/><Relationship Id="rId5" Type="http://schemas.openxmlformats.org/officeDocument/2006/relationships/hyperlink" Target="http://images.google.com.br/imgres?imgurl=http://heim.etherweave.com/weblog/archives/AvocadoPhoto.jpg&amp;imgrefurl=http://heim.etherweave.com/weblog/archives/000064.html&amp;usg=__X7SnvjAfzSP7qEEQIrCG1oBSEGE=&amp;h=285&amp;w=288&amp;sz=18&amp;hl=pt-BR&amp;start=3&amp;um=1&amp;tbnid=RIA2pRwDp4HIpM:&amp;tbnh=114&amp;tbnw=115&amp;prev=/images?q=avocado&amp;hl=pt-BR&amp;sa=N&amp;um=1" TargetMode="External"/><Relationship Id="rId15" Type="http://schemas.openxmlformats.org/officeDocument/2006/relationships/hyperlink" Target="http://images.google.com.br/imgres?imgurl=http://www.hos.ufl.edu/protectedag/jmm%20melon%20008.jpg&amp;imgrefurl=http://www.futpoker.org/2007/06/banho-tctico-jose-continua-com-os-meles.html&amp;usg=__X5YJeGxSdVMD4NDvN61QYWh5cb8=&amp;h=848&amp;w=1136&amp;sz=442&amp;hl=pt-BR&amp;start=5&amp;um=1&amp;tbnid=lzg3I6hKJ3QuJM:&amp;tbnh=112&amp;tbnw=150&amp;prev=/images?q=melon&amp;hl=pt-BR&amp;um=1" TargetMode="External"/><Relationship Id="rId10" Type="http://schemas.openxmlformats.org/officeDocument/2006/relationships/image" Target="../media/image5.jpeg"/><Relationship Id="rId19" Type="http://schemas.openxmlformats.org/officeDocument/2006/relationships/hyperlink" Target="http://images.google.com.br/imgres?imgurl=http://www.cepolina.com/freephoto/f/nature.fruits.food/i/i_apple.red.jpg&amp;imgrefurl=http://each-one-teach-one.wikidot.com/alphabets-english&amp;usg=__WcvkbhXSSqXCcFYYOaS6XeCJFE0=&amp;h=300&amp;w=225&amp;sz=15&amp;hl=pt-BR&amp;start=5&amp;um=1&amp;tbnid=qPU3q3HGyOcnfM:&amp;tbnh=116&amp;tbnw=87&amp;prev=/images?q=apple+fruit&amp;hl=pt-BR&amp;um=1" TargetMode="External"/><Relationship Id="rId4" Type="http://schemas.openxmlformats.org/officeDocument/2006/relationships/image" Target="../media/image2.jpeg"/><Relationship Id="rId9" Type="http://schemas.openxmlformats.org/officeDocument/2006/relationships/hyperlink" Target="http://images.google.com.br/imgres?imgurl=http://genserv.anat.ox.ac.uk/grape/grapes.jpg&amp;imgrefurl=http://genserv.anat.ox.ac.uk/grape&amp;usg=__x_MsYVY5usdh61Fig7DMdLGU9lk=&amp;h=846&amp;w=640&amp;sz=63&amp;hl=pt-BR&amp;start=6&amp;um=1&amp;tbnid=9smn_Ihu3KYE_M:&amp;tbnh=145&amp;tbnw=110&amp;prev=/images?q=grape&amp;hl=pt-BR&amp;um=1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hyperlink" Target="http://images.google.com.br/imgres?imgurl=http://www.crazycajunpeppers.com/images/pepper_platter_m4es.jpg&amp;imgrefurl=http://www.country.com.br/portal/pepper&amp;usg=__qdghLjuF5Lu4dt7xKoSmETM__pg=&amp;h=300&amp;w=300&amp;sz=12&amp;hl=pt-BR&amp;start=1&amp;um=1&amp;tbnid=i6JD9SascAOf-M:&amp;tbnh=116&amp;tbnw=116&amp;prev=/images?q=pepper&amp;hl=pt-BR&amp;um=1" TargetMode="External"/><Relationship Id="rId18" Type="http://schemas.openxmlformats.org/officeDocument/2006/relationships/image" Target="../media/image19.jpeg"/><Relationship Id="rId3" Type="http://schemas.openxmlformats.org/officeDocument/2006/relationships/hyperlink" Target="http://images.google.com.br/imgres?imgurl=http://www.dailyecotips.com/wp-content/uploads/cauliflower.jpg&amp;imgrefurl=http://www.dailyecotips.com/tip-146-eat-more-cauliflower/&amp;usg=__BEpIwBzPbKR4t-Xweup3Sak_h9U=&amp;h=284&amp;w=300&amp;sz=10&amp;hl=pt-BR&amp;start=1&amp;um=1&amp;tbnid=j076mZfPLtjNwM:&amp;tbnh=110&amp;tbnw=116&amp;prev=/images?q=cauliflower&amp;hl=pt-BR&amp;um=1" TargetMode="External"/><Relationship Id="rId21" Type="http://schemas.openxmlformats.org/officeDocument/2006/relationships/hyperlink" Target="http://images.google.com.br/imgres?imgurl=http://vegetarianorganicblog.com/pix/organic_tomatoes.jpg&amp;imgrefurl=http://www.vegetarianorganicblog.com/2007/11/&amp;usg=__wto-Zf6OR3imoxLCUwRzkU8VL3I=&amp;h=435&amp;w=442&amp;sz=80&amp;hl=pt-BR&amp;start=1&amp;um=1&amp;tbnid=NARsU_bys6UcAM:&amp;tbnh=125&amp;tbnw=127&amp;prev=/images?q=tomato&amp;hl=pt-BR&amp;um=1" TargetMode="External"/><Relationship Id="rId7" Type="http://schemas.openxmlformats.org/officeDocument/2006/relationships/hyperlink" Target="http://images.google.com.br/imgres?imgurl=http://sekolahku.net:29437/pages/DoyouknowPic/carrot1.jpg&amp;imgrefurl=http://sekolahku.net:29437/pages/doyouknowall.aspx&amp;usg=__NXEAxinYnVXXEDfsK71jsgV1y2g=&amp;h=400&amp;w=600&amp;sz=57&amp;hl=pt-BR&amp;start=2&amp;um=1&amp;tbnid=rUqFrhc4VdZrCM:&amp;tbnh=90&amp;tbnw=135&amp;prev=/images?q=carrot&amp;hl=pt-BR&amp;um=1" TargetMode="External"/><Relationship Id="rId12" Type="http://schemas.openxmlformats.org/officeDocument/2006/relationships/image" Target="../media/image16.jpeg"/><Relationship Id="rId17" Type="http://schemas.openxmlformats.org/officeDocument/2006/relationships/hyperlink" Target="http://images.google.com.br/imgres?imgurl=http://www.winmarkcom.com/images/pumpkin1.jpg&amp;imgrefurl=http://www.winmarkcom.com/thanksgivingactivities.htm&amp;usg=__l8Uhrv1hCZalNhMADHjSszH3kt4=&amp;h=872&amp;w=907&amp;sz=545&amp;hl=pt-BR&amp;start=1&amp;um=1&amp;tbnid=jn9GXkW8BSuJtM:&amp;tbnh=141&amp;tbnw=147&amp;prev=/images?q=pumpkin&amp;hl=pt-BR&amp;um=1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hyperlink" Target="http://images.google.com.br/imgres?imgurl=http://upload.wikimedia.org/wikipedia/commons/1/1b/Onions.jpg&amp;imgrefurl=http://easyopensmiles.blogspot.com/2009/02/french-onion-soup.html&amp;usg=__LxFk2Kz_dtxqYoLC5PoGNUfhs88=&amp;h=1067&amp;w=1600&amp;sz=131&amp;hl=pt-BR&amp;start=5&amp;um=1&amp;tbnid=cCEfbzg8gWPXEM:&amp;tbnh=100&amp;tbnw=150&amp;prev=/images?q=onion&amp;hl=pt-BR&amp;um=1" TargetMode="External"/><Relationship Id="rId24" Type="http://schemas.openxmlformats.org/officeDocument/2006/relationships/image" Target="../media/image22.jpeg"/><Relationship Id="rId5" Type="http://schemas.openxmlformats.org/officeDocument/2006/relationships/hyperlink" Target="http://images.google.com.br/imgres?imgurl=http://cucumbers.webapp2.uea.ac.uk/images/Cucumber_2.jpg&amp;imgrefurl=http://cucumbers.webapp2.uea.ac.uk/&amp;usg=__6thoAyKh-_TSoKIIHv7B4zEVID8=&amp;h=385&amp;w=600&amp;sz=71&amp;hl=pt-BR&amp;start=1&amp;um=1&amp;tbnid=qUYZvD_p-o50nM:&amp;tbnh=87&amp;tbnw=135&amp;prev=/images?q=cucumber&amp;hl=pt-BR&amp;um=1" TargetMode="External"/><Relationship Id="rId15" Type="http://schemas.openxmlformats.org/officeDocument/2006/relationships/hyperlink" Target="http://images.google.com.br/imgres?imgurl=http://cropandsoil.oregonstate.edu/sites/default/files/news/Holland_Potato.jpg&amp;imgrefurl=http://cropandsoil.oregonstate.edu/news/news/archive&amp;usg=__HpFl7ND287LbCwKBhTxyLheZ644=&amp;h=360&amp;w=360&amp;sz=25&amp;hl=pt-BR&amp;start=2&amp;um=1&amp;tbnid=6VyNiR3I2UGhXM:&amp;tbnh=121&amp;tbnw=121&amp;prev=/images?q=potato&amp;hl=pt-BR&amp;um=1" TargetMode="External"/><Relationship Id="rId23" Type="http://schemas.openxmlformats.org/officeDocument/2006/relationships/hyperlink" Target="http://images.google.com.br/imgres?imgurl=http://cleantechnica.com/files/2008/10/olive-assortment.jpg&amp;imgrefurl=http://cleantechnica.com/2008/10/29/scientists-say-olive-stones-can-be-used-as-fuel/&amp;usg=__9hRTiQuq9hokg7SSFrQRe4nM7LI=&amp;h=512&amp;w=768&amp;sz=130&amp;hl=pt-BR&amp;start=5&amp;um=1&amp;tbnid=dUnQOzoh5od41M:&amp;tbnh=95&amp;tbnw=142&amp;prev=/images?q=olive&amp;hl=pt-BR&amp;um=1" TargetMode="External"/><Relationship Id="rId10" Type="http://schemas.openxmlformats.org/officeDocument/2006/relationships/image" Target="../media/image15.jpeg"/><Relationship Id="rId19" Type="http://schemas.openxmlformats.org/officeDocument/2006/relationships/hyperlink" Target="http://images.google.com.br/imgres?imgurl=https://www.abceeds.com/v/vspfiles/assets/images/corn-42.jpg&amp;imgrefurl=http://www.abceeds.com/searchresults.asp?cat=278&amp;usg=__jMChdVQ5sH4yFUiGd4d-Vp2oq4Q=&amp;h=348&amp;w=400&amp;sz=65&amp;hl=pt-BR&amp;start=3&amp;um=1&amp;tbnid=v2ApqieJbC_cbM:&amp;tbnh=108&amp;tbnw=124&amp;prev=/images?q=corn&amp;hl=pt-BR&amp;um=1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://images.google.com.br/imgres?imgurl=http://www.nakedauthors.com/uploaded_images/garlic-704871.jpg&amp;imgrefurl=http://www.nakedauthors.com/archive/2007_07_01_archive.html&amp;usg=__t_P4qquonJVpoTBTiaASrB-lCNY=&amp;h=326&amp;w=346&amp;sz=84&amp;hl=pt-BR&amp;start=2&amp;um=1&amp;tbnid=IFGBJadB4XjmTM:&amp;tbnh=113&amp;tbnw=120&amp;prev=/images?q=garlic&amp;hl=pt-BR&amp;sa=X&amp;um=1" TargetMode="External"/><Relationship Id="rId14" Type="http://schemas.openxmlformats.org/officeDocument/2006/relationships/image" Target="../media/image17.jpeg"/><Relationship Id="rId22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images.google.com.br/imgres?imgurl=http://z.about.com/d/bbq/1/0/b/O/finished_chicken.JPG&amp;imgrefurl=http://bbq.about.com/b/2008/03/07/top-10-beer-can-chicken-recipes.htm&amp;usg=__TyKeA0oI2ZBTbtw6w5hKsCfaQvY=&amp;h=600&amp;w=600&amp;sz=234&amp;hl=pt-BR&amp;start=6&amp;um=1&amp;tbnid=Fi_As4ofUWwM7M:&amp;tbnh=135&amp;tbnw=135&amp;prev=/images?q=chicken&amp;hl=pt-BR&amp;um=1" TargetMode="External"/><Relationship Id="rId18" Type="http://schemas.openxmlformats.org/officeDocument/2006/relationships/image" Target="../media/image30.jpeg"/><Relationship Id="rId3" Type="http://schemas.openxmlformats.org/officeDocument/2006/relationships/hyperlink" Target="http://images.google.com.br/imgres?imgurl=http://z.about.com/d/bbq/1/0/-/4/beef_ribs_grill.jpg&amp;imgrefurl=http://bbq.about.com/b/2006/04/28/beef-rib-recipes.htm&amp;usg=__v9RA9PSv4tI7peSqmmRiUO4rrTM=&amp;h=775&amp;w=864&amp;sz=144&amp;hl=pt-BR&amp;start=8&amp;um=1&amp;tbnid=D5VvardaVIaCIM:&amp;tbnh=130&amp;tbnw=145&amp;prev=/images?q=beef&amp;hl=pt-BR&amp;um=1" TargetMode="External"/><Relationship Id="rId7" Type="http://schemas.openxmlformats.org/officeDocument/2006/relationships/hyperlink" Target="http://images.google.com.br/imgres?imgurl=http://www.diggerschoice-seafood.com/images/shrimp.jpg&amp;imgrefurl=http://www.diggerschoice-seafood.com/Shrimp/&amp;usg=__zdMOQpDwps6mLs3uy-wu4_YcZzc=&amp;h=623&amp;w=800&amp;sz=156&amp;hl=pt-BR&amp;start=1&amp;um=1&amp;tbnid=2gfadYXsOQS9mM:&amp;tbnh=111&amp;tbnw=143&amp;prev=/images?q=shrimp&amp;hl=pt-BR&amp;um=1" TargetMode="External"/><Relationship Id="rId12" Type="http://schemas.openxmlformats.org/officeDocument/2006/relationships/image" Target="../media/image27.png"/><Relationship Id="rId17" Type="http://schemas.openxmlformats.org/officeDocument/2006/relationships/hyperlink" Target="http://images.google.com.br/imgres?imgurl=http://beaut.ie/blog/wp-content/uploads/2008/07/lobster4a.JPG&amp;imgrefurl=http://beaut.ie/blog/?p=5529&amp;usg=__b43PbzfjZxeBEP4iM7RebmKplYw=&amp;h=432&amp;w=371&amp;sz=32&amp;hl=pt-BR&amp;start=1&amp;um=1&amp;tbnid=xsmRMkhyditooM:&amp;tbnh=126&amp;tbnw=108&amp;prev=/images?q=lobster&amp;hl=pt-BR&amp;um=1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hyperlink" Target="http://images.google.com.br/imgres?imgurl=http://media-cdn.tripadvisor.com/media/photo-s/01/25/ac/69/the-fresh-fish.jpg&amp;imgrefurl=http://www.tripadvisor.com.br/LocationPhotos-g189154-w2-Cascais_Estremadura.html&amp;usg=__Jv-Nt5ASU5fDOfaxIpHus4zsJhU=&amp;h=411&amp;w=550&amp;sz=43&amp;hl=pt-BR&amp;start=70&amp;um=1&amp;tbnid=j7diS587hW72qM:&amp;tbnh=99&amp;tbnw=133&amp;prev=/images?q=fish&amp;ndsp=20&amp;hl=pt-BR&amp;sa=N&amp;start=60&amp;um=1" TargetMode="External"/><Relationship Id="rId5" Type="http://schemas.openxmlformats.org/officeDocument/2006/relationships/hyperlink" Target="http://images.google.com.br/imgres?imgurl=http://www.lucylearns.com/images/easter-lamb-clipart-easter-lamb-graphic-3.gif&amp;imgrefurl=http://www.lucylearns.com/lamb-clipart.html&amp;usg=__FVq9ZbdWABAwYac-qQVkgl0TtU4=&amp;h=300&amp;w=315&amp;sz=5&amp;hl=pt-BR&amp;start=21&amp;um=1&amp;tbnid=wgzCCyBjNYgU7M:&amp;tbnh=111&amp;tbnw=117&amp;prev=/images?q=lamb&amp;ndsp=20&amp;hl=pt-BR&amp;sa=N&amp;start=20&amp;um=1" TargetMode="External"/><Relationship Id="rId15" Type="http://schemas.openxmlformats.org/officeDocument/2006/relationships/hyperlink" Target="http://images.google.com.br/imgres?imgurl=http://www.naturemoms.com/blog/wp-content/uploads/2007/07/salmon45.jpg&amp;imgrefurl=http://www.naturemoms.com/blog/2007/07/01/benefits-of-wild-salmon/&amp;usg=__mwdcAiSnwZpxDkO9aw_eIj-OgNc=&amp;h=667&amp;w=1000&amp;sz=181&amp;hl=pt-BR&amp;start=1&amp;um=1&amp;tbnid=kZci1Yu-T2d2mM:&amp;tbnh=99&amp;tbnw=149&amp;prev=/images?q=salmon&amp;hl=pt-BR&amp;um=1" TargetMode="External"/><Relationship Id="rId10" Type="http://schemas.openxmlformats.org/officeDocument/2006/relationships/image" Target="../media/image26.jpeg"/><Relationship Id="rId4" Type="http://schemas.openxmlformats.org/officeDocument/2006/relationships/image" Target="../media/image23.jpg"/><Relationship Id="rId9" Type="http://schemas.openxmlformats.org/officeDocument/2006/relationships/hyperlink" Target="http://images.google.com.br/imgres?imgurl=http://www.reef.crc.org.au/research/fishing_fisheries/statusfisheries/images/Roger%20Swainston/MudCrabScylla_serrata.jpg&amp;imgrefurl=http://www.reef.crc.org.au/research/fishing_fisheries/statusfisheries/crabmud.htm&amp;usg=__UPk2xj1R6XebTzldK7pJpLWGR9U=&amp;h=302&amp;w=450&amp;sz=120&amp;hl=pt-BR&amp;start=1&amp;um=1&amp;tbnid=blLJ4DTJumUoHM:&amp;tbnh=85&amp;tbnw=127&amp;prev=/images?q=crab&amp;hl=pt-BR&amp;um=1" TargetMode="External"/><Relationship Id="rId1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C8FEE-6438-438D-AE2B-9903833C5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FOOD AND DRINK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A9A5BD-9B98-4F98-A86E-C0E5C16AD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Starter</a:t>
            </a:r>
          </a:p>
        </p:txBody>
      </p:sp>
    </p:spTree>
    <p:extLst>
      <p:ext uri="{BB962C8B-B14F-4D97-AF65-F5344CB8AC3E}">
        <p14:creationId xmlns:p14="http://schemas.microsoft.com/office/powerpoint/2010/main" val="173889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305800" cy="2076840"/>
          </a:xfrm>
        </p:spPr>
        <p:txBody>
          <a:bodyPr>
            <a:noAutofit/>
          </a:bodyPr>
          <a:lstStyle/>
          <a:p>
            <a:pPr algn="ctr"/>
            <a:r>
              <a:rPr lang="pt-BR" sz="6600" dirty="0"/>
              <a:t>GENERAL FOOD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234060" y="2492896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Bread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283968" y="2492896"/>
            <a:ext cx="6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Eggs</a:t>
            </a:r>
            <a:r>
              <a:rPr lang="pt-BR" dirty="0"/>
              <a:t>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380312" y="2492896"/>
            <a:ext cx="79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Sugar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187624" y="4293096"/>
            <a:ext cx="87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Cereal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283968" y="4293096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Rice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236296" y="4283804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Pasta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18871" y="6239337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Sandwich</a:t>
            </a:r>
            <a:r>
              <a:rPr lang="pt-BR" dirty="0"/>
              <a:t>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876256" y="6197084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Fries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Chips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477728" y="6211669"/>
            <a:ext cx="89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Burger</a:t>
            </a:r>
            <a:r>
              <a:rPr lang="pt-BR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076" y="980728"/>
            <a:ext cx="2159385" cy="143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4305" y="980728"/>
            <a:ext cx="2655389" cy="140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980728"/>
            <a:ext cx="2369424" cy="141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319" y="2924944"/>
            <a:ext cx="1669706" cy="133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03818" y="2924944"/>
            <a:ext cx="2536363" cy="134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44208" y="2924944"/>
            <a:ext cx="2254545" cy="125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706" y="4869160"/>
            <a:ext cx="2288111" cy="134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98146" y="4797152"/>
            <a:ext cx="2069998" cy="1369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16216" y="4725144"/>
            <a:ext cx="2162078" cy="139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  <p:bldP spid="13" grpId="0"/>
      <p:bldP spid="15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305800" cy="2220856"/>
          </a:xfrm>
        </p:spPr>
        <p:txBody>
          <a:bodyPr>
            <a:noAutofit/>
          </a:bodyPr>
          <a:lstStyle/>
          <a:p>
            <a:pPr algn="ctr"/>
            <a:r>
              <a:rPr lang="pt-BR" sz="6600" dirty="0"/>
              <a:t>DRINK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061064" y="5949280"/>
            <a:ext cx="6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Beer</a:t>
            </a:r>
            <a:r>
              <a:rPr lang="pt-BR" dirty="0"/>
              <a:t>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52596" y="2037859"/>
            <a:ext cx="8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Coffee</a:t>
            </a:r>
            <a:r>
              <a:rPr lang="pt-BR" dirty="0"/>
              <a:t>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712131" y="2172285"/>
            <a:ext cx="52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Tea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6334" y="5949280"/>
            <a:ext cx="136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Soda / Pop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8808" y="4121294"/>
            <a:ext cx="2402396" cy="159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71" y="216334"/>
            <a:ext cx="295747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2733" y="367676"/>
            <a:ext cx="2414181" cy="160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0006" y="235403"/>
            <a:ext cx="281342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CaixaDeTexto 29"/>
          <p:cNvSpPr txBox="1"/>
          <p:nvPr/>
        </p:nvSpPr>
        <p:spPr>
          <a:xfrm>
            <a:off x="3946252" y="2277871"/>
            <a:ext cx="125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Fruit</a:t>
            </a:r>
            <a:r>
              <a:rPr lang="pt-BR" dirty="0"/>
              <a:t>  </a:t>
            </a:r>
            <a:r>
              <a:rPr lang="pt-BR" dirty="0" err="1"/>
              <a:t>Juice</a:t>
            </a:r>
            <a:endParaRPr lang="pt-BR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577" y="3624491"/>
            <a:ext cx="2129173" cy="212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4849A5C-5DAC-43AC-BF35-7BBE38FCA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4295" y="2678030"/>
            <a:ext cx="2281133" cy="170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3288668-B0DF-49BC-96F4-0D9B05682667}"/>
              </a:ext>
            </a:extLst>
          </p:cNvPr>
          <p:cNvSpPr txBox="1"/>
          <p:nvPr/>
        </p:nvSpPr>
        <p:spPr>
          <a:xfrm>
            <a:off x="5710939" y="3429000"/>
            <a:ext cx="78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Wine</a:t>
            </a:r>
            <a:r>
              <a:rPr lang="pt-BR" dirty="0"/>
              <a:t> 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E851CF-F0A8-4EA0-B817-C2E9D8F5E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2235" y="5113253"/>
            <a:ext cx="2402396" cy="135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CBC9792-19D6-4AAB-98EA-A189DD6BB464}"/>
              </a:ext>
            </a:extLst>
          </p:cNvPr>
          <p:cNvSpPr txBox="1"/>
          <p:nvPr/>
        </p:nvSpPr>
        <p:spPr>
          <a:xfrm>
            <a:off x="7428677" y="5395282"/>
            <a:ext cx="1326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Water</a:t>
            </a:r>
            <a:r>
              <a:rPr lang="pt-BR" dirty="0"/>
              <a:t> (Still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Sparkling</a:t>
            </a:r>
            <a:r>
              <a:rPr lang="pt-BR" dirty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30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305800" cy="2508888"/>
          </a:xfrm>
        </p:spPr>
        <p:txBody>
          <a:bodyPr>
            <a:normAutofit/>
          </a:bodyPr>
          <a:lstStyle/>
          <a:p>
            <a:pPr algn="ctr"/>
            <a:r>
              <a:rPr lang="pt-BR" sz="6600" dirty="0"/>
              <a:t>DESSERTS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563888" y="1835532"/>
            <a:ext cx="1235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Chocolate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949462" y="1772816"/>
            <a:ext cx="7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Cake</a:t>
            </a:r>
            <a:r>
              <a:rPr lang="pt-BR" dirty="0"/>
              <a:t>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813070" y="3717032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Pie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472872" y="5647037"/>
            <a:ext cx="123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Ice  </a:t>
            </a:r>
            <a:r>
              <a:rPr lang="pt-BR" dirty="0" err="1"/>
              <a:t>Cream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596336" y="3573016"/>
            <a:ext cx="1137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Candy</a:t>
            </a:r>
            <a:r>
              <a:rPr lang="pt-BR" dirty="0"/>
              <a:t>  </a:t>
            </a:r>
            <a:r>
              <a:rPr lang="pt-BR" dirty="0" err="1"/>
              <a:t>or</a:t>
            </a:r>
            <a:endParaRPr lang="pt-BR" dirty="0"/>
          </a:p>
          <a:p>
            <a:pPr algn="ctr"/>
            <a:r>
              <a:rPr lang="pt-BR" dirty="0" err="1"/>
              <a:t>Sweet</a:t>
            </a:r>
            <a:r>
              <a:rPr lang="pt-BR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70" y="1116018"/>
            <a:ext cx="3215867" cy="180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6121" y="1268760"/>
            <a:ext cx="3012263" cy="155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182" y="3140968"/>
            <a:ext cx="237329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3378" y="5013176"/>
            <a:ext cx="1157242" cy="173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5362" y="3126757"/>
            <a:ext cx="2792476" cy="159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95536" y="1556792"/>
            <a:ext cx="8305800" cy="2160240"/>
          </a:xfrm>
        </p:spPr>
        <p:txBody>
          <a:bodyPr>
            <a:noAutofit/>
          </a:bodyPr>
          <a:lstStyle/>
          <a:p>
            <a:pPr algn="ctr"/>
            <a:r>
              <a:rPr lang="pt-BR" sz="6600" dirty="0"/>
              <a:t>FRUIT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44" name="Picture 16" descr="http://t1.gstatic.com/images?q=tbn:orBpC7cEFVJo7M:http://seshdotcom.files.wordpress.com/2009/02/pineappl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2625109"/>
            <a:ext cx="1612935" cy="2028027"/>
          </a:xfrm>
          <a:prstGeom prst="rect">
            <a:avLst/>
          </a:prstGeom>
          <a:noFill/>
        </p:spPr>
      </p:pic>
      <p:pic>
        <p:nvPicPr>
          <p:cNvPr id="22530" name="Picture 2" descr="http://t2.gstatic.com/images?q=tbn:RIA2pRwDp4HIpM:http://heim.etherweave.com/weblog/archives/AvocadoPhoto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3" y="1052736"/>
            <a:ext cx="2219937" cy="136815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683568" y="2492896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Avocado</a:t>
            </a:r>
          </a:p>
        </p:txBody>
      </p:sp>
      <p:pic>
        <p:nvPicPr>
          <p:cNvPr id="22532" name="Picture 4" descr="http://t3.gstatic.com/images?q=tbn:BwlrvrfuF4nN0M:http://opiniaoweb.com/boaforma/wp-content/uploads/2009/02/banana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5776" y="1052736"/>
            <a:ext cx="2219506" cy="1222045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3203848" y="249289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Banana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251365" y="2469198"/>
            <a:ext cx="92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Grapes</a:t>
            </a:r>
            <a:r>
              <a:rPr lang="pt-BR" dirty="0"/>
              <a:t> </a:t>
            </a:r>
          </a:p>
        </p:txBody>
      </p:sp>
      <p:pic>
        <p:nvPicPr>
          <p:cNvPr id="22534" name="Picture 6" descr="http://t3.gstatic.com/images?q=tbn:9smn_Ihu3KYE_M:http://genserv.anat.ox.ac.uk/grape/grapes.jp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16016" y="980728"/>
            <a:ext cx="1845178" cy="1512168"/>
          </a:xfrm>
          <a:prstGeom prst="rect">
            <a:avLst/>
          </a:prstGeom>
          <a:noFill/>
        </p:spPr>
      </p:pic>
      <p:pic>
        <p:nvPicPr>
          <p:cNvPr id="22536" name="Picture 8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3076" y="708622"/>
            <a:ext cx="2074408" cy="1273061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7330717" y="2200020"/>
            <a:ext cx="129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strawberry</a:t>
            </a:r>
            <a:r>
              <a:rPr lang="pt-BR" dirty="0"/>
              <a:t>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83568" y="4725144"/>
            <a:ext cx="9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Orange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419872" y="4715852"/>
            <a:ext cx="94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Lemon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084168" y="4715852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Papaya</a:t>
            </a:r>
            <a:r>
              <a:rPr lang="pt-BR" dirty="0"/>
              <a:t>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915816" y="5877272"/>
            <a:ext cx="82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Apple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534093" y="5939988"/>
            <a:ext cx="142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Watermelon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7596336" y="4715852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Pineapple</a:t>
            </a:r>
            <a:r>
              <a:rPr lang="pt-BR" dirty="0"/>
              <a:t> </a:t>
            </a:r>
          </a:p>
        </p:txBody>
      </p:sp>
      <p:pic>
        <p:nvPicPr>
          <p:cNvPr id="22538" name="Picture 10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3283012"/>
            <a:ext cx="2232248" cy="1241249"/>
          </a:xfrm>
          <a:prstGeom prst="rect">
            <a:avLst/>
          </a:prstGeom>
          <a:noFill/>
        </p:spPr>
      </p:pic>
      <p:pic>
        <p:nvPicPr>
          <p:cNvPr id="22540" name="Picture 12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9716" y="3140968"/>
            <a:ext cx="2432841" cy="1440160"/>
          </a:xfrm>
          <a:prstGeom prst="rect">
            <a:avLst/>
          </a:prstGeom>
          <a:noFill/>
        </p:spPr>
      </p:pic>
      <p:pic>
        <p:nvPicPr>
          <p:cNvPr id="22542" name="Picture 14" descr="http://t3.gstatic.com/images?q=tbn:zfJLS4ws_Dv3rM:http://www.thedailygreen.com/cm/thedailygreen/images/xw/papaya-clean-FD-lg.jpg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436096" y="3140968"/>
            <a:ext cx="1944216" cy="1458760"/>
          </a:xfrm>
          <a:prstGeom prst="rect">
            <a:avLst/>
          </a:prstGeom>
          <a:noFill/>
        </p:spPr>
      </p:pic>
      <p:pic>
        <p:nvPicPr>
          <p:cNvPr id="22546" name="Picture 18" descr="http://t3.gstatic.com/images?q=tbn:qPU3q3HGyOcnfM:http://www.cepolina.com/freephoto/f/nature.fruits.food/i/i_apple.red.jpg">
            <a:hlinkClick r:id="rId19"/>
          </p:cNvPr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043608" y="5301208"/>
            <a:ext cx="1800200" cy="1357130"/>
          </a:xfrm>
          <a:prstGeom prst="rect">
            <a:avLst/>
          </a:prstGeom>
          <a:noFill/>
        </p:spPr>
      </p:pic>
      <p:pic>
        <p:nvPicPr>
          <p:cNvPr id="22548" name="Picture 20">
            <a:hlinkClick r:id="rId21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8024" y="5246152"/>
            <a:ext cx="2563014" cy="14062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  <p:bldP spid="13" grpId="0"/>
      <p:bldP spid="15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5536" y="1916832"/>
            <a:ext cx="8305800" cy="1863080"/>
          </a:xfrm>
        </p:spPr>
        <p:txBody>
          <a:bodyPr>
            <a:noAutofit/>
          </a:bodyPr>
          <a:lstStyle/>
          <a:p>
            <a:pPr algn="ctr"/>
            <a:r>
              <a:rPr lang="pt-BR" sz="6600" dirty="0"/>
              <a:t>VEGETABLES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74" name="Picture 2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161" y="836712"/>
            <a:ext cx="1993110" cy="1368152"/>
          </a:xfrm>
          <a:prstGeom prst="rect">
            <a:avLst/>
          </a:prstGeom>
          <a:noFill/>
        </p:spPr>
      </p:pic>
      <p:pic>
        <p:nvPicPr>
          <p:cNvPr id="49178" name="Picture 26" descr="http://t1.gstatic.com/images?q=tbn:qUYZvD_p-o50nM:http://cucumbers.webapp2.uea.ac.uk/images/Cucumber_2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2780928"/>
            <a:ext cx="2244099" cy="1512168"/>
          </a:xfrm>
          <a:prstGeom prst="rect">
            <a:avLst/>
          </a:prstGeom>
          <a:noFill/>
        </p:spPr>
      </p:pic>
      <p:sp>
        <p:nvSpPr>
          <p:cNvPr id="16" name="CaixaDeTexto 15"/>
          <p:cNvSpPr txBox="1"/>
          <p:nvPr/>
        </p:nvSpPr>
        <p:spPr>
          <a:xfrm>
            <a:off x="5436096" y="2307709"/>
            <a:ext cx="884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Onion</a:t>
            </a:r>
            <a:r>
              <a:rPr lang="pt-BR" dirty="0"/>
              <a:t>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7845651" y="2276872"/>
            <a:ext cx="83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Garlic</a:t>
            </a:r>
            <a:r>
              <a:rPr lang="pt-BR" dirty="0"/>
              <a:t>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059832" y="2276872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Carrot</a:t>
            </a:r>
            <a:r>
              <a:rPr lang="pt-BR" dirty="0"/>
              <a:t> 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39552" y="2307709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Lettuce</a:t>
            </a:r>
            <a:r>
              <a:rPr lang="pt-BR" dirty="0"/>
              <a:t> 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007108" y="6309320"/>
            <a:ext cx="99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Tomato</a:t>
            </a:r>
            <a:r>
              <a:rPr lang="pt-BR" dirty="0"/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6309320"/>
            <a:ext cx="7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Corn</a:t>
            </a:r>
            <a:r>
              <a:rPr lang="pt-BR" dirty="0"/>
              <a:t> 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7380312" y="4293096"/>
            <a:ext cx="115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Pumpkin</a:t>
            </a:r>
            <a:r>
              <a:rPr lang="pt-BR" dirty="0"/>
              <a:t> 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292080" y="4293096"/>
            <a:ext cx="88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Potato</a:t>
            </a:r>
            <a:r>
              <a:rPr lang="pt-BR" dirty="0"/>
              <a:t>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037859" y="4283804"/>
            <a:ext cx="933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Pepper</a:t>
            </a:r>
            <a:r>
              <a:rPr lang="pt-BR" dirty="0"/>
              <a:t> 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827584" y="429309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Cucumber</a:t>
            </a:r>
            <a:r>
              <a:rPr lang="pt-BR" dirty="0"/>
              <a:t>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7092280" y="6309320"/>
            <a:ext cx="76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Olive</a:t>
            </a:r>
            <a:r>
              <a:rPr lang="pt-BR" dirty="0"/>
              <a:t> </a:t>
            </a:r>
          </a:p>
        </p:txBody>
      </p:sp>
      <p:pic>
        <p:nvPicPr>
          <p:cNvPr id="49176" name="Picture 24" descr="http://t1.gstatic.com/images?q=tbn:rUqFrhc4VdZrCM:http://sekolahku.net:29437/pages/DoyouknowPic/carrot1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83768" y="980728"/>
            <a:ext cx="2048780" cy="1224136"/>
          </a:xfrm>
          <a:prstGeom prst="rect">
            <a:avLst/>
          </a:prstGeom>
          <a:noFill/>
        </p:spPr>
      </p:pic>
      <p:pic>
        <p:nvPicPr>
          <p:cNvPr id="49180" name="Picture 28" descr="http://t1.gstatic.com/images?q=tbn:IFGBJadB4XjmTM:http://www.nakedauthors.com/uploaded_images/garlic-704871.jp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36296" y="1124744"/>
            <a:ext cx="1660109" cy="936104"/>
          </a:xfrm>
          <a:prstGeom prst="rect">
            <a:avLst/>
          </a:prstGeom>
          <a:noFill/>
        </p:spPr>
      </p:pic>
      <p:pic>
        <p:nvPicPr>
          <p:cNvPr id="49182" name="Picture 30" descr="http://t3.gstatic.com/images?q=tbn:cCEfbzg8gWPXEM:http://upload.wikimedia.org/wikipedia/commons/1/1b/Onions.jp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88024" y="908720"/>
            <a:ext cx="2289818" cy="1368152"/>
          </a:xfrm>
          <a:prstGeom prst="rect">
            <a:avLst/>
          </a:prstGeom>
          <a:noFill/>
        </p:spPr>
      </p:pic>
      <p:pic>
        <p:nvPicPr>
          <p:cNvPr id="49184" name="Picture 32" descr="http://t3.gstatic.com/images?q=tbn:i6JD9SascAOf-M:http://www.crazycajunpeppers.com/images/pepper_platter_m4es.jpg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341520" y="2708920"/>
            <a:ext cx="2086464" cy="1656184"/>
          </a:xfrm>
          <a:prstGeom prst="rect">
            <a:avLst/>
          </a:prstGeom>
          <a:noFill/>
        </p:spPr>
      </p:pic>
      <p:pic>
        <p:nvPicPr>
          <p:cNvPr id="49186" name="Picture 34" descr="http://t1.gstatic.com/images?q=tbn:6VyNiR3I2UGhXM:http://cropandsoil.oregonstate.edu/sites/default/files/news/Holland_Potato.jpg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860032" y="2924943"/>
            <a:ext cx="1872208" cy="1296943"/>
          </a:xfrm>
          <a:prstGeom prst="rect">
            <a:avLst/>
          </a:prstGeom>
          <a:noFill/>
        </p:spPr>
      </p:pic>
      <p:pic>
        <p:nvPicPr>
          <p:cNvPr id="49188" name="Picture 36" descr="http://t2.gstatic.com/images?q=tbn:jn9GXkW8BSuJtM:http://www.winmarkcom.com/images/pumpkin1.jpg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948264" y="2852936"/>
            <a:ext cx="2016224" cy="1353570"/>
          </a:xfrm>
          <a:prstGeom prst="rect">
            <a:avLst/>
          </a:prstGeom>
          <a:noFill/>
        </p:spPr>
      </p:pic>
      <p:pic>
        <p:nvPicPr>
          <p:cNvPr id="49190" name="Picture 38" descr="http://t1.gstatic.com/images?q=tbn:v2ApqieJbC_cbM:https://www.abceeds.com/v/vspfiles/assets/images/corn-42.jpg">
            <a:hlinkClick r:id="rId19"/>
          </p:cNvPr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95536" y="4725143"/>
            <a:ext cx="2232248" cy="1572447"/>
          </a:xfrm>
          <a:prstGeom prst="rect">
            <a:avLst/>
          </a:prstGeom>
          <a:noFill/>
        </p:spPr>
      </p:pic>
      <p:pic>
        <p:nvPicPr>
          <p:cNvPr id="49192" name="Picture 40" descr="http://t0.gstatic.com/images?q=tbn:NARsU_bys6UcAM:http://vegetarianorganicblog.com/pix/organic_tomatoes.jpg">
            <a:hlinkClick r:id="rId21"/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275856" y="4725144"/>
            <a:ext cx="2505819" cy="1667228"/>
          </a:xfrm>
          <a:prstGeom prst="rect">
            <a:avLst/>
          </a:prstGeom>
          <a:noFill/>
        </p:spPr>
      </p:pic>
      <p:pic>
        <p:nvPicPr>
          <p:cNvPr id="49194" name="Picture 42" descr="http://t0.gstatic.com/images?q=tbn:dUnQOzoh5od41M:http://cleantechnica.com/files/2008/10/olive-assortment.jpg">
            <a:hlinkClick r:id="rId23"/>
          </p:cNvPr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6516216" y="4797152"/>
            <a:ext cx="1872208" cy="14829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29" grpId="0"/>
      <p:bldP spid="3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305800" cy="2148848"/>
          </a:xfrm>
        </p:spPr>
        <p:txBody>
          <a:bodyPr>
            <a:noAutofit/>
          </a:bodyPr>
          <a:lstStyle/>
          <a:p>
            <a:pPr algn="ctr"/>
            <a:r>
              <a:rPr lang="pt-BR" sz="6600" dirty="0"/>
              <a:t>MEAT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115616" y="2411596"/>
            <a:ext cx="167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Beef</a:t>
            </a:r>
            <a:r>
              <a:rPr lang="pt-BR" dirty="0"/>
              <a:t> / </a:t>
            </a:r>
            <a:r>
              <a:rPr lang="pt-BR" dirty="0" err="1"/>
              <a:t>Steak</a:t>
            </a:r>
            <a:r>
              <a:rPr lang="pt-BR" dirty="0"/>
              <a:t>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355976" y="2395026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Sausage</a:t>
            </a:r>
            <a:r>
              <a:rPr lang="pt-BR" dirty="0"/>
              <a:t>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73501" y="2411596"/>
            <a:ext cx="9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Shrimp</a:t>
            </a:r>
            <a:r>
              <a:rPr lang="pt-BR" dirty="0"/>
              <a:t>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03648" y="44815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Crab</a:t>
            </a:r>
            <a:r>
              <a:rPr lang="pt-BR" dirty="0"/>
              <a:t>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422544" y="4490536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Fish</a:t>
            </a:r>
            <a:r>
              <a:rPr lang="pt-BR" dirty="0"/>
              <a:t>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330570" y="4499828"/>
            <a:ext cx="10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Chicken</a:t>
            </a:r>
            <a:r>
              <a:rPr lang="pt-BR" dirty="0"/>
              <a:t>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725232" y="5507940"/>
            <a:ext cx="73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Ham</a:t>
            </a:r>
            <a:r>
              <a:rPr lang="pt-BR" dirty="0"/>
              <a:t>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7831547" y="551723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Lobster</a:t>
            </a:r>
            <a:r>
              <a:rPr lang="pt-BR" dirty="0"/>
              <a:t> </a:t>
            </a:r>
          </a:p>
        </p:txBody>
      </p:sp>
      <p:pic>
        <p:nvPicPr>
          <p:cNvPr id="47108" name="Picture 4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66" y="290101"/>
            <a:ext cx="2170128" cy="2170128"/>
          </a:xfrm>
          <a:prstGeom prst="rect">
            <a:avLst/>
          </a:prstGeom>
          <a:noFill/>
        </p:spPr>
      </p:pic>
      <p:pic>
        <p:nvPicPr>
          <p:cNvPr id="47112" name="Picture 8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2085" y="850585"/>
            <a:ext cx="2321991" cy="1556429"/>
          </a:xfrm>
          <a:prstGeom prst="rect">
            <a:avLst/>
          </a:prstGeom>
          <a:noFill/>
        </p:spPr>
      </p:pic>
      <p:pic>
        <p:nvPicPr>
          <p:cNvPr id="47114" name="Picture 10" descr="http://t2.gstatic.com/images?q=tbn:2gfadYXsOQS9mM:http://www.diggerschoice-seafood.com/images/shrimp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83493" y="764704"/>
            <a:ext cx="2708987" cy="1512168"/>
          </a:xfrm>
          <a:prstGeom prst="rect">
            <a:avLst/>
          </a:prstGeom>
          <a:noFill/>
        </p:spPr>
      </p:pic>
      <p:pic>
        <p:nvPicPr>
          <p:cNvPr id="47116" name="Picture 12" descr="http://t1.gstatic.com/images?q=tbn:blLJ4DTJumUoHM:http://www.reef.crc.org.au/research/fishing_fisheries/statusfisheries/images/Roger%2520Swainston/MudCrabScylla_serrata.jp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512" y="3003821"/>
            <a:ext cx="3108223" cy="1496007"/>
          </a:xfrm>
          <a:prstGeom prst="rect">
            <a:avLst/>
          </a:prstGeom>
          <a:noFill/>
        </p:spPr>
      </p:pic>
      <p:pic>
        <p:nvPicPr>
          <p:cNvPr id="47118" name="Picture 14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7864" y="3030873"/>
            <a:ext cx="3012589" cy="1181284"/>
          </a:xfrm>
          <a:prstGeom prst="rect">
            <a:avLst/>
          </a:prstGeom>
          <a:noFill/>
        </p:spPr>
      </p:pic>
      <p:pic>
        <p:nvPicPr>
          <p:cNvPr id="47120" name="Picture 16" descr="http://t0.gstatic.com/images?q=tbn:Fi_As4ofUWwM7M:http://z.about.com/d/bbq/1/0/b/O/finished_chicken.JPG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76256" y="2831644"/>
            <a:ext cx="2016224" cy="1596176"/>
          </a:xfrm>
          <a:prstGeom prst="rect">
            <a:avLst/>
          </a:prstGeom>
          <a:noFill/>
        </p:spPr>
      </p:pic>
      <p:pic>
        <p:nvPicPr>
          <p:cNvPr id="47122" name="Picture 18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069" y="4869160"/>
            <a:ext cx="3096435" cy="1698739"/>
          </a:xfrm>
          <a:prstGeom prst="rect">
            <a:avLst/>
          </a:prstGeom>
          <a:noFill/>
        </p:spPr>
      </p:pic>
      <p:pic>
        <p:nvPicPr>
          <p:cNvPr id="47124" name="Picture 20" descr="http://t1.gstatic.com/images?q=tbn:xsmRMkhyditooM:http://beaut.ie/blog/wp-content/uploads/2008/07/lobster4a.JPG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652029" y="4941168"/>
            <a:ext cx="1949091" cy="18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  <p:bldP spid="13" grpId="0"/>
      <p:bldP spid="15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305800" cy="2160240"/>
          </a:xfrm>
        </p:spPr>
        <p:txBody>
          <a:bodyPr>
            <a:noAutofit/>
          </a:bodyPr>
          <a:lstStyle/>
          <a:p>
            <a:pPr algn="ctr"/>
            <a:r>
              <a:rPr lang="pt-BR" sz="6600" dirty="0"/>
              <a:t>DAIRY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238227" y="3059668"/>
            <a:ext cx="7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Milk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046863" y="3068960"/>
            <a:ext cx="89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Yogurt</a:t>
            </a:r>
            <a:r>
              <a:rPr lang="pt-BR" dirty="0"/>
              <a:t>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94493" y="5615486"/>
            <a:ext cx="9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Cheese</a:t>
            </a:r>
            <a:r>
              <a:rPr lang="pt-BR" dirty="0"/>
              <a:t>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308304" y="3068960"/>
            <a:ext cx="85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Butter</a:t>
            </a:r>
            <a:r>
              <a:rPr lang="pt-BR" dirty="0"/>
              <a:t>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660232" y="55892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Cream</a:t>
            </a:r>
            <a:r>
              <a:rPr lang="pt-BR" dirty="0"/>
              <a:t> </a:t>
            </a:r>
            <a:r>
              <a:rPr lang="pt-BR" dirty="0" err="1"/>
              <a:t>Cheese</a:t>
            </a:r>
            <a:r>
              <a:rPr lang="pt-BR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130" y="908720"/>
            <a:ext cx="2499670" cy="208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45271" y="1069836"/>
            <a:ext cx="2994881" cy="185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8287" y="3933056"/>
            <a:ext cx="315359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1492150"/>
            <a:ext cx="3076474" cy="150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9404" y="3933056"/>
            <a:ext cx="254508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FDDA8A1CB39548A85AE13C762171F3" ma:contentTypeVersion="2" ma:contentTypeDescription="Crie um novo documento." ma:contentTypeScope="" ma:versionID="06b93eee37d71f75ce695a0abd5da53c">
  <xsd:schema xmlns:xsd="http://www.w3.org/2001/XMLSchema" xmlns:xs="http://www.w3.org/2001/XMLSchema" xmlns:p="http://schemas.microsoft.com/office/2006/metadata/properties" xmlns:ns2="b0b66c22-af21-47ce-af59-63cbfeae4de3" targetNamespace="http://schemas.microsoft.com/office/2006/metadata/properties" ma:root="true" ma:fieldsID="02fb6ac258d30e88a58b1108bb682d6c" ns2:_="">
    <xsd:import namespace="b0b66c22-af21-47ce-af59-63cbfeae4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66c22-af21-47ce-af59-63cbfeae4d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F7FE08-EB19-41FC-946E-B0EDA9BC00B3}"/>
</file>

<file path=customXml/itemProps2.xml><?xml version="1.0" encoding="utf-8"?>
<ds:datastoreItem xmlns:ds="http://schemas.openxmlformats.org/officeDocument/2006/customXml" ds:itemID="{2A36E7CB-BB51-4FA2-9EB6-80A083067195}"/>
</file>

<file path=customXml/itemProps3.xml><?xml version="1.0" encoding="utf-8"?>
<ds:datastoreItem xmlns:ds="http://schemas.openxmlformats.org/officeDocument/2006/customXml" ds:itemID="{E4B27738-02A7-487A-87FC-E542DDD86896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639</TotalTime>
  <Words>90</Words>
  <Application>Microsoft Office PowerPoint</Application>
  <PresentationFormat>Apresentação na tela (4:3)</PresentationFormat>
  <Paragraphs>72</Paragraphs>
  <Slides>15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Fluxo</vt:lpstr>
      <vt:lpstr>FOOD AND DRINK</vt:lpstr>
      <vt:lpstr>FRUIT</vt:lpstr>
      <vt:lpstr>Apresentação do PowerPoint</vt:lpstr>
      <vt:lpstr>VEGETABLES</vt:lpstr>
      <vt:lpstr>Apresentação do PowerPoint</vt:lpstr>
      <vt:lpstr>MEAT</vt:lpstr>
      <vt:lpstr>Apresentação do PowerPoint</vt:lpstr>
      <vt:lpstr>DAIRY</vt:lpstr>
      <vt:lpstr>Apresentação do PowerPoint</vt:lpstr>
      <vt:lpstr>GENERAL FOOD</vt:lpstr>
      <vt:lpstr>Apresentação do PowerPoint</vt:lpstr>
      <vt:lpstr>DRINK</vt:lpstr>
      <vt:lpstr>Apresentação do PowerPoint</vt:lpstr>
      <vt:lpstr>DESSERTS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</dc:title>
  <dc:creator>I2212</dc:creator>
  <cp:lastModifiedBy>Nando</cp:lastModifiedBy>
  <cp:revision>101</cp:revision>
  <dcterms:created xsi:type="dcterms:W3CDTF">2009-09-16T19:18:52Z</dcterms:created>
  <dcterms:modified xsi:type="dcterms:W3CDTF">2018-03-15T01:22:34Z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0x0101000BFDDA8A1CB39548A85AE13C762171F3</vt:lpwstr>
  </property>
</Properties>
</file>