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42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5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72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98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45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9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06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2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11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03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B929-E25B-49FA-ACFD-AAACF7C6F216}" type="datetimeFigureOut">
              <a:rPr lang="pl-PL" smtClean="0"/>
              <a:t>2018-01-13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367A-7320-4A42-B9F7-450CBDFE9F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food and dri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09"/>
            <a:ext cx="9143999" cy="68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Znalezione obrazy dla zapytania spaghet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0121"/>
            <a:ext cx="8509291" cy="62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260582" y="5563422"/>
            <a:ext cx="273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dirty="0" smtClean="0"/>
              <a:t>spaghetti</a:t>
            </a:r>
            <a:endParaRPr lang="pl-PL" sz="4800" b="1" dirty="0"/>
          </a:p>
        </p:txBody>
      </p:sp>
      <p:sp>
        <p:nvSpPr>
          <p:cNvPr id="29" name="Prostokąt 28"/>
          <p:cNvSpPr/>
          <p:nvPr/>
        </p:nvSpPr>
        <p:spPr>
          <a:xfrm>
            <a:off x="2328258" y="5116761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92069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  <p:sp>
        <p:nvSpPr>
          <p:cNvPr id="3" name="AutoShape 2" descr="Znalezione obrazy dla zapytania roast chicken"/>
          <p:cNvSpPr>
            <a:spLocks noChangeAspect="1" noChangeArrowheads="1"/>
          </p:cNvSpPr>
          <p:nvPr/>
        </p:nvSpPr>
        <p:spPr bwMode="auto">
          <a:xfrm>
            <a:off x="155575" y="-18288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Znalezione obrazy dla zapytania roast chicken"/>
          <p:cNvSpPr>
            <a:spLocks noChangeAspect="1" noChangeArrowheads="1"/>
          </p:cNvSpPr>
          <p:nvPr/>
        </p:nvSpPr>
        <p:spPr bwMode="auto">
          <a:xfrm>
            <a:off x="307975" y="-16764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5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nalezione obrazy dla zapytania chee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3" y="395805"/>
            <a:ext cx="8574093" cy="58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260582" y="5563422"/>
            <a:ext cx="2739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 err="1" smtClean="0"/>
              <a:t>cheese</a:t>
            </a:r>
            <a:endParaRPr lang="pl-PL" sz="4800" b="1" dirty="0"/>
          </a:p>
        </p:txBody>
      </p:sp>
      <p:sp>
        <p:nvSpPr>
          <p:cNvPr id="29" name="Prostokąt 28"/>
          <p:cNvSpPr/>
          <p:nvPr/>
        </p:nvSpPr>
        <p:spPr>
          <a:xfrm>
            <a:off x="2350417" y="5102424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92069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  <p:sp>
        <p:nvSpPr>
          <p:cNvPr id="3" name="AutoShape 2" descr="Znalezione obrazy dla zapytania roast chicken"/>
          <p:cNvSpPr>
            <a:spLocks noChangeAspect="1" noChangeArrowheads="1"/>
          </p:cNvSpPr>
          <p:nvPr/>
        </p:nvSpPr>
        <p:spPr bwMode="auto">
          <a:xfrm>
            <a:off x="155575" y="-18288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Znalezione obrazy dla zapytania roast chicken"/>
          <p:cNvSpPr>
            <a:spLocks noChangeAspect="1" noChangeArrowheads="1"/>
          </p:cNvSpPr>
          <p:nvPr/>
        </p:nvSpPr>
        <p:spPr bwMode="auto">
          <a:xfrm>
            <a:off x="307975" y="-16764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8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Znalezione obrazy dla zapytania b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06060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01616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79504" y="5116761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07169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bread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25400" y="5102424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59832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</p:spTree>
    <p:extLst>
      <p:ext uri="{BB962C8B-B14F-4D97-AF65-F5344CB8AC3E}">
        <p14:creationId xmlns:p14="http://schemas.microsoft.com/office/powerpoint/2010/main" val="1897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Znalezione obrazy dla zapytania banan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0"/>
          <a:stretch/>
        </p:blipFill>
        <p:spPr bwMode="auto">
          <a:xfrm>
            <a:off x="155575" y="109122"/>
            <a:ext cx="8988425" cy="66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217533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bananas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28258" y="5116761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59832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</p:spTree>
    <p:extLst>
      <p:ext uri="{BB962C8B-B14F-4D97-AF65-F5344CB8AC3E}">
        <p14:creationId xmlns:p14="http://schemas.microsoft.com/office/powerpoint/2010/main" val="14808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piz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4" y="421580"/>
            <a:ext cx="8854082" cy="590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smtClean="0"/>
              <a:t>pizza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39752" y="5088087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59832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</p:spTree>
    <p:extLst>
      <p:ext uri="{BB962C8B-B14F-4D97-AF65-F5344CB8AC3E}">
        <p14:creationId xmlns:p14="http://schemas.microsoft.com/office/powerpoint/2010/main" val="18118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Znalezione obrazy dla zapytania p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14239"/>
            <a:ext cx="8885268" cy="500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pears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28258" y="5132300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59832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  <p:sp>
        <p:nvSpPr>
          <p:cNvPr id="3" name="AutoShape 2" descr="Znalezione obrazy dla zapytania pears"/>
          <p:cNvSpPr>
            <a:spLocks noChangeAspect="1" noChangeArrowheads="1"/>
          </p:cNvSpPr>
          <p:nvPr/>
        </p:nvSpPr>
        <p:spPr bwMode="auto">
          <a:xfrm>
            <a:off x="155575" y="-1828800"/>
            <a:ext cx="5467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Znalezione obrazy dla zapytania pears"/>
          <p:cNvSpPr>
            <a:spLocks noChangeAspect="1" noChangeArrowheads="1"/>
          </p:cNvSpPr>
          <p:nvPr/>
        </p:nvSpPr>
        <p:spPr bwMode="auto">
          <a:xfrm>
            <a:off x="307975" y="-1676400"/>
            <a:ext cx="5467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1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nalezione obrazy dla zapytania mi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3" y="832856"/>
            <a:ext cx="887241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milk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28258" y="5131098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92069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</p:spTree>
    <p:extLst>
      <p:ext uri="{BB962C8B-B14F-4D97-AF65-F5344CB8AC3E}">
        <p14:creationId xmlns:p14="http://schemas.microsoft.com/office/powerpoint/2010/main" val="339103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nalezione obrazy dla zapytania ap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6" y="419530"/>
            <a:ext cx="8368087" cy="597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apples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28258" y="5103398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92069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</p:spTree>
    <p:extLst>
      <p:ext uri="{BB962C8B-B14F-4D97-AF65-F5344CB8AC3E}">
        <p14:creationId xmlns:p14="http://schemas.microsoft.com/office/powerpoint/2010/main" val="7571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nalezione obrazy dla zapytania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6" y="338121"/>
            <a:ext cx="8205419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water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50417" y="5131098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92069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</p:spTree>
    <p:extLst>
      <p:ext uri="{BB962C8B-B14F-4D97-AF65-F5344CB8AC3E}">
        <p14:creationId xmlns:p14="http://schemas.microsoft.com/office/powerpoint/2010/main" val="23078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56486"/>
            <a:ext cx="854983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0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679504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2328258" y="170732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0" y="5102424"/>
            <a:ext cx="2339752" cy="1755576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0" y="341707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0" y="1700808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6997228" y="0"/>
            <a:ext cx="214677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4679504" y="6517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339752" y="0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7017772" y="3401616"/>
            <a:ext cx="2126228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4690169" y="3399035"/>
            <a:ext cx="2339752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2328258" y="3372941"/>
            <a:ext cx="2339752" cy="1758157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7019256" y="1707325"/>
            <a:ext cx="2124744" cy="170080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4695636" y="5102424"/>
            <a:ext cx="233975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/>
          <p:cNvSpPr/>
          <p:nvPr/>
        </p:nvSpPr>
        <p:spPr>
          <a:xfrm>
            <a:off x="7035388" y="5099842"/>
            <a:ext cx="2108612" cy="1758158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2483768" y="5548512"/>
            <a:ext cx="258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b="1" dirty="0" err="1" smtClean="0"/>
              <a:t>chicken</a:t>
            </a:r>
            <a:endParaRPr lang="pl-PL" b="1" dirty="0"/>
          </a:p>
        </p:txBody>
      </p:sp>
      <p:sp>
        <p:nvSpPr>
          <p:cNvPr id="29" name="Prostokąt 28"/>
          <p:cNvSpPr/>
          <p:nvPr/>
        </p:nvSpPr>
        <p:spPr>
          <a:xfrm>
            <a:off x="2328258" y="5117886"/>
            <a:ext cx="2339752" cy="1786832"/>
          </a:xfrm>
          <a:prstGeom prst="rect">
            <a:avLst/>
          </a:prstGeom>
          <a:pattFill prst="we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3092069" y="624087"/>
            <a:ext cx="38164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4400" dirty="0" smtClean="0"/>
              <a:t>?</a:t>
            </a:r>
            <a:endParaRPr lang="pl-PL" sz="34400" dirty="0"/>
          </a:p>
        </p:txBody>
      </p:sp>
      <p:sp>
        <p:nvSpPr>
          <p:cNvPr id="3" name="AutoShape 2" descr="Znalezione obrazy dla zapytania roast chicken"/>
          <p:cNvSpPr>
            <a:spLocks noChangeAspect="1" noChangeArrowheads="1"/>
          </p:cNvSpPr>
          <p:nvPr/>
        </p:nvSpPr>
        <p:spPr bwMode="auto">
          <a:xfrm>
            <a:off x="155575" y="-18288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4" descr="Znalezione obrazy dla zapytania roast chicken"/>
          <p:cNvSpPr>
            <a:spLocks noChangeAspect="1" noChangeArrowheads="1"/>
          </p:cNvSpPr>
          <p:nvPr/>
        </p:nvSpPr>
        <p:spPr bwMode="auto">
          <a:xfrm>
            <a:off x="307975" y="-16764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31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29" grpId="0" animBg="1"/>
      <p:bldP spid="6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AB74B-9BC3-442D-A908-3D34B49F9DF8}"/>
</file>

<file path=customXml/itemProps2.xml><?xml version="1.0" encoding="utf-8"?>
<ds:datastoreItem xmlns:ds="http://schemas.openxmlformats.org/officeDocument/2006/customXml" ds:itemID="{535373A3-A3ED-4695-991F-6ABDB811C9FC}"/>
</file>

<file path=customXml/itemProps3.xml><?xml version="1.0" encoding="utf-8"?>
<ds:datastoreItem xmlns:ds="http://schemas.openxmlformats.org/officeDocument/2006/customXml" ds:itemID="{E84F0881-1642-4B94-AC29-4096D7946761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Pokaz na ekranie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Krysia</dc:creator>
  <cp:lastModifiedBy>Krysia</cp:lastModifiedBy>
  <cp:revision>5</cp:revision>
  <dcterms:created xsi:type="dcterms:W3CDTF">2018-01-13T14:06:49Z</dcterms:created>
  <dcterms:modified xsi:type="dcterms:W3CDTF">2018-01-13T17:37:12Z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