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6"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Figtree Black"/>
      <p:bold r:id="rId14"/>
      <p:boldItalic r:id="rId15"/>
    </p:embeddedFont>
    <p:embeddedFont>
      <p:font typeface="Hanken Grotesk"/>
      <p:regular r:id="rId16"/>
      <p:bold r:id="rId17"/>
      <p:italic r:id="rId18"/>
      <p:boldItalic r:id="rId19"/>
    </p:embeddedFont>
    <p:embeddedFont>
      <p:font typeface="La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E7CD212-CAD2-416F-AD15-FAB83104935A}">
  <a:tblStyle styleId="{7E7CD212-CAD2-416F-AD15-FAB83104935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regular.fntdata"/><Relationship Id="rId22" Type="http://schemas.openxmlformats.org/officeDocument/2006/relationships/font" Target="fonts/Lato-italic.fntdata"/><Relationship Id="rId21" Type="http://schemas.openxmlformats.org/officeDocument/2006/relationships/font" Target="fonts/Lato-bold.fntdata"/><Relationship Id="rId23" Type="http://schemas.openxmlformats.org/officeDocument/2006/relationships/font" Target="fonts/La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font" Target="fonts/FigtreeBlack-boldItalic.fntdata"/><Relationship Id="rId14" Type="http://schemas.openxmlformats.org/officeDocument/2006/relationships/font" Target="fonts/FigtreeBlack-bold.fntdata"/><Relationship Id="rId17" Type="http://schemas.openxmlformats.org/officeDocument/2006/relationships/font" Target="fonts/HankenGrotesk-bold.fntdata"/><Relationship Id="rId16" Type="http://schemas.openxmlformats.org/officeDocument/2006/relationships/font" Target="fonts/HankenGrotesk-regular.fntdata"/><Relationship Id="rId19" Type="http://schemas.openxmlformats.org/officeDocument/2006/relationships/font" Target="fonts/HankenGrotesk-boldItalic.fntdata"/><Relationship Id="rId18" Type="http://schemas.openxmlformats.org/officeDocument/2006/relationships/font" Target="fonts/HankenGrotesk-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119bcd10a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119bcd10a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30712"/>
                </a:solidFill>
                <a:latin typeface="Hanken Grotesk"/>
                <a:ea typeface="Hanken Grotesk"/>
                <a:cs typeface="Hanken Grotesk"/>
                <a:sym typeface="Hanken Grotesk"/>
              </a:rPr>
              <a:t>Ensuring generated text meets specific requirements while maintaining quality</a:t>
            </a:r>
            <a:endParaRPr sz="1400">
              <a:solidFill>
                <a:srgbClr val="030712"/>
              </a:solidFill>
              <a:latin typeface="Hanken Grotesk"/>
              <a:ea typeface="Hanken Grotesk"/>
              <a:cs typeface="Hanken Grotesk"/>
              <a:sym typeface="Hanken Grotesk"/>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7.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0"/>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313" name="Google Shape;313;p30"/>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2</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314" name="Google Shape;314;p30"/>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315" name="Google Shape;315;p30"/>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316" name="Google Shape;316;p30"/>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322" name="Google Shape;322;p31"/>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323" name="Google Shape;323;p31"/>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324" name="Google Shape;324;p31"/>
          <p:cNvGraphicFramePr/>
          <p:nvPr/>
        </p:nvGraphicFramePr>
        <p:xfrm>
          <a:off x="726775" y="1536810"/>
          <a:ext cx="3000000" cy="3000000"/>
        </p:xfrm>
        <a:graphic>
          <a:graphicData uri="http://schemas.openxmlformats.org/drawingml/2006/table">
            <a:tbl>
              <a:tblPr>
                <a:noFill/>
                <a:tableStyleId>{7E7CD212-CAD2-416F-AD15-FAB83104935A}</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325" name="Google Shape;325;p31"/>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2"/>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331" name="Google Shape;331;p32"/>
          <p:cNvSpPr txBox="1"/>
          <p:nvPr/>
        </p:nvSpPr>
        <p:spPr>
          <a:xfrm>
            <a:off x="6817363" y="3592101"/>
            <a:ext cx="161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332" name="Google Shape;332;p32"/>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333" name="Google Shape;333;p32"/>
          <p:cNvPicPr preferRelativeResize="0"/>
          <p:nvPr/>
        </p:nvPicPr>
        <p:blipFill>
          <a:blip r:embed="rId3">
            <a:alphaModFix/>
          </a:blip>
          <a:stretch>
            <a:fillRect/>
          </a:stretch>
        </p:blipFill>
        <p:spPr>
          <a:xfrm>
            <a:off x="4647425" y="983014"/>
            <a:ext cx="4009926" cy="3660674"/>
          </a:xfrm>
          <a:prstGeom prst="rect">
            <a:avLst/>
          </a:prstGeom>
          <a:noFill/>
          <a:ln>
            <a:noFill/>
          </a:ln>
        </p:spPr>
      </p:pic>
      <p:sp>
        <p:nvSpPr>
          <p:cNvPr id="334" name="Google Shape;334;p32"/>
          <p:cNvSpPr txBox="1"/>
          <p:nvPr/>
        </p:nvSpPr>
        <p:spPr>
          <a:xfrm>
            <a:off x="713225" y="1213000"/>
            <a:ext cx="4009800" cy="320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333333"/>
                </a:solidFill>
                <a:latin typeface="Hanken Grotesk"/>
                <a:ea typeface="Hanken Grotesk"/>
                <a:cs typeface="Hanken Grotesk"/>
                <a:sym typeface="Hanken Grotesk"/>
              </a:rPr>
              <a:t>Medical LLMs</a:t>
            </a:r>
            <a:r>
              <a:rPr lang="en">
                <a:solidFill>
                  <a:srgbClr val="333333"/>
                </a:solidFill>
                <a:latin typeface="Hanken Grotesk"/>
                <a:ea typeface="Hanken Grotesk"/>
                <a:cs typeface="Hanken Grotesk"/>
                <a:sym typeface="Hanken Grotesk"/>
              </a:rPr>
              <a:t> like </a:t>
            </a:r>
            <a:r>
              <a:rPr b="1" lang="en">
                <a:solidFill>
                  <a:srgbClr val="333333"/>
                </a:solidFill>
                <a:latin typeface="Hanken Grotesk"/>
                <a:ea typeface="Hanken Grotesk"/>
                <a:cs typeface="Hanken Grotesk"/>
                <a:sym typeface="Hanken Grotesk"/>
              </a:rPr>
              <a:t>MedPaLM</a:t>
            </a:r>
            <a:r>
              <a:rPr lang="en">
                <a:solidFill>
                  <a:srgbClr val="333333"/>
                </a:solidFill>
                <a:latin typeface="Hanken Grotesk"/>
                <a:ea typeface="Hanken Grotesk"/>
                <a:cs typeface="Hanken Grotesk"/>
                <a:sym typeface="Hanken Grotesk"/>
              </a:rPr>
              <a:t> and </a:t>
            </a:r>
            <a:r>
              <a:rPr b="1" lang="en">
                <a:solidFill>
                  <a:srgbClr val="333333"/>
                </a:solidFill>
                <a:latin typeface="Hanken Grotesk"/>
                <a:ea typeface="Hanken Grotesk"/>
                <a:cs typeface="Hanken Grotesk"/>
                <a:sym typeface="Hanken Grotesk"/>
              </a:rPr>
              <a:t>Med-Gemini</a:t>
            </a:r>
            <a:r>
              <a:rPr lang="en">
                <a:solidFill>
                  <a:srgbClr val="333333"/>
                </a:solidFill>
                <a:latin typeface="Hanken Grotesk"/>
                <a:ea typeface="Hanken Grotesk"/>
                <a:cs typeface="Hanken Grotesk"/>
                <a:sym typeface="Hanken Grotesk"/>
              </a:rPr>
              <a:t> are emerging as powerful tools in healthcare and biomedical research with specialized training for clinical tasks.</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rgbClr val="333333"/>
                </a:solidFill>
                <a:latin typeface="Hanken Grotesk"/>
                <a:ea typeface="Hanken Grotesk"/>
                <a:cs typeface="Hanken Grotesk"/>
                <a:sym typeface="Hanken Grotesk"/>
              </a:rPr>
              <a:t>Knowledge integration</a:t>
            </a:r>
            <a:r>
              <a:rPr lang="en">
                <a:solidFill>
                  <a:srgbClr val="333333"/>
                </a:solidFill>
                <a:latin typeface="Hanken Grotesk"/>
                <a:ea typeface="Hanken Grotesk"/>
                <a:cs typeface="Hanken Grotesk"/>
                <a:sym typeface="Hanken Grotesk"/>
              </a:rPr>
              <a:t> through graphs and UMLS enhances model performance in medical question answering.</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chemeClr val="dk1"/>
                </a:solidFill>
                <a:latin typeface="Hanken Grotesk"/>
                <a:ea typeface="Hanken Grotesk"/>
                <a:cs typeface="Hanken Grotesk"/>
                <a:sym typeface="Hanken Grotesk"/>
              </a:rPr>
              <a:t>Controlled text generation</a:t>
            </a:r>
            <a:r>
              <a:rPr lang="en">
                <a:solidFill>
                  <a:schemeClr val="dk1"/>
                </a:solidFill>
                <a:latin typeface="Hanken Grotesk"/>
                <a:ea typeface="Hanken Grotesk"/>
                <a:cs typeface="Hanken Grotesk"/>
                <a:sym typeface="Hanken Grotesk"/>
              </a:rPr>
              <a:t> enables precise outputs through various approaches like CTRL and reward-based methods.</a:t>
            </a:r>
            <a:endParaRPr>
              <a:solidFill>
                <a:srgbClr val="333333"/>
              </a:solidFill>
              <a:latin typeface="Hanken Grotesk"/>
              <a:ea typeface="Hanken Grotesk"/>
              <a:cs typeface="Hanken Grotesk"/>
              <a:sym typeface="Hanken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340" name="Google Shape;340;p33"/>
          <p:cNvGrpSpPr/>
          <p:nvPr/>
        </p:nvGrpSpPr>
        <p:grpSpPr>
          <a:xfrm>
            <a:off x="731520" y="1388100"/>
            <a:ext cx="8534388" cy="3090187"/>
            <a:chOff x="720000" y="1388100"/>
            <a:chExt cx="8534388" cy="3090187"/>
          </a:xfrm>
        </p:grpSpPr>
        <p:grpSp>
          <p:nvGrpSpPr>
            <p:cNvPr id="341" name="Google Shape;341;p33"/>
            <p:cNvGrpSpPr/>
            <p:nvPr/>
          </p:nvGrpSpPr>
          <p:grpSpPr>
            <a:xfrm>
              <a:off x="720000" y="1388100"/>
              <a:ext cx="8534388" cy="3090187"/>
              <a:chOff x="762000" y="1332625"/>
              <a:chExt cx="8534388" cy="3090187"/>
            </a:xfrm>
          </p:grpSpPr>
          <p:grpSp>
            <p:nvGrpSpPr>
              <p:cNvPr id="342" name="Google Shape;342;p33"/>
              <p:cNvGrpSpPr/>
              <p:nvPr/>
            </p:nvGrpSpPr>
            <p:grpSpPr>
              <a:xfrm>
                <a:off x="762000" y="1332625"/>
                <a:ext cx="3191208" cy="3090187"/>
                <a:chOff x="941262" y="1245125"/>
                <a:chExt cx="3191208" cy="3090187"/>
              </a:xfrm>
            </p:grpSpPr>
            <p:sp>
              <p:nvSpPr>
                <p:cNvPr id="343" name="Google Shape;343;p33"/>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344" name="Google Shape;344;p33"/>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345" name="Google Shape;345;p33"/>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346" name="Google Shape;346;p33"/>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347" name="Google Shape;347;p33"/>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348" name="Google Shape;348;p33"/>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349" name="Google Shape;349;p33"/>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350" name="Google Shape;350;p33"/>
                <p:cNvCxnSpPr>
                  <a:stCxn id="343" idx="2"/>
                  <a:endCxn id="349"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351" name="Google Shape;351;p33"/>
                <p:cNvCxnSpPr>
                  <a:stCxn id="343" idx="2"/>
                  <a:endCxn id="348"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352" name="Google Shape;352;p33"/>
                <p:cNvCxnSpPr>
                  <a:stCxn id="343" idx="2"/>
                  <a:endCxn id="347"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353" name="Google Shape;353;p33"/>
                <p:cNvCxnSpPr>
                  <a:stCxn id="343" idx="2"/>
                  <a:endCxn id="346"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354" name="Google Shape;354;p33"/>
                <p:cNvCxnSpPr>
                  <a:stCxn id="343" idx="2"/>
                  <a:endCxn id="345"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355" name="Google Shape;355;p33"/>
              <p:cNvGrpSpPr/>
              <p:nvPr/>
            </p:nvGrpSpPr>
            <p:grpSpPr>
              <a:xfrm>
                <a:off x="3434988" y="1332625"/>
                <a:ext cx="3190800" cy="2252268"/>
                <a:chOff x="3755100" y="1311825"/>
                <a:chExt cx="3190800" cy="2252268"/>
              </a:xfrm>
            </p:grpSpPr>
            <p:sp>
              <p:nvSpPr>
                <p:cNvPr id="356" name="Google Shape;356;p33"/>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357" name="Google Shape;357;p33"/>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358" name="Google Shape;358;p33"/>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359" name="Google Shape;359;p33"/>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360" name="Google Shape;360;p33"/>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361" name="Google Shape;361;p33"/>
                <p:cNvCxnSpPr>
                  <a:stCxn id="356" idx="2"/>
                  <a:endCxn id="357"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362" name="Google Shape;362;p33"/>
                <p:cNvCxnSpPr>
                  <a:stCxn id="356" idx="2"/>
                  <a:endCxn id="358"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363" name="Google Shape;363;p33"/>
                <p:cNvCxnSpPr>
                  <a:stCxn id="356" idx="2"/>
                  <a:endCxn id="359"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364" name="Google Shape;364;p33"/>
                <p:cNvCxnSpPr>
                  <a:stCxn id="356" idx="2"/>
                  <a:endCxn id="360"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365" name="Google Shape;365;p33"/>
              <p:cNvGrpSpPr/>
              <p:nvPr/>
            </p:nvGrpSpPr>
            <p:grpSpPr>
              <a:xfrm>
                <a:off x="6101963" y="1332625"/>
                <a:ext cx="3194425" cy="2672892"/>
                <a:chOff x="6071375" y="1304875"/>
                <a:chExt cx="3194425" cy="2672892"/>
              </a:xfrm>
            </p:grpSpPr>
            <p:sp>
              <p:nvSpPr>
                <p:cNvPr id="366" name="Google Shape;366;p33"/>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367" name="Google Shape;367;p33"/>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368" name="Google Shape;368;p33"/>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369" name="Google Shape;369;p33"/>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370" name="Google Shape;370;p33"/>
                <p:cNvCxnSpPr>
                  <a:stCxn id="366" idx="2"/>
                  <a:endCxn id="369"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371" name="Google Shape;371;p33"/>
                <p:cNvCxnSpPr>
                  <a:stCxn id="366" idx="2"/>
                  <a:endCxn id="367"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372" name="Google Shape;372;p33"/>
                <p:cNvCxnSpPr>
                  <a:stCxn id="366" idx="2"/>
                  <a:endCxn id="368"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373" name="Google Shape;373;p33"/>
                <p:cNvCxnSpPr>
                  <a:stCxn id="366" idx="2"/>
                  <a:endCxn id="374"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374" name="Google Shape;374;p33"/>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375" name="Google Shape;375;p33"/>
                <p:cNvCxnSpPr>
                  <a:stCxn id="366" idx="2"/>
                  <a:endCxn id="376"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376" name="Google Shape;376;p33"/>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377" name="Google Shape;377;p33"/>
            <p:cNvCxnSpPr>
              <a:stCxn id="343" idx="2"/>
              <a:endCxn id="344"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378" name="Google Shape;378;p3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3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384" name="Google Shape;384;p34"/>
          <p:cNvGrpSpPr/>
          <p:nvPr/>
        </p:nvGrpSpPr>
        <p:grpSpPr>
          <a:xfrm>
            <a:off x="4641058" y="1350103"/>
            <a:ext cx="3785159" cy="2301070"/>
            <a:chOff x="4640375" y="1359375"/>
            <a:chExt cx="3494100" cy="2439900"/>
          </a:xfrm>
        </p:grpSpPr>
        <p:sp>
          <p:nvSpPr>
            <p:cNvPr id="385" name="Google Shape;385;p3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3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387" name="Google Shape;387;p34"/>
          <p:cNvGrpSpPr/>
          <p:nvPr/>
        </p:nvGrpSpPr>
        <p:grpSpPr>
          <a:xfrm>
            <a:off x="717773" y="3775019"/>
            <a:ext cx="7708438" cy="664006"/>
            <a:chOff x="1018775" y="3922775"/>
            <a:chExt cx="7115700" cy="719400"/>
          </a:xfrm>
        </p:grpSpPr>
        <p:sp>
          <p:nvSpPr>
            <p:cNvPr id="388" name="Google Shape;388;p34"/>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34"/>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390" name="Google Shape;390;p34"/>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391" name="Google Shape;391;p34"/>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392" name="Google Shape;392;p34"/>
          <p:cNvGrpSpPr/>
          <p:nvPr/>
        </p:nvGrpSpPr>
        <p:grpSpPr>
          <a:xfrm>
            <a:off x="718167" y="1350103"/>
            <a:ext cx="3785159" cy="2301070"/>
            <a:chOff x="4640375" y="1359375"/>
            <a:chExt cx="3494100" cy="2439900"/>
          </a:xfrm>
        </p:grpSpPr>
        <p:sp>
          <p:nvSpPr>
            <p:cNvPr id="393" name="Google Shape;393;p3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395" name="Google Shape;395;p34"/>
          <p:cNvGrpSpPr/>
          <p:nvPr/>
        </p:nvGrpSpPr>
        <p:grpSpPr>
          <a:xfrm>
            <a:off x="882748" y="1868007"/>
            <a:ext cx="1648802" cy="1618500"/>
            <a:chOff x="882748" y="1868007"/>
            <a:chExt cx="1648802" cy="1618500"/>
          </a:xfrm>
        </p:grpSpPr>
        <p:sp>
          <p:nvSpPr>
            <p:cNvPr id="396" name="Google Shape;396;p34"/>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7" name="Google Shape;397;p34"/>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398" name="Google Shape;398;p34"/>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399" name="Google Shape;399;p34"/>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400" name="Google Shape;400;p34"/>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1" name="Google Shape;401;p34"/>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402" name="Google Shape;402;p34"/>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403" name="Google Shape;403;p34"/>
          <p:cNvGrpSpPr/>
          <p:nvPr/>
        </p:nvGrpSpPr>
        <p:grpSpPr>
          <a:xfrm>
            <a:off x="4811327" y="1874520"/>
            <a:ext cx="1648809" cy="1618500"/>
            <a:chOff x="-2427835" y="2492607"/>
            <a:chExt cx="1648809" cy="1618500"/>
          </a:xfrm>
        </p:grpSpPr>
        <p:sp>
          <p:nvSpPr>
            <p:cNvPr id="404" name="Google Shape;404;p34"/>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5" name="Google Shape;405;p34"/>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406" name="Google Shape;406;p34"/>
          <p:cNvGrpSpPr/>
          <p:nvPr/>
        </p:nvGrpSpPr>
        <p:grpSpPr>
          <a:xfrm>
            <a:off x="6615727" y="1874520"/>
            <a:ext cx="1648809" cy="1621012"/>
            <a:chOff x="-2769448" y="745695"/>
            <a:chExt cx="1648809" cy="1621012"/>
          </a:xfrm>
        </p:grpSpPr>
        <p:grpSp>
          <p:nvGrpSpPr>
            <p:cNvPr id="407" name="Google Shape;407;p34"/>
            <p:cNvGrpSpPr/>
            <p:nvPr/>
          </p:nvGrpSpPr>
          <p:grpSpPr>
            <a:xfrm>
              <a:off x="-2769448" y="745695"/>
              <a:ext cx="1648809" cy="1621012"/>
              <a:chOff x="-2427835" y="2508295"/>
              <a:chExt cx="1648809" cy="1621012"/>
            </a:xfrm>
          </p:grpSpPr>
          <p:sp>
            <p:nvSpPr>
              <p:cNvPr id="408" name="Google Shape;408;p34"/>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9" name="Google Shape;409;p34"/>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410" name="Google Shape;410;p34"/>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411" name="Google Shape;411;p34"/>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412" name="Google Shape;412;p34"/>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35"/>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418" name="Google Shape;418;p35"/>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419" name="Google Shape;419;p35"/>
          <p:cNvGrpSpPr/>
          <p:nvPr/>
        </p:nvGrpSpPr>
        <p:grpSpPr>
          <a:xfrm>
            <a:off x="4468150" y="1201275"/>
            <a:ext cx="3791800" cy="2740956"/>
            <a:chOff x="4298600" y="752100"/>
            <a:chExt cx="3791800" cy="2740956"/>
          </a:xfrm>
        </p:grpSpPr>
        <p:grpSp>
          <p:nvGrpSpPr>
            <p:cNvPr id="420" name="Google Shape;420;p35"/>
            <p:cNvGrpSpPr/>
            <p:nvPr/>
          </p:nvGrpSpPr>
          <p:grpSpPr>
            <a:xfrm>
              <a:off x="5492255" y="2469145"/>
              <a:ext cx="2118135" cy="1023911"/>
              <a:chOff x="5195805" y="3477095"/>
              <a:chExt cx="2118135" cy="1023911"/>
            </a:xfrm>
          </p:grpSpPr>
          <p:grpSp>
            <p:nvGrpSpPr>
              <p:cNvPr id="421" name="Google Shape;421;p35"/>
              <p:cNvGrpSpPr/>
              <p:nvPr/>
            </p:nvGrpSpPr>
            <p:grpSpPr>
              <a:xfrm rot="5400000">
                <a:off x="5742917" y="2929983"/>
                <a:ext cx="1023911" cy="2118135"/>
                <a:chOff x="4601661" y="1269550"/>
                <a:chExt cx="3470886" cy="2245452"/>
              </a:xfrm>
            </p:grpSpPr>
            <p:sp>
              <p:nvSpPr>
                <p:cNvPr id="422" name="Google Shape;422;p35"/>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35"/>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24" name="Google Shape;424;p35"/>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425" name="Google Shape;425;p35"/>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426" name="Google Shape;426;p35"/>
              <p:cNvCxnSpPr>
                <a:stCxn id="424" idx="0"/>
                <a:endCxn id="425"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427" name="Google Shape;427;p35"/>
              <p:cNvCxnSpPr>
                <a:stCxn id="424" idx="1"/>
                <a:endCxn id="425"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28" name="Google Shape;428;p35"/>
              <p:cNvCxnSpPr>
                <a:stCxn id="424" idx="2"/>
                <a:endCxn id="425"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429" name="Google Shape;429;p35"/>
              <p:cNvCxnSpPr>
                <a:stCxn id="424" idx="3"/>
                <a:endCxn id="425"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30" name="Google Shape;430;p35"/>
              <p:cNvCxnSpPr>
                <a:stCxn id="424" idx="4"/>
                <a:endCxn id="425"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431" name="Google Shape;431;p35"/>
              <p:cNvCxnSpPr>
                <a:stCxn id="424" idx="5"/>
                <a:endCxn id="425"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32" name="Google Shape;432;p35"/>
              <p:cNvCxnSpPr>
                <a:stCxn id="424" idx="6"/>
                <a:endCxn id="425"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433" name="Google Shape;433;p35"/>
              <p:cNvCxnSpPr>
                <a:stCxn id="424" idx="7"/>
                <a:endCxn id="425"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434" name="Google Shape;434;p35"/>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435" name="Google Shape;435;p35"/>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436" name="Google Shape;436;p35"/>
              <p:cNvCxnSpPr>
                <a:stCxn id="434" idx="0"/>
                <a:endCxn id="435"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437" name="Google Shape;437;p35"/>
              <p:cNvCxnSpPr>
                <a:stCxn id="434" idx="1"/>
                <a:endCxn id="435"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38" name="Google Shape;438;p35"/>
              <p:cNvCxnSpPr>
                <a:stCxn id="434" idx="2"/>
                <a:endCxn id="435"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439" name="Google Shape;439;p35"/>
              <p:cNvCxnSpPr>
                <a:stCxn id="434" idx="3"/>
                <a:endCxn id="435"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40" name="Google Shape;440;p35"/>
              <p:cNvCxnSpPr>
                <a:stCxn id="434" idx="4"/>
                <a:endCxn id="435"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441" name="Google Shape;441;p35"/>
              <p:cNvCxnSpPr>
                <a:stCxn id="434" idx="5"/>
                <a:endCxn id="435"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442" name="Google Shape;442;p35"/>
              <p:cNvCxnSpPr>
                <a:stCxn id="434" idx="6"/>
                <a:endCxn id="435"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443" name="Google Shape;443;p35"/>
              <p:cNvCxnSpPr>
                <a:stCxn id="434" idx="7"/>
                <a:endCxn id="435"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444" name="Google Shape;444;p35"/>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5" name="Google Shape;445;p35"/>
            <p:cNvCxnSpPr>
              <a:stCxn id="423"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446" name="Google Shape;446;p35"/>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447" name="Google Shape;447;p35"/>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448" name="Google Shape;448;p35"/>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449" name="Google Shape;449;p35"/>
            <p:cNvCxnSpPr>
              <a:stCxn id="446" idx="2"/>
              <a:endCxn id="447"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450" name="Google Shape;450;p35"/>
            <p:cNvCxnSpPr>
              <a:stCxn id="448" idx="2"/>
              <a:endCxn id="446"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451" name="Google Shape;451;p35"/>
            <p:cNvCxnSpPr>
              <a:stCxn id="452" idx="2"/>
              <a:endCxn id="446"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453" name="Google Shape;453;p35"/>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454" name="Google Shape;454;p35"/>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455" name="Google Shape;455;p35"/>
            <p:cNvGrpSpPr/>
            <p:nvPr/>
          </p:nvGrpSpPr>
          <p:grpSpPr>
            <a:xfrm>
              <a:off x="4298600" y="752100"/>
              <a:ext cx="1148400" cy="1304400"/>
              <a:chOff x="4298600" y="752100"/>
              <a:chExt cx="1148400" cy="1304400"/>
            </a:xfrm>
          </p:grpSpPr>
          <p:sp>
            <p:nvSpPr>
              <p:cNvPr id="456" name="Google Shape;456;p3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3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3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3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3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3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3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4" name="Google Shape;464;p3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3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3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3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3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3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3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1" name="Google Shape;471;p3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2" name="Google Shape;472;p3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3" name="Google Shape;473;p3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4" name="Google Shape;474;p3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5" name="Google Shape;475;p3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6" name="Google Shape;476;p3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77" name="Google Shape;477;p3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478" name="Google Shape;478;p35"/>
            <p:cNvGrpSpPr/>
            <p:nvPr/>
          </p:nvGrpSpPr>
          <p:grpSpPr>
            <a:xfrm>
              <a:off x="5620300" y="752100"/>
              <a:ext cx="1148400" cy="1304400"/>
              <a:chOff x="4298600" y="752100"/>
              <a:chExt cx="1148400" cy="1304400"/>
            </a:xfrm>
          </p:grpSpPr>
          <p:sp>
            <p:nvSpPr>
              <p:cNvPr id="479" name="Google Shape;479;p3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3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3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3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3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3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3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3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3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3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3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3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3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4" name="Google Shape;494;p3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5" name="Google Shape;495;p3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6" name="Google Shape;496;p3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3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8" name="Google Shape;498;p3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499" name="Google Shape;499;p3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00" name="Google Shape;500;p3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501" name="Google Shape;501;p35"/>
            <p:cNvGrpSpPr/>
            <p:nvPr/>
          </p:nvGrpSpPr>
          <p:grpSpPr>
            <a:xfrm>
              <a:off x="6942000" y="752100"/>
              <a:ext cx="1148400" cy="1304400"/>
              <a:chOff x="4298600" y="752100"/>
              <a:chExt cx="1148400" cy="1304400"/>
            </a:xfrm>
          </p:grpSpPr>
          <p:sp>
            <p:nvSpPr>
              <p:cNvPr id="502" name="Google Shape;502;p3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3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3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3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3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3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3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3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3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3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3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3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3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5" name="Google Shape;515;p3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16" name="Google Shape;516;p3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17" name="Google Shape;517;p3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18" name="Google Shape;518;p3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19" name="Google Shape;519;p3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20" name="Google Shape;520;p3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21" name="Google Shape;521;p3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22" name="Google Shape;522;p3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523" name="Google Shape;523;p3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524" name="Google Shape;524;p35"/>
          <p:cNvCxnSpPr>
            <a:stCxn id="447" idx="2"/>
            <a:endCxn id="423"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525" name="Google Shape;525;p35"/>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531" name="Google Shape;531;p3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532" name="Google Shape;532;p36"/>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