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4" r:id="rId5"/>
    <p:sldMasterId id="2147483705"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y="5143500" cx="9144000"/>
  <p:notesSz cx="6858000" cy="9144000"/>
  <p:embeddedFontLst>
    <p:embeddedFont>
      <p:font typeface="Figtree"/>
      <p:regular r:id="rId20"/>
      <p:bold r:id="rId21"/>
      <p:italic r:id="rId22"/>
      <p:boldItalic r:id="rId23"/>
    </p:embeddedFont>
    <p:embeddedFont>
      <p:font typeface="Figtree Black"/>
      <p:bold r:id="rId24"/>
      <p:boldItalic r:id="rId25"/>
    </p:embeddedFont>
    <p:embeddedFont>
      <p:font typeface="Hanken Grotesk"/>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2154DC0-D9C0-46F5-942F-8D7920436589}">
  <a:tblStyle styleId="{A2154DC0-D9C0-46F5-942F-8D792043658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Figtree-regular.fntdata"/><Relationship Id="rId22" Type="http://schemas.openxmlformats.org/officeDocument/2006/relationships/font" Target="fonts/Figtree-italic.fntdata"/><Relationship Id="rId21" Type="http://schemas.openxmlformats.org/officeDocument/2006/relationships/font" Target="fonts/Figtree-bold.fntdata"/><Relationship Id="rId24" Type="http://schemas.openxmlformats.org/officeDocument/2006/relationships/font" Target="fonts/FigtreeBlack-bold.fntdata"/><Relationship Id="rId23" Type="http://schemas.openxmlformats.org/officeDocument/2006/relationships/font" Target="fonts/Figtree-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HankenGrotesk-regular.fntdata"/><Relationship Id="rId25" Type="http://schemas.openxmlformats.org/officeDocument/2006/relationships/font" Target="fonts/FigtreeBlack-boldItalic.fntdata"/><Relationship Id="rId28" Type="http://schemas.openxmlformats.org/officeDocument/2006/relationships/font" Target="fonts/HankenGrotesk-italic.fntdata"/><Relationship Id="rId27" Type="http://schemas.openxmlformats.org/officeDocument/2006/relationships/font" Target="fonts/HankenGrotesk-bold.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HankenGrotesk-boldItalic.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4.xml"/><Relationship Id="rId33" Type="http://schemas.openxmlformats.org/officeDocument/2006/relationships/font" Target="fonts/Lato-boldItalic.fntdata"/><Relationship Id="rId10" Type="http://schemas.openxmlformats.org/officeDocument/2006/relationships/slide" Target="slides/slide3.xml"/><Relationship Id="rId32" Type="http://schemas.openxmlformats.org/officeDocument/2006/relationships/font" Target="fonts/Lato-italic.fntdata"/><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2768ca7ef44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2768ca7ef44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400">
                <a:latin typeface="Hanken Grotesk"/>
                <a:ea typeface="Hanken Grotesk"/>
                <a:cs typeface="Hanken Grotesk"/>
                <a:sym typeface="Hanken Grotesk"/>
              </a:rPr>
              <a:t>Boa tarde a todos. O meu nome é Daniel Ferreira e hoje vou apresentar o progresso do meu trabalho de dissertação intitulado 'Answering consumer health questions with non-expert language'. Esta é a apresentação do Sprint 2, onde vou partilhar o trabalho desenvolvido desde a nossa última reunião e os próximos passos planeados.</a:t>
            </a:r>
            <a:endParaRPr sz="1400">
              <a:latin typeface="Hanken Grotesk"/>
              <a:ea typeface="Hanken Grotesk"/>
              <a:cs typeface="Hanken Grotesk"/>
              <a:sym typeface="Hanken Grotesk"/>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5" name="Shape 865"/>
        <p:cNvGrpSpPr/>
        <p:nvPr/>
      </p:nvGrpSpPr>
      <p:grpSpPr>
        <a:xfrm>
          <a:off x="0" y="0"/>
          <a:ext cx="0" cy="0"/>
          <a:chOff x="0" y="0"/>
          <a:chExt cx="0" cy="0"/>
        </a:xfrm>
      </p:grpSpPr>
      <p:sp>
        <p:nvSpPr>
          <p:cNvPr id="866" name="Google Shape;866;g3273d80f1b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7" name="Google Shape;867;g3273d80f1b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400">
              <a:latin typeface="Hanken Grotesk"/>
              <a:ea typeface="Hanken Grotesk"/>
              <a:cs typeface="Hanken Grotesk"/>
              <a:sym typeface="Hanken Grotesk"/>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3" name="Shape 873"/>
        <p:cNvGrpSpPr/>
        <p:nvPr/>
      </p:nvGrpSpPr>
      <p:grpSpPr>
        <a:xfrm>
          <a:off x="0" y="0"/>
          <a:ext cx="0" cy="0"/>
          <a:chOff x="0" y="0"/>
          <a:chExt cx="0" cy="0"/>
        </a:xfrm>
      </p:grpSpPr>
      <p:sp>
        <p:nvSpPr>
          <p:cNvPr id="874" name="Google Shape;874;g31156aac686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5" name="Google Shape;875;g31156aac686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400">
              <a:latin typeface="Hanken Grotesk"/>
              <a:ea typeface="Hanken Grotesk"/>
              <a:cs typeface="Hanken Grotesk"/>
              <a:sym typeface="Hanken Grotesk"/>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6" name="Shape 986"/>
        <p:cNvGrpSpPr/>
        <p:nvPr/>
      </p:nvGrpSpPr>
      <p:grpSpPr>
        <a:xfrm>
          <a:off x="0" y="0"/>
          <a:ext cx="0" cy="0"/>
          <a:chOff x="0" y="0"/>
          <a:chExt cx="0" cy="0"/>
        </a:xfrm>
      </p:grpSpPr>
      <p:sp>
        <p:nvSpPr>
          <p:cNvPr id="987" name="Google Shape;987;g1340135a08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8" name="Google Shape;988;g1340135a08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latin typeface="Hanken Grotesk"/>
              <a:ea typeface="Hanken Grotesk"/>
              <a:cs typeface="Hanken Grotesk"/>
              <a:sym typeface="Hanken Grotesk"/>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3119bcd10aa_0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2" name="Google Shape;622;g3119bcd10aa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sz="1400">
              <a:latin typeface="Hanken Grotesk"/>
              <a:ea typeface="Hanken Grotesk"/>
              <a:cs typeface="Hanken Grotesk"/>
              <a:sym typeface="Hanken Grotesk"/>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31156aac686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31156aac686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400">
              <a:latin typeface="Hanken Grotesk"/>
              <a:ea typeface="Hanken Grotesk"/>
              <a:cs typeface="Hanken Grotesk"/>
              <a:sym typeface="Hanken Grotesk"/>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311a8a94e6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311a8a94e6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sz="1400">
              <a:latin typeface="Hanken Grotesk"/>
              <a:ea typeface="Hanken Grotesk"/>
              <a:cs typeface="Hanken Grotesk"/>
              <a:sym typeface="Hanken Grotesk"/>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g3117459753c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9" name="Google Shape;699;g3117459753c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400">
              <a:latin typeface="Hanken Grotesk"/>
              <a:ea typeface="Hanken Grotesk"/>
              <a:cs typeface="Hanken Grotesk"/>
              <a:sym typeface="Hanken Grotesk"/>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1" name="Shape 731"/>
        <p:cNvGrpSpPr/>
        <p:nvPr/>
      </p:nvGrpSpPr>
      <p:grpSpPr>
        <a:xfrm>
          <a:off x="0" y="0"/>
          <a:ext cx="0" cy="0"/>
          <a:chOff x="0" y="0"/>
          <a:chExt cx="0" cy="0"/>
        </a:xfrm>
      </p:grpSpPr>
      <p:sp>
        <p:nvSpPr>
          <p:cNvPr id="732" name="Google Shape;732;g3273d80f1be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3" name="Google Shape;733;g3273d80f1be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sz="1400">
              <a:latin typeface="Hanken Grotesk"/>
              <a:ea typeface="Hanken Grotesk"/>
              <a:cs typeface="Hanken Grotesk"/>
              <a:sym typeface="Hanken Grotesk"/>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g3273d80f1be_0_5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1" name="Google Shape;761;g3273d80f1be_0_5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sz="1400">
              <a:latin typeface="Hanken Grotesk"/>
              <a:ea typeface="Hanken Grotesk"/>
              <a:cs typeface="Hanken Grotesk"/>
              <a:sym typeface="Hanken Grotesk"/>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9" name="Shape 789"/>
        <p:cNvGrpSpPr/>
        <p:nvPr/>
      </p:nvGrpSpPr>
      <p:grpSpPr>
        <a:xfrm>
          <a:off x="0" y="0"/>
          <a:ext cx="0" cy="0"/>
          <a:chOff x="0" y="0"/>
          <a:chExt cx="0" cy="0"/>
        </a:xfrm>
      </p:grpSpPr>
      <p:sp>
        <p:nvSpPr>
          <p:cNvPr id="790" name="Google Shape;790;g31156aac686_0_6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1" name="Google Shape;791;g31156aac686_0_6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400">
              <a:latin typeface="Hanken Grotesk"/>
              <a:ea typeface="Hanken Grotesk"/>
              <a:cs typeface="Hanken Grotesk"/>
              <a:sym typeface="Hanken Grotesk"/>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6" name="Shape 836"/>
        <p:cNvGrpSpPr/>
        <p:nvPr/>
      </p:nvGrpSpPr>
      <p:grpSpPr>
        <a:xfrm>
          <a:off x="0" y="0"/>
          <a:ext cx="0" cy="0"/>
          <a:chOff x="0" y="0"/>
          <a:chExt cx="0" cy="0"/>
        </a:xfrm>
      </p:grpSpPr>
      <p:sp>
        <p:nvSpPr>
          <p:cNvPr id="837" name="Google Shape;837;g3273d80f1be_0_6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8" name="Google Shape;838;g3273d80f1be_0_6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sz="1400">
              <a:latin typeface="Hanken Grotesk"/>
              <a:ea typeface="Hanken Grotesk"/>
              <a:cs typeface="Hanken Grotesk"/>
              <a:sym typeface="Hanken Grotesk"/>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7346075" y="130450"/>
            <a:ext cx="4889100" cy="4889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727425" y="-49275"/>
            <a:ext cx="7703400" cy="5243325"/>
            <a:chOff x="727425" y="-49275"/>
            <a:chExt cx="7703400" cy="5243325"/>
          </a:xfrm>
        </p:grpSpPr>
        <p:sp>
          <p:nvSpPr>
            <p:cNvPr id="12" name="Google Shape;12;p2"/>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 name="Google Shape;13;p2"/>
            <p:cNvCxnSpPr/>
            <p:nvPr/>
          </p:nvCxnSpPr>
          <p:spPr>
            <a:xfrm rot="10800000">
              <a:off x="727425" y="-49275"/>
              <a:ext cx="0" cy="585600"/>
            </a:xfrm>
            <a:prstGeom prst="straightConnector1">
              <a:avLst/>
            </a:prstGeom>
            <a:noFill/>
            <a:ln cap="flat" cmpd="sng" w="19050">
              <a:solidFill>
                <a:schemeClr val="dk1"/>
              </a:solidFill>
              <a:prstDash val="solid"/>
              <a:round/>
              <a:headEnd len="med" w="med" type="none"/>
              <a:tailEnd len="med" w="med" type="none"/>
            </a:ln>
          </p:spPr>
        </p:cxnSp>
        <p:cxnSp>
          <p:nvCxnSpPr>
            <p:cNvPr id="14" name="Google Shape;14;p2"/>
            <p:cNvCxnSpPr/>
            <p:nvPr/>
          </p:nvCxnSpPr>
          <p:spPr>
            <a:xfrm rot="10800000">
              <a:off x="8430775" y="4608450"/>
              <a:ext cx="0" cy="585600"/>
            </a:xfrm>
            <a:prstGeom prst="straightConnector1">
              <a:avLst/>
            </a:prstGeom>
            <a:noFill/>
            <a:ln cap="flat" cmpd="sng" w="19050">
              <a:solidFill>
                <a:schemeClr val="dk1"/>
              </a:solidFill>
              <a:prstDash val="solid"/>
              <a:round/>
              <a:headEnd len="med" w="med" type="none"/>
              <a:tailEnd len="med" w="med" type="none"/>
            </a:ln>
          </p:spPr>
        </p:cxnSp>
      </p:grpSp>
      <p:sp>
        <p:nvSpPr>
          <p:cNvPr id="15" name="Google Shape;15;p2"/>
          <p:cNvSpPr txBox="1"/>
          <p:nvPr>
            <p:ph type="ctrTitle"/>
          </p:nvPr>
        </p:nvSpPr>
        <p:spPr>
          <a:xfrm>
            <a:off x="1087125" y="1670213"/>
            <a:ext cx="5897400" cy="1392600"/>
          </a:xfrm>
          <a:prstGeom prst="rect">
            <a:avLst/>
          </a:prstGeom>
        </p:spPr>
        <p:txBody>
          <a:bodyPr anchorCtr="0" anchor="b" bIns="91425" lIns="91425" spcFirstLastPara="1" rIns="91425" wrap="square" tIns="91425">
            <a:noAutofit/>
          </a:bodyPr>
          <a:lstStyle>
            <a:lvl1pPr lvl="0">
              <a:spcBef>
                <a:spcPts val="0"/>
              </a:spcBef>
              <a:spcAft>
                <a:spcPts val="0"/>
              </a:spcAft>
              <a:buSzPts val="5200"/>
              <a:buNone/>
              <a:defRPr sz="3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6" name="Google Shape;16;p2"/>
          <p:cNvSpPr txBox="1"/>
          <p:nvPr>
            <p:ph idx="1" type="subTitle"/>
          </p:nvPr>
        </p:nvSpPr>
        <p:spPr>
          <a:xfrm>
            <a:off x="1087125" y="2997488"/>
            <a:ext cx="5897400" cy="475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None/>
              <a:defRPr>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17" name="Google Shape;17;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11"/>
          <p:cNvSpPr/>
          <p:nvPr/>
        </p:nvSpPr>
        <p:spPr>
          <a:xfrm>
            <a:off x="-3422975" y="0"/>
            <a:ext cx="5143500" cy="514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 name="Google Shape;91;p11"/>
          <p:cNvGrpSpPr/>
          <p:nvPr/>
        </p:nvGrpSpPr>
        <p:grpSpPr>
          <a:xfrm>
            <a:off x="727425" y="-382650"/>
            <a:ext cx="7703400" cy="5907300"/>
            <a:chOff x="727425" y="-382650"/>
            <a:chExt cx="7703400" cy="5907300"/>
          </a:xfrm>
        </p:grpSpPr>
        <p:sp>
          <p:nvSpPr>
            <p:cNvPr id="92" name="Google Shape;92;p11"/>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3" name="Google Shape;93;p11"/>
            <p:cNvCxnSpPr/>
            <p:nvPr/>
          </p:nvCxnSpPr>
          <p:spPr>
            <a:xfrm>
              <a:off x="727425" y="4608450"/>
              <a:ext cx="0" cy="916200"/>
            </a:xfrm>
            <a:prstGeom prst="straightConnector1">
              <a:avLst/>
            </a:prstGeom>
            <a:noFill/>
            <a:ln cap="flat" cmpd="sng" w="19050">
              <a:solidFill>
                <a:schemeClr val="dk1"/>
              </a:solidFill>
              <a:prstDash val="solid"/>
              <a:round/>
              <a:headEnd len="med" w="med" type="none"/>
              <a:tailEnd len="med" w="med" type="none"/>
            </a:ln>
          </p:spPr>
        </p:cxnSp>
        <p:cxnSp>
          <p:nvCxnSpPr>
            <p:cNvPr id="94" name="Google Shape;94;p11"/>
            <p:cNvCxnSpPr/>
            <p:nvPr/>
          </p:nvCxnSpPr>
          <p:spPr>
            <a:xfrm>
              <a:off x="8430775" y="-382650"/>
              <a:ext cx="0" cy="916200"/>
            </a:xfrm>
            <a:prstGeom prst="straightConnector1">
              <a:avLst/>
            </a:prstGeom>
            <a:noFill/>
            <a:ln cap="flat" cmpd="sng" w="19050">
              <a:solidFill>
                <a:schemeClr val="dk1"/>
              </a:solidFill>
              <a:prstDash val="solid"/>
              <a:round/>
              <a:headEnd len="med" w="med" type="none"/>
              <a:tailEnd len="med" w="med" type="none"/>
            </a:ln>
          </p:spPr>
        </p:cxnSp>
      </p:grpSp>
      <p:sp>
        <p:nvSpPr>
          <p:cNvPr id="95" name="Google Shape;95;p11"/>
          <p:cNvSpPr txBox="1"/>
          <p:nvPr>
            <p:ph hasCustomPrompt="1" type="title"/>
          </p:nvPr>
        </p:nvSpPr>
        <p:spPr>
          <a:xfrm>
            <a:off x="2603050" y="1856113"/>
            <a:ext cx="5827800" cy="1024500"/>
          </a:xfrm>
          <a:prstGeom prst="rect">
            <a:avLst/>
          </a:prstGeom>
          <a:solidFill>
            <a:schemeClr val="dk1"/>
          </a:solidFill>
        </p:spPr>
        <p:txBody>
          <a:bodyPr anchorCtr="0" anchor="ctr" bIns="91425" lIns="91425" spcFirstLastPara="1" rIns="91425" wrap="square" tIns="91425">
            <a:noAutofit/>
          </a:bodyPr>
          <a:lstStyle>
            <a:lvl1pPr indent="0" lvl="0" marL="0" rtl="0">
              <a:lnSpc>
                <a:spcPct val="115000"/>
              </a:lnSpc>
              <a:spcBef>
                <a:spcPts val="0"/>
              </a:spcBef>
              <a:spcAft>
                <a:spcPts val="0"/>
              </a:spcAft>
              <a:buSzPts val="9600"/>
              <a:buNone/>
              <a:defRPr sz="4900">
                <a:solidFill>
                  <a:schemeClr val="l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96" name="Google Shape;96;p11"/>
          <p:cNvSpPr txBox="1"/>
          <p:nvPr>
            <p:ph idx="1" type="subTitle"/>
          </p:nvPr>
        </p:nvSpPr>
        <p:spPr>
          <a:xfrm>
            <a:off x="2603050" y="2880588"/>
            <a:ext cx="5827800" cy="405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latin typeface="Hanken Grotesk"/>
                <a:ea typeface="Hanken Grotesk"/>
                <a:cs typeface="Hanken Grotesk"/>
                <a:sym typeface="Hanken Grotesk"/>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97" name="Google Shape;97;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2"/>
        </a:solidFill>
      </p:bgPr>
    </p:bg>
    <p:spTree>
      <p:nvGrpSpPr>
        <p:cNvPr id="98" name="Shape 98"/>
        <p:cNvGrpSpPr/>
        <p:nvPr/>
      </p:nvGrpSpPr>
      <p:grpSpPr>
        <a:xfrm>
          <a:off x="0" y="0"/>
          <a:ext cx="0" cy="0"/>
          <a:chOff x="0" y="0"/>
          <a:chExt cx="0" cy="0"/>
        </a:xfrm>
      </p:grpSpPr>
      <p:sp>
        <p:nvSpPr>
          <p:cNvPr id="99" name="Google Shape;99;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100" name="Shape 100"/>
        <p:cNvGrpSpPr/>
        <p:nvPr/>
      </p:nvGrpSpPr>
      <p:grpSpPr>
        <a:xfrm>
          <a:off x="0" y="0"/>
          <a:ext cx="0" cy="0"/>
          <a:chOff x="0" y="0"/>
          <a:chExt cx="0" cy="0"/>
        </a:xfrm>
      </p:grpSpPr>
      <p:sp>
        <p:nvSpPr>
          <p:cNvPr id="101" name="Google Shape;101;p13"/>
          <p:cNvSpPr/>
          <p:nvPr/>
        </p:nvSpPr>
        <p:spPr>
          <a:xfrm>
            <a:off x="-941925"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13"/>
          <p:cNvGrpSpPr/>
          <p:nvPr/>
        </p:nvGrpSpPr>
        <p:grpSpPr>
          <a:xfrm>
            <a:off x="-19050" y="232800"/>
            <a:ext cx="9189150" cy="4684500"/>
            <a:chOff x="-19050" y="232800"/>
            <a:chExt cx="9189150" cy="4684500"/>
          </a:xfrm>
        </p:grpSpPr>
        <p:sp>
          <p:nvSpPr>
            <p:cNvPr id="103" name="Google Shape;103;p13"/>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4" name="Google Shape;104;p13"/>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105" name="Google Shape;105;p13"/>
            <p:cNvCxnSpPr/>
            <p:nvPr/>
          </p:nvCxnSpPr>
          <p:spPr>
            <a:xfrm rot="10800000">
              <a:off x="8911200" y="4917300"/>
              <a:ext cx="258900" cy="0"/>
            </a:xfrm>
            <a:prstGeom prst="straightConnector1">
              <a:avLst/>
            </a:prstGeom>
            <a:noFill/>
            <a:ln cap="flat" cmpd="sng" w="19050">
              <a:solidFill>
                <a:schemeClr val="dk1"/>
              </a:solidFill>
              <a:prstDash val="solid"/>
              <a:round/>
              <a:headEnd len="med" w="med" type="none"/>
              <a:tailEnd len="med" w="med" type="none"/>
            </a:ln>
          </p:spPr>
        </p:cxnSp>
      </p:grpSp>
      <p:sp>
        <p:nvSpPr>
          <p:cNvPr id="106" name="Google Shape;106;p13"/>
          <p:cNvSpPr txBox="1"/>
          <p:nvPr>
            <p:ph type="title"/>
          </p:nvPr>
        </p:nvSpPr>
        <p:spPr>
          <a:xfrm>
            <a:off x="6632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7" name="Google Shape;107;p13"/>
          <p:cNvSpPr txBox="1"/>
          <p:nvPr>
            <p:ph idx="1" type="subTitle"/>
          </p:nvPr>
        </p:nvSpPr>
        <p:spPr>
          <a:xfrm>
            <a:off x="788675" y="2105875"/>
            <a:ext cx="23055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08" name="Google Shape;108;p13"/>
          <p:cNvSpPr txBox="1"/>
          <p:nvPr>
            <p:ph idx="2" type="subTitle"/>
          </p:nvPr>
        </p:nvSpPr>
        <p:spPr>
          <a:xfrm>
            <a:off x="788675" y="3772552"/>
            <a:ext cx="23055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09" name="Google Shape;109;p13"/>
          <p:cNvSpPr txBox="1"/>
          <p:nvPr>
            <p:ph idx="3" type="subTitle"/>
          </p:nvPr>
        </p:nvSpPr>
        <p:spPr>
          <a:xfrm>
            <a:off x="3418500" y="3772552"/>
            <a:ext cx="23055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10" name="Google Shape;110;p13"/>
          <p:cNvSpPr txBox="1"/>
          <p:nvPr>
            <p:ph idx="4" type="subTitle"/>
          </p:nvPr>
        </p:nvSpPr>
        <p:spPr>
          <a:xfrm>
            <a:off x="3418500" y="2105875"/>
            <a:ext cx="23055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11" name="Google Shape;111;p13"/>
          <p:cNvSpPr txBox="1"/>
          <p:nvPr>
            <p:ph hasCustomPrompt="1" idx="5" type="title"/>
          </p:nvPr>
        </p:nvSpPr>
        <p:spPr>
          <a:xfrm>
            <a:off x="919575" y="1319650"/>
            <a:ext cx="365700" cy="365700"/>
          </a:xfrm>
          <a:prstGeom prst="rect">
            <a:avLst/>
          </a:prstGeom>
          <a:solidFill>
            <a:schemeClr val="dk1"/>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2" name="Google Shape;112;p13"/>
          <p:cNvSpPr txBox="1"/>
          <p:nvPr>
            <p:ph hasCustomPrompt="1" idx="6" type="title"/>
          </p:nvPr>
        </p:nvSpPr>
        <p:spPr>
          <a:xfrm>
            <a:off x="3509050" y="2977575"/>
            <a:ext cx="365700" cy="365700"/>
          </a:xfrm>
          <a:prstGeom prst="rect">
            <a:avLst/>
          </a:prstGeom>
          <a:solidFill>
            <a:schemeClr val="dk1"/>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3" name="Google Shape;113;p13"/>
          <p:cNvSpPr txBox="1"/>
          <p:nvPr>
            <p:ph hasCustomPrompt="1" idx="7" type="title"/>
          </p:nvPr>
        </p:nvSpPr>
        <p:spPr>
          <a:xfrm>
            <a:off x="919575" y="2977575"/>
            <a:ext cx="365700" cy="365700"/>
          </a:xfrm>
          <a:prstGeom prst="rect">
            <a:avLst/>
          </a:prstGeom>
          <a:solidFill>
            <a:schemeClr val="dk1"/>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4" name="Google Shape;114;p13"/>
          <p:cNvSpPr txBox="1"/>
          <p:nvPr>
            <p:ph hasCustomPrompt="1" idx="8" type="title"/>
          </p:nvPr>
        </p:nvSpPr>
        <p:spPr>
          <a:xfrm>
            <a:off x="3528275" y="1319650"/>
            <a:ext cx="365700" cy="365700"/>
          </a:xfrm>
          <a:prstGeom prst="rect">
            <a:avLst/>
          </a:prstGeom>
          <a:solidFill>
            <a:schemeClr val="dk1"/>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5" name="Google Shape;115;p13"/>
          <p:cNvSpPr txBox="1"/>
          <p:nvPr>
            <p:ph idx="9" type="subTitle"/>
          </p:nvPr>
        </p:nvSpPr>
        <p:spPr>
          <a:xfrm>
            <a:off x="6048325" y="3772552"/>
            <a:ext cx="23055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16" name="Google Shape;116;p13"/>
          <p:cNvSpPr txBox="1"/>
          <p:nvPr>
            <p:ph idx="13" type="subTitle"/>
          </p:nvPr>
        </p:nvSpPr>
        <p:spPr>
          <a:xfrm>
            <a:off x="6048325" y="2105875"/>
            <a:ext cx="23055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17" name="Google Shape;117;p13"/>
          <p:cNvSpPr txBox="1"/>
          <p:nvPr>
            <p:ph hasCustomPrompt="1" idx="14" type="title"/>
          </p:nvPr>
        </p:nvSpPr>
        <p:spPr>
          <a:xfrm>
            <a:off x="6136975" y="2977575"/>
            <a:ext cx="365700" cy="365700"/>
          </a:xfrm>
          <a:prstGeom prst="rect">
            <a:avLst/>
          </a:prstGeom>
          <a:solidFill>
            <a:schemeClr val="dk1"/>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8" name="Google Shape;118;p13"/>
          <p:cNvSpPr txBox="1"/>
          <p:nvPr>
            <p:ph hasCustomPrompt="1" idx="15" type="title"/>
          </p:nvPr>
        </p:nvSpPr>
        <p:spPr>
          <a:xfrm>
            <a:off x="6136975" y="1319650"/>
            <a:ext cx="365700" cy="365700"/>
          </a:xfrm>
          <a:prstGeom prst="rect">
            <a:avLst/>
          </a:prstGeom>
          <a:solidFill>
            <a:schemeClr val="dk1"/>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9" name="Google Shape;119;p13"/>
          <p:cNvSpPr txBox="1"/>
          <p:nvPr>
            <p:ph idx="16" type="subTitle"/>
          </p:nvPr>
        </p:nvSpPr>
        <p:spPr>
          <a:xfrm>
            <a:off x="788675" y="1848775"/>
            <a:ext cx="2305500" cy="385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20" name="Google Shape;120;p13"/>
          <p:cNvSpPr txBox="1"/>
          <p:nvPr>
            <p:ph idx="17" type="subTitle"/>
          </p:nvPr>
        </p:nvSpPr>
        <p:spPr>
          <a:xfrm>
            <a:off x="788675" y="3503023"/>
            <a:ext cx="2305500" cy="385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21" name="Google Shape;121;p13"/>
          <p:cNvSpPr txBox="1"/>
          <p:nvPr>
            <p:ph idx="18" type="subTitle"/>
          </p:nvPr>
        </p:nvSpPr>
        <p:spPr>
          <a:xfrm>
            <a:off x="3418500" y="3503023"/>
            <a:ext cx="2305500" cy="385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22" name="Google Shape;122;p13"/>
          <p:cNvSpPr txBox="1"/>
          <p:nvPr>
            <p:ph idx="19" type="subTitle"/>
          </p:nvPr>
        </p:nvSpPr>
        <p:spPr>
          <a:xfrm>
            <a:off x="3418500" y="1848775"/>
            <a:ext cx="2305500" cy="385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23" name="Google Shape;123;p13"/>
          <p:cNvSpPr txBox="1"/>
          <p:nvPr>
            <p:ph idx="20" type="subTitle"/>
          </p:nvPr>
        </p:nvSpPr>
        <p:spPr>
          <a:xfrm>
            <a:off x="6048325" y="3503023"/>
            <a:ext cx="2305500" cy="385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24" name="Google Shape;124;p13"/>
          <p:cNvSpPr txBox="1"/>
          <p:nvPr>
            <p:ph idx="21" type="subTitle"/>
          </p:nvPr>
        </p:nvSpPr>
        <p:spPr>
          <a:xfrm>
            <a:off x="6048325" y="1848775"/>
            <a:ext cx="2305500" cy="385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25" name="Google Shape;125;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26" name="Shape 126"/>
        <p:cNvGrpSpPr/>
        <p:nvPr/>
      </p:nvGrpSpPr>
      <p:grpSpPr>
        <a:xfrm>
          <a:off x="0" y="0"/>
          <a:ext cx="0" cy="0"/>
          <a:chOff x="0" y="0"/>
          <a:chExt cx="0" cy="0"/>
        </a:xfrm>
      </p:grpSpPr>
      <p:sp>
        <p:nvSpPr>
          <p:cNvPr id="127" name="Google Shape;127;p14"/>
          <p:cNvSpPr/>
          <p:nvPr/>
        </p:nvSpPr>
        <p:spPr>
          <a:xfrm>
            <a:off x="-2125550" y="3018625"/>
            <a:ext cx="4243200" cy="4243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8" name="Google Shape;128;p14"/>
          <p:cNvGrpSpPr/>
          <p:nvPr/>
        </p:nvGrpSpPr>
        <p:grpSpPr>
          <a:xfrm>
            <a:off x="727425" y="-29250"/>
            <a:ext cx="8550550" cy="4637825"/>
            <a:chOff x="727425" y="-29250"/>
            <a:chExt cx="8550550" cy="4637825"/>
          </a:xfrm>
        </p:grpSpPr>
        <p:sp>
          <p:nvSpPr>
            <p:cNvPr id="129" name="Google Shape;129;p14"/>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0" name="Google Shape;130;p14"/>
            <p:cNvCxnSpPr/>
            <p:nvPr/>
          </p:nvCxnSpPr>
          <p:spPr>
            <a:xfrm rot="10800000">
              <a:off x="727425" y="-29250"/>
              <a:ext cx="0" cy="562800"/>
            </a:xfrm>
            <a:prstGeom prst="straightConnector1">
              <a:avLst/>
            </a:prstGeom>
            <a:noFill/>
            <a:ln cap="flat" cmpd="sng" w="19050">
              <a:solidFill>
                <a:schemeClr val="dk1"/>
              </a:solidFill>
              <a:prstDash val="solid"/>
              <a:round/>
              <a:headEnd len="med" w="med" type="none"/>
              <a:tailEnd len="med" w="med" type="none"/>
            </a:ln>
          </p:spPr>
        </p:cxnSp>
        <p:cxnSp>
          <p:nvCxnSpPr>
            <p:cNvPr id="131" name="Google Shape;131;p14"/>
            <p:cNvCxnSpPr/>
            <p:nvPr/>
          </p:nvCxnSpPr>
          <p:spPr>
            <a:xfrm>
              <a:off x="8430775" y="4608575"/>
              <a:ext cx="847200" cy="0"/>
            </a:xfrm>
            <a:prstGeom prst="straightConnector1">
              <a:avLst/>
            </a:prstGeom>
            <a:noFill/>
            <a:ln cap="flat" cmpd="sng" w="19050">
              <a:solidFill>
                <a:schemeClr val="dk1"/>
              </a:solidFill>
              <a:prstDash val="solid"/>
              <a:round/>
              <a:headEnd len="med" w="med" type="none"/>
              <a:tailEnd len="med" w="med" type="none"/>
            </a:ln>
          </p:spPr>
        </p:cxnSp>
      </p:grpSp>
      <p:sp>
        <p:nvSpPr>
          <p:cNvPr id="132" name="Google Shape;132;p14"/>
          <p:cNvSpPr txBox="1"/>
          <p:nvPr>
            <p:ph type="title"/>
          </p:nvPr>
        </p:nvSpPr>
        <p:spPr>
          <a:xfrm>
            <a:off x="2212125" y="2464650"/>
            <a:ext cx="5913900" cy="531900"/>
          </a:xfrm>
          <a:prstGeom prst="rect">
            <a:avLst/>
          </a:prstGeom>
        </p:spPr>
        <p:txBody>
          <a:bodyPr anchorCtr="0" anchor="t" bIns="91425" lIns="91425" spcFirstLastPara="1" rIns="91425" wrap="square" tIns="91425">
            <a:noAutofit/>
          </a:bodyPr>
          <a:lstStyle>
            <a:lvl1pPr lvl="0" rtl="0" algn="r">
              <a:lnSpc>
                <a:spcPct val="115000"/>
              </a:lnSpc>
              <a:spcBef>
                <a:spcPts val="0"/>
              </a:spcBef>
              <a:spcAft>
                <a:spcPts val="0"/>
              </a:spcAft>
              <a:buSzPts val="3000"/>
              <a:buNone/>
              <a:defRPr sz="28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33" name="Google Shape;133;p14"/>
          <p:cNvSpPr txBox="1"/>
          <p:nvPr>
            <p:ph idx="1" type="subTitle"/>
          </p:nvPr>
        </p:nvSpPr>
        <p:spPr>
          <a:xfrm>
            <a:off x="2212125" y="838350"/>
            <a:ext cx="5913900" cy="16263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sz="2500">
                <a:latin typeface="Hanken Grotesk"/>
                <a:ea typeface="Hanken Grotesk"/>
                <a:cs typeface="Hanken Grotesk"/>
                <a:sym typeface="Hanken Grotesk"/>
              </a:defRPr>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
        <p:nvSpPr>
          <p:cNvPr id="134" name="Google Shape;134;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9">
    <p:spTree>
      <p:nvGrpSpPr>
        <p:cNvPr id="135" name="Shape 135"/>
        <p:cNvGrpSpPr/>
        <p:nvPr/>
      </p:nvGrpSpPr>
      <p:grpSpPr>
        <a:xfrm>
          <a:off x="0" y="0"/>
          <a:ext cx="0" cy="0"/>
          <a:chOff x="0" y="0"/>
          <a:chExt cx="0" cy="0"/>
        </a:xfrm>
      </p:grpSpPr>
      <p:sp>
        <p:nvSpPr>
          <p:cNvPr id="136" name="Google Shape;136;p15"/>
          <p:cNvSpPr/>
          <p:nvPr/>
        </p:nvSpPr>
        <p:spPr>
          <a:xfrm>
            <a:off x="35528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7" name="Google Shape;137;p15"/>
          <p:cNvGrpSpPr/>
          <p:nvPr/>
        </p:nvGrpSpPr>
        <p:grpSpPr>
          <a:xfrm>
            <a:off x="-50475" y="232800"/>
            <a:ext cx="8961675" cy="4684500"/>
            <a:chOff x="-50475" y="232800"/>
            <a:chExt cx="8961675" cy="4684500"/>
          </a:xfrm>
        </p:grpSpPr>
        <p:sp>
          <p:nvSpPr>
            <p:cNvPr id="138" name="Google Shape;138;p15"/>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9" name="Google Shape;139;p15"/>
            <p:cNvCxnSpPr/>
            <p:nvPr/>
          </p:nvCxnSpPr>
          <p:spPr>
            <a:xfrm rot="10800000">
              <a:off x="-50475" y="232800"/>
              <a:ext cx="309300" cy="0"/>
            </a:xfrm>
            <a:prstGeom prst="straightConnector1">
              <a:avLst/>
            </a:prstGeom>
            <a:noFill/>
            <a:ln cap="flat" cmpd="sng" w="19050">
              <a:solidFill>
                <a:schemeClr val="dk1"/>
              </a:solidFill>
              <a:prstDash val="solid"/>
              <a:round/>
              <a:headEnd len="med" w="med" type="none"/>
              <a:tailEnd len="med" w="med" type="none"/>
            </a:ln>
          </p:spPr>
        </p:cxnSp>
      </p:grpSp>
      <p:sp>
        <p:nvSpPr>
          <p:cNvPr id="140" name="Google Shape;140;p15"/>
          <p:cNvSpPr txBox="1"/>
          <p:nvPr>
            <p:ph type="title"/>
          </p:nvPr>
        </p:nvSpPr>
        <p:spPr>
          <a:xfrm>
            <a:off x="720000" y="1203900"/>
            <a:ext cx="3198300" cy="15021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1" name="Google Shape;141;p15"/>
          <p:cNvSpPr txBox="1"/>
          <p:nvPr>
            <p:ph idx="1" type="subTitle"/>
          </p:nvPr>
        </p:nvSpPr>
        <p:spPr>
          <a:xfrm>
            <a:off x="720000" y="2706062"/>
            <a:ext cx="3198300" cy="1461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atin typeface="Hanken Grotesk"/>
                <a:ea typeface="Hanken Grotesk"/>
                <a:cs typeface="Hanken Grotesk"/>
                <a:sym typeface="Hanken Grotesk"/>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2" name="Google Shape;142;p15"/>
          <p:cNvSpPr/>
          <p:nvPr>
            <p:ph idx="2" type="pic"/>
          </p:nvPr>
        </p:nvSpPr>
        <p:spPr>
          <a:xfrm>
            <a:off x="4494050" y="0"/>
            <a:ext cx="4650000" cy="5143500"/>
          </a:xfrm>
          <a:prstGeom prst="rect">
            <a:avLst/>
          </a:prstGeom>
          <a:noFill/>
          <a:ln cap="flat" cmpd="sng" w="19050">
            <a:solidFill>
              <a:schemeClr val="dk1"/>
            </a:solidFill>
            <a:prstDash val="solid"/>
            <a:round/>
            <a:headEnd len="sm" w="sm" type="none"/>
            <a:tailEnd len="sm" w="sm" type="none"/>
          </a:ln>
        </p:spPr>
      </p:sp>
      <p:sp>
        <p:nvSpPr>
          <p:cNvPr id="143" name="Google Shape;143;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144" name="Shape 144"/>
        <p:cNvGrpSpPr/>
        <p:nvPr/>
      </p:nvGrpSpPr>
      <p:grpSpPr>
        <a:xfrm>
          <a:off x="0" y="0"/>
          <a:ext cx="0" cy="0"/>
          <a:chOff x="0" y="0"/>
          <a:chExt cx="0" cy="0"/>
        </a:xfrm>
      </p:grpSpPr>
      <p:sp>
        <p:nvSpPr>
          <p:cNvPr id="145" name="Google Shape;145;p16"/>
          <p:cNvSpPr/>
          <p:nvPr/>
        </p:nvSpPr>
        <p:spPr>
          <a:xfrm>
            <a:off x="-923000" y="-9455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6" name="Google Shape;146;p16"/>
          <p:cNvGrpSpPr/>
          <p:nvPr/>
        </p:nvGrpSpPr>
        <p:grpSpPr>
          <a:xfrm>
            <a:off x="-19050" y="232800"/>
            <a:ext cx="9176275" cy="4684500"/>
            <a:chOff x="-19050" y="232800"/>
            <a:chExt cx="9176275" cy="4684500"/>
          </a:xfrm>
        </p:grpSpPr>
        <p:sp>
          <p:nvSpPr>
            <p:cNvPr id="147" name="Google Shape;147;p16"/>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8" name="Google Shape;148;p16"/>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149" name="Google Shape;149;p16"/>
            <p:cNvCxnSpPr/>
            <p:nvPr/>
          </p:nvCxnSpPr>
          <p:spPr>
            <a:xfrm>
              <a:off x="8917525" y="4917300"/>
              <a:ext cx="239700" cy="0"/>
            </a:xfrm>
            <a:prstGeom prst="straightConnector1">
              <a:avLst/>
            </a:prstGeom>
            <a:noFill/>
            <a:ln cap="flat" cmpd="sng" w="19050">
              <a:solidFill>
                <a:schemeClr val="dk1"/>
              </a:solidFill>
              <a:prstDash val="solid"/>
              <a:round/>
              <a:headEnd len="med" w="med" type="none"/>
              <a:tailEnd len="med" w="med" type="none"/>
            </a:ln>
          </p:spPr>
        </p:cxnSp>
      </p:grpSp>
      <p:sp>
        <p:nvSpPr>
          <p:cNvPr id="150" name="Google Shape;150;p16"/>
          <p:cNvSpPr txBox="1"/>
          <p:nvPr>
            <p:ph type="title"/>
          </p:nvPr>
        </p:nvSpPr>
        <p:spPr>
          <a:xfrm>
            <a:off x="878875" y="1533125"/>
            <a:ext cx="3024900" cy="6423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51" name="Google Shape;151;p16"/>
          <p:cNvSpPr txBox="1"/>
          <p:nvPr>
            <p:ph idx="1" type="subTitle"/>
          </p:nvPr>
        </p:nvSpPr>
        <p:spPr>
          <a:xfrm>
            <a:off x="878875" y="2175300"/>
            <a:ext cx="3024900" cy="1211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atin typeface="Hanken Grotesk"/>
                <a:ea typeface="Hanken Grotesk"/>
                <a:cs typeface="Hanken Grotesk"/>
                <a:sym typeface="Hanken Grotesk"/>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2" name="Google Shape;152;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0">
    <p:spTree>
      <p:nvGrpSpPr>
        <p:cNvPr id="153" name="Shape 153"/>
        <p:cNvGrpSpPr/>
        <p:nvPr/>
      </p:nvGrpSpPr>
      <p:grpSpPr>
        <a:xfrm>
          <a:off x="0" y="0"/>
          <a:ext cx="0" cy="0"/>
          <a:chOff x="0" y="0"/>
          <a:chExt cx="0" cy="0"/>
        </a:xfrm>
      </p:grpSpPr>
      <p:sp>
        <p:nvSpPr>
          <p:cNvPr id="154" name="Google Shape;154;p17"/>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5" name="Google Shape;155;p17"/>
          <p:cNvGrpSpPr/>
          <p:nvPr/>
        </p:nvGrpSpPr>
        <p:grpSpPr>
          <a:xfrm>
            <a:off x="232200" y="232800"/>
            <a:ext cx="8937900" cy="4932875"/>
            <a:chOff x="232200" y="232800"/>
            <a:chExt cx="8937900" cy="4932875"/>
          </a:xfrm>
        </p:grpSpPr>
        <p:sp>
          <p:nvSpPr>
            <p:cNvPr id="156" name="Google Shape;156;p17"/>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7" name="Google Shape;157;p17"/>
            <p:cNvCxnSpPr/>
            <p:nvPr/>
          </p:nvCxnSpPr>
          <p:spPr>
            <a:xfrm rot="10800000">
              <a:off x="891120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158" name="Google Shape;158;p17"/>
            <p:cNvCxnSpPr/>
            <p:nvPr/>
          </p:nvCxnSpPr>
          <p:spPr>
            <a:xfrm>
              <a:off x="233525" y="4913075"/>
              <a:ext cx="0" cy="252600"/>
            </a:xfrm>
            <a:prstGeom prst="straightConnector1">
              <a:avLst/>
            </a:prstGeom>
            <a:noFill/>
            <a:ln cap="flat" cmpd="sng" w="19050">
              <a:solidFill>
                <a:schemeClr val="dk1"/>
              </a:solidFill>
              <a:prstDash val="solid"/>
              <a:round/>
              <a:headEnd len="med" w="med" type="none"/>
              <a:tailEnd len="med" w="med" type="none"/>
            </a:ln>
          </p:spPr>
        </p:cxnSp>
      </p:grpSp>
      <p:sp>
        <p:nvSpPr>
          <p:cNvPr id="159" name="Google Shape;159;p17"/>
          <p:cNvSpPr txBox="1"/>
          <p:nvPr>
            <p:ph type="title"/>
          </p:nvPr>
        </p:nvSpPr>
        <p:spPr>
          <a:xfrm>
            <a:off x="722376" y="445025"/>
            <a:ext cx="77085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2800"/>
            </a:lvl1pPr>
            <a:lvl2pPr lvl="1">
              <a:spcBef>
                <a:spcPts val="0"/>
              </a:spcBef>
              <a:spcAft>
                <a:spcPts val="0"/>
              </a:spcAft>
              <a:buSzPts val="3000"/>
              <a:buNone/>
              <a:defRPr>
                <a:latin typeface="Lato"/>
                <a:ea typeface="Lato"/>
                <a:cs typeface="Lato"/>
                <a:sym typeface="Lato"/>
              </a:defRPr>
            </a:lvl2pPr>
            <a:lvl3pPr lvl="2">
              <a:spcBef>
                <a:spcPts val="0"/>
              </a:spcBef>
              <a:spcAft>
                <a:spcPts val="0"/>
              </a:spcAft>
              <a:buSzPts val="3000"/>
              <a:buNone/>
              <a:defRPr>
                <a:latin typeface="Lato"/>
                <a:ea typeface="Lato"/>
                <a:cs typeface="Lato"/>
                <a:sym typeface="Lato"/>
              </a:defRPr>
            </a:lvl3pPr>
            <a:lvl4pPr lvl="3">
              <a:spcBef>
                <a:spcPts val="0"/>
              </a:spcBef>
              <a:spcAft>
                <a:spcPts val="0"/>
              </a:spcAft>
              <a:buSzPts val="3000"/>
              <a:buNone/>
              <a:defRPr>
                <a:latin typeface="Lato"/>
                <a:ea typeface="Lato"/>
                <a:cs typeface="Lato"/>
                <a:sym typeface="Lato"/>
              </a:defRPr>
            </a:lvl4pPr>
            <a:lvl5pPr lvl="4">
              <a:spcBef>
                <a:spcPts val="0"/>
              </a:spcBef>
              <a:spcAft>
                <a:spcPts val="0"/>
              </a:spcAft>
              <a:buSzPts val="3000"/>
              <a:buNone/>
              <a:defRPr>
                <a:latin typeface="Lato"/>
                <a:ea typeface="Lato"/>
                <a:cs typeface="Lato"/>
                <a:sym typeface="Lato"/>
              </a:defRPr>
            </a:lvl5pPr>
            <a:lvl6pPr lvl="5">
              <a:spcBef>
                <a:spcPts val="0"/>
              </a:spcBef>
              <a:spcAft>
                <a:spcPts val="0"/>
              </a:spcAft>
              <a:buSzPts val="3000"/>
              <a:buNone/>
              <a:defRPr>
                <a:latin typeface="Lato"/>
                <a:ea typeface="Lato"/>
                <a:cs typeface="Lato"/>
                <a:sym typeface="Lato"/>
              </a:defRPr>
            </a:lvl6pPr>
            <a:lvl7pPr lvl="6">
              <a:spcBef>
                <a:spcPts val="0"/>
              </a:spcBef>
              <a:spcAft>
                <a:spcPts val="0"/>
              </a:spcAft>
              <a:buSzPts val="3000"/>
              <a:buNone/>
              <a:defRPr>
                <a:latin typeface="Lato"/>
                <a:ea typeface="Lato"/>
                <a:cs typeface="Lato"/>
                <a:sym typeface="Lato"/>
              </a:defRPr>
            </a:lvl7pPr>
            <a:lvl8pPr lvl="7">
              <a:spcBef>
                <a:spcPts val="0"/>
              </a:spcBef>
              <a:spcAft>
                <a:spcPts val="0"/>
              </a:spcAft>
              <a:buSzPts val="3000"/>
              <a:buNone/>
              <a:defRPr>
                <a:latin typeface="Lato"/>
                <a:ea typeface="Lato"/>
                <a:cs typeface="Lato"/>
                <a:sym typeface="Lato"/>
              </a:defRPr>
            </a:lvl8pPr>
            <a:lvl9pPr lvl="8">
              <a:spcBef>
                <a:spcPts val="0"/>
              </a:spcBef>
              <a:spcAft>
                <a:spcPts val="0"/>
              </a:spcAft>
              <a:buSzPts val="3000"/>
              <a:buNone/>
              <a:defRPr>
                <a:latin typeface="Lato"/>
                <a:ea typeface="Lato"/>
                <a:cs typeface="Lato"/>
                <a:sym typeface="Lato"/>
              </a:defRPr>
            </a:lvl9pPr>
          </a:lstStyle>
          <a:p/>
        </p:txBody>
      </p:sp>
      <p:sp>
        <p:nvSpPr>
          <p:cNvPr id="160" name="Google Shape;160;p17"/>
          <p:cNvSpPr txBox="1"/>
          <p:nvPr>
            <p:ph idx="1" type="subTitle"/>
          </p:nvPr>
        </p:nvSpPr>
        <p:spPr>
          <a:xfrm>
            <a:off x="713250" y="1017725"/>
            <a:ext cx="7717500" cy="8898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161" name="Google Shape;161;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0_1">
    <p:spTree>
      <p:nvGrpSpPr>
        <p:cNvPr id="162" name="Shape 162"/>
        <p:cNvGrpSpPr/>
        <p:nvPr/>
      </p:nvGrpSpPr>
      <p:grpSpPr>
        <a:xfrm>
          <a:off x="0" y="0"/>
          <a:ext cx="0" cy="0"/>
          <a:chOff x="0" y="0"/>
          <a:chExt cx="0" cy="0"/>
        </a:xfrm>
      </p:grpSpPr>
      <p:sp>
        <p:nvSpPr>
          <p:cNvPr id="163" name="Google Shape;163;p18"/>
          <p:cNvSpPr/>
          <p:nvPr/>
        </p:nvSpPr>
        <p:spPr>
          <a:xfrm>
            <a:off x="7069475" y="3282725"/>
            <a:ext cx="3701700" cy="3701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4" name="Google Shape;164;p18"/>
          <p:cNvGrpSpPr/>
          <p:nvPr/>
        </p:nvGrpSpPr>
        <p:grpSpPr>
          <a:xfrm>
            <a:off x="-19050" y="232800"/>
            <a:ext cx="8930250" cy="5117250"/>
            <a:chOff x="-19050" y="232800"/>
            <a:chExt cx="8930250" cy="5117250"/>
          </a:xfrm>
        </p:grpSpPr>
        <p:sp>
          <p:nvSpPr>
            <p:cNvPr id="165" name="Google Shape;165;p18"/>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6" name="Google Shape;166;p18"/>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167" name="Google Shape;167;p18"/>
            <p:cNvCxnSpPr/>
            <p:nvPr/>
          </p:nvCxnSpPr>
          <p:spPr>
            <a:xfrm rot="10800000">
              <a:off x="8911200" y="4917150"/>
              <a:ext cx="0" cy="432900"/>
            </a:xfrm>
            <a:prstGeom prst="straightConnector1">
              <a:avLst/>
            </a:prstGeom>
            <a:noFill/>
            <a:ln cap="flat" cmpd="sng" w="19050">
              <a:solidFill>
                <a:schemeClr val="dk1"/>
              </a:solidFill>
              <a:prstDash val="solid"/>
              <a:round/>
              <a:headEnd len="med" w="med" type="none"/>
              <a:tailEnd len="med" w="med" type="none"/>
            </a:ln>
          </p:spPr>
        </p:cxnSp>
      </p:grpSp>
      <p:sp>
        <p:nvSpPr>
          <p:cNvPr id="168" name="Google Shape;168;p18"/>
          <p:cNvSpPr txBox="1"/>
          <p:nvPr>
            <p:ph type="title"/>
          </p:nvPr>
        </p:nvSpPr>
        <p:spPr>
          <a:xfrm>
            <a:off x="722326" y="445025"/>
            <a:ext cx="7708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atin typeface="Lato"/>
                <a:ea typeface="Lato"/>
                <a:cs typeface="Lato"/>
                <a:sym typeface="Lato"/>
              </a:defRPr>
            </a:lvl2pPr>
            <a:lvl3pPr lvl="2" rtl="0">
              <a:spcBef>
                <a:spcPts val="0"/>
              </a:spcBef>
              <a:spcAft>
                <a:spcPts val="0"/>
              </a:spcAft>
              <a:buSzPts val="3000"/>
              <a:buNone/>
              <a:defRPr>
                <a:latin typeface="Lato"/>
                <a:ea typeface="Lato"/>
                <a:cs typeface="Lato"/>
                <a:sym typeface="Lato"/>
              </a:defRPr>
            </a:lvl3pPr>
            <a:lvl4pPr lvl="3" rtl="0">
              <a:spcBef>
                <a:spcPts val="0"/>
              </a:spcBef>
              <a:spcAft>
                <a:spcPts val="0"/>
              </a:spcAft>
              <a:buSzPts val="3000"/>
              <a:buNone/>
              <a:defRPr>
                <a:latin typeface="Lato"/>
                <a:ea typeface="Lato"/>
                <a:cs typeface="Lato"/>
                <a:sym typeface="Lato"/>
              </a:defRPr>
            </a:lvl4pPr>
            <a:lvl5pPr lvl="4" rtl="0">
              <a:spcBef>
                <a:spcPts val="0"/>
              </a:spcBef>
              <a:spcAft>
                <a:spcPts val="0"/>
              </a:spcAft>
              <a:buSzPts val="3000"/>
              <a:buNone/>
              <a:defRPr>
                <a:latin typeface="Lato"/>
                <a:ea typeface="Lato"/>
                <a:cs typeface="Lato"/>
                <a:sym typeface="Lato"/>
              </a:defRPr>
            </a:lvl5pPr>
            <a:lvl6pPr lvl="5" rtl="0">
              <a:spcBef>
                <a:spcPts val="0"/>
              </a:spcBef>
              <a:spcAft>
                <a:spcPts val="0"/>
              </a:spcAft>
              <a:buSzPts val="3000"/>
              <a:buNone/>
              <a:defRPr>
                <a:latin typeface="Lato"/>
                <a:ea typeface="Lato"/>
                <a:cs typeface="Lato"/>
                <a:sym typeface="Lato"/>
              </a:defRPr>
            </a:lvl6pPr>
            <a:lvl7pPr lvl="6" rtl="0">
              <a:spcBef>
                <a:spcPts val="0"/>
              </a:spcBef>
              <a:spcAft>
                <a:spcPts val="0"/>
              </a:spcAft>
              <a:buSzPts val="3000"/>
              <a:buNone/>
              <a:defRPr>
                <a:latin typeface="Lato"/>
                <a:ea typeface="Lato"/>
                <a:cs typeface="Lato"/>
                <a:sym typeface="Lato"/>
              </a:defRPr>
            </a:lvl7pPr>
            <a:lvl8pPr lvl="7" rtl="0">
              <a:spcBef>
                <a:spcPts val="0"/>
              </a:spcBef>
              <a:spcAft>
                <a:spcPts val="0"/>
              </a:spcAft>
              <a:buSzPts val="3000"/>
              <a:buNone/>
              <a:defRPr>
                <a:latin typeface="Lato"/>
                <a:ea typeface="Lato"/>
                <a:cs typeface="Lato"/>
                <a:sym typeface="Lato"/>
              </a:defRPr>
            </a:lvl8pPr>
            <a:lvl9pPr lvl="8" rtl="0">
              <a:spcBef>
                <a:spcPts val="0"/>
              </a:spcBef>
              <a:spcAft>
                <a:spcPts val="0"/>
              </a:spcAft>
              <a:buSzPts val="3000"/>
              <a:buNone/>
              <a:defRPr>
                <a:latin typeface="Lato"/>
                <a:ea typeface="Lato"/>
                <a:cs typeface="Lato"/>
                <a:sym typeface="Lato"/>
              </a:defRPr>
            </a:lvl9pPr>
          </a:lstStyle>
          <a:p/>
        </p:txBody>
      </p:sp>
      <p:sp>
        <p:nvSpPr>
          <p:cNvPr id="169" name="Google Shape;169;p18"/>
          <p:cNvSpPr txBox="1"/>
          <p:nvPr>
            <p:ph idx="1" type="subTitle"/>
          </p:nvPr>
        </p:nvSpPr>
        <p:spPr>
          <a:xfrm>
            <a:off x="713175" y="1421525"/>
            <a:ext cx="5945400" cy="26007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170" name="Google Shape;170;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71" name="Shape 171"/>
        <p:cNvGrpSpPr/>
        <p:nvPr/>
      </p:nvGrpSpPr>
      <p:grpSpPr>
        <a:xfrm>
          <a:off x="0" y="0"/>
          <a:ext cx="0" cy="0"/>
          <a:chOff x="0" y="0"/>
          <a:chExt cx="0" cy="0"/>
        </a:xfrm>
      </p:grpSpPr>
      <p:sp>
        <p:nvSpPr>
          <p:cNvPr id="172" name="Google Shape;172;p19"/>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3" name="Google Shape;173;p19"/>
          <p:cNvGrpSpPr/>
          <p:nvPr/>
        </p:nvGrpSpPr>
        <p:grpSpPr>
          <a:xfrm>
            <a:off x="232200" y="232800"/>
            <a:ext cx="8988300" cy="5000100"/>
            <a:chOff x="232200" y="232800"/>
            <a:chExt cx="8988300" cy="5000100"/>
          </a:xfrm>
        </p:grpSpPr>
        <p:sp>
          <p:nvSpPr>
            <p:cNvPr id="174" name="Google Shape;174;p19"/>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5" name="Google Shape;175;p19"/>
            <p:cNvCxnSpPr/>
            <p:nvPr/>
          </p:nvCxnSpPr>
          <p:spPr>
            <a:xfrm rot="10800000">
              <a:off x="89112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176" name="Google Shape;176;p19"/>
            <p:cNvCxnSpPr/>
            <p:nvPr/>
          </p:nvCxnSpPr>
          <p:spPr>
            <a:xfrm>
              <a:off x="233525" y="4917300"/>
              <a:ext cx="0" cy="315600"/>
            </a:xfrm>
            <a:prstGeom prst="straightConnector1">
              <a:avLst/>
            </a:prstGeom>
            <a:noFill/>
            <a:ln cap="flat" cmpd="sng" w="19050">
              <a:solidFill>
                <a:schemeClr val="dk1"/>
              </a:solidFill>
              <a:prstDash val="solid"/>
              <a:round/>
              <a:headEnd len="med" w="med" type="none"/>
              <a:tailEnd len="med" w="med" type="none"/>
            </a:ln>
          </p:spPr>
        </p:cxnSp>
      </p:grpSp>
      <p:sp>
        <p:nvSpPr>
          <p:cNvPr id="177" name="Google Shape;177;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78" name="Google Shape;178;p19"/>
          <p:cNvSpPr txBox="1"/>
          <p:nvPr>
            <p:ph idx="1" type="subTitle"/>
          </p:nvPr>
        </p:nvSpPr>
        <p:spPr>
          <a:xfrm>
            <a:off x="977801" y="2514225"/>
            <a:ext cx="2242500" cy="9948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79" name="Google Shape;179;p19"/>
          <p:cNvSpPr txBox="1"/>
          <p:nvPr>
            <p:ph idx="2" type="subTitle"/>
          </p:nvPr>
        </p:nvSpPr>
        <p:spPr>
          <a:xfrm>
            <a:off x="3450748" y="2514225"/>
            <a:ext cx="2242500" cy="9948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80" name="Google Shape;180;p19"/>
          <p:cNvSpPr txBox="1"/>
          <p:nvPr>
            <p:ph idx="3" type="subTitle"/>
          </p:nvPr>
        </p:nvSpPr>
        <p:spPr>
          <a:xfrm>
            <a:off x="5923698" y="2514225"/>
            <a:ext cx="2242500" cy="9948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81" name="Google Shape;181;p19"/>
          <p:cNvSpPr txBox="1"/>
          <p:nvPr>
            <p:ph idx="4" type="subTitle"/>
          </p:nvPr>
        </p:nvSpPr>
        <p:spPr>
          <a:xfrm>
            <a:off x="977803" y="2285625"/>
            <a:ext cx="2242500" cy="3657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182" name="Google Shape;182;p19"/>
          <p:cNvSpPr txBox="1"/>
          <p:nvPr>
            <p:ph idx="5" type="subTitle"/>
          </p:nvPr>
        </p:nvSpPr>
        <p:spPr>
          <a:xfrm>
            <a:off x="3450747" y="2285625"/>
            <a:ext cx="2242500" cy="3657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183" name="Google Shape;183;p19"/>
          <p:cNvSpPr txBox="1"/>
          <p:nvPr>
            <p:ph idx="6" type="subTitle"/>
          </p:nvPr>
        </p:nvSpPr>
        <p:spPr>
          <a:xfrm>
            <a:off x="5923697" y="2285625"/>
            <a:ext cx="2242500" cy="3657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184" name="Google Shape;184;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185" name="Shape 185"/>
        <p:cNvGrpSpPr/>
        <p:nvPr/>
      </p:nvGrpSpPr>
      <p:grpSpPr>
        <a:xfrm>
          <a:off x="0" y="0"/>
          <a:ext cx="0" cy="0"/>
          <a:chOff x="0" y="0"/>
          <a:chExt cx="0" cy="0"/>
        </a:xfrm>
      </p:grpSpPr>
      <p:sp>
        <p:nvSpPr>
          <p:cNvPr id="186" name="Google Shape;186;p20"/>
          <p:cNvSpPr/>
          <p:nvPr/>
        </p:nvSpPr>
        <p:spPr>
          <a:xfrm>
            <a:off x="8141975" y="-88657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7" name="Google Shape;187;p20"/>
          <p:cNvGrpSpPr/>
          <p:nvPr/>
        </p:nvGrpSpPr>
        <p:grpSpPr>
          <a:xfrm>
            <a:off x="-725" y="1466925"/>
            <a:ext cx="939900" cy="2326875"/>
            <a:chOff x="-725" y="1466925"/>
            <a:chExt cx="939900" cy="2326875"/>
          </a:xfrm>
        </p:grpSpPr>
        <p:cxnSp>
          <p:nvCxnSpPr>
            <p:cNvPr id="188" name="Google Shape;188;p20"/>
            <p:cNvCxnSpPr/>
            <p:nvPr/>
          </p:nvCxnSpPr>
          <p:spPr>
            <a:xfrm>
              <a:off x="-725" y="1466925"/>
              <a:ext cx="939900" cy="0"/>
            </a:xfrm>
            <a:prstGeom prst="straightConnector1">
              <a:avLst/>
            </a:prstGeom>
            <a:noFill/>
            <a:ln cap="flat" cmpd="sng" w="19050">
              <a:solidFill>
                <a:schemeClr val="dk1"/>
              </a:solidFill>
              <a:prstDash val="solid"/>
              <a:round/>
              <a:headEnd len="med" w="med" type="none"/>
              <a:tailEnd len="med" w="med" type="none"/>
            </a:ln>
          </p:spPr>
        </p:cxnSp>
        <p:cxnSp>
          <p:nvCxnSpPr>
            <p:cNvPr id="189" name="Google Shape;189;p20"/>
            <p:cNvCxnSpPr/>
            <p:nvPr/>
          </p:nvCxnSpPr>
          <p:spPr>
            <a:xfrm>
              <a:off x="-725" y="2668450"/>
              <a:ext cx="939900" cy="0"/>
            </a:xfrm>
            <a:prstGeom prst="straightConnector1">
              <a:avLst/>
            </a:prstGeom>
            <a:noFill/>
            <a:ln cap="flat" cmpd="sng" w="19050">
              <a:solidFill>
                <a:schemeClr val="dk1"/>
              </a:solidFill>
              <a:prstDash val="solid"/>
              <a:round/>
              <a:headEnd len="med" w="med" type="none"/>
              <a:tailEnd len="med" w="med" type="none"/>
            </a:ln>
          </p:spPr>
        </p:cxnSp>
        <p:cxnSp>
          <p:nvCxnSpPr>
            <p:cNvPr id="190" name="Google Shape;190;p20"/>
            <p:cNvCxnSpPr/>
            <p:nvPr/>
          </p:nvCxnSpPr>
          <p:spPr>
            <a:xfrm>
              <a:off x="-725" y="3793800"/>
              <a:ext cx="939900" cy="0"/>
            </a:xfrm>
            <a:prstGeom prst="straightConnector1">
              <a:avLst/>
            </a:prstGeom>
            <a:noFill/>
            <a:ln cap="flat" cmpd="sng" w="19050">
              <a:solidFill>
                <a:schemeClr val="dk1"/>
              </a:solidFill>
              <a:prstDash val="solid"/>
              <a:round/>
              <a:headEnd len="med" w="med" type="none"/>
              <a:tailEnd len="med" w="med" type="none"/>
            </a:ln>
          </p:spPr>
        </p:cxnSp>
      </p:grpSp>
      <p:grpSp>
        <p:nvGrpSpPr>
          <p:cNvPr id="191" name="Google Shape;191;p20"/>
          <p:cNvGrpSpPr/>
          <p:nvPr/>
        </p:nvGrpSpPr>
        <p:grpSpPr>
          <a:xfrm>
            <a:off x="232200" y="232800"/>
            <a:ext cx="8988300" cy="5000100"/>
            <a:chOff x="232200" y="232800"/>
            <a:chExt cx="8988300" cy="5000100"/>
          </a:xfrm>
        </p:grpSpPr>
        <p:sp>
          <p:nvSpPr>
            <p:cNvPr id="192" name="Google Shape;192;p20"/>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3" name="Google Shape;193;p20"/>
            <p:cNvCxnSpPr/>
            <p:nvPr/>
          </p:nvCxnSpPr>
          <p:spPr>
            <a:xfrm rot="10800000">
              <a:off x="89112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194" name="Google Shape;194;p20"/>
            <p:cNvCxnSpPr/>
            <p:nvPr/>
          </p:nvCxnSpPr>
          <p:spPr>
            <a:xfrm>
              <a:off x="233525" y="4917300"/>
              <a:ext cx="0" cy="315600"/>
            </a:xfrm>
            <a:prstGeom prst="straightConnector1">
              <a:avLst/>
            </a:prstGeom>
            <a:noFill/>
            <a:ln cap="flat" cmpd="sng" w="19050">
              <a:solidFill>
                <a:schemeClr val="dk1"/>
              </a:solidFill>
              <a:prstDash val="solid"/>
              <a:round/>
              <a:headEnd len="med" w="med" type="none"/>
              <a:tailEnd len="med" w="med" type="none"/>
            </a:ln>
          </p:spPr>
        </p:cxnSp>
      </p:grpSp>
      <p:sp>
        <p:nvSpPr>
          <p:cNvPr id="195" name="Google Shape;195;p20"/>
          <p:cNvSpPr txBox="1"/>
          <p:nvPr>
            <p:ph type="title"/>
          </p:nvPr>
        </p:nvSpPr>
        <p:spPr>
          <a:xfrm>
            <a:off x="713225" y="445025"/>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6" name="Google Shape;196;p20"/>
          <p:cNvSpPr txBox="1"/>
          <p:nvPr>
            <p:ph idx="1" type="subTitle"/>
          </p:nvPr>
        </p:nvSpPr>
        <p:spPr>
          <a:xfrm>
            <a:off x="1731050" y="1640570"/>
            <a:ext cx="6613200" cy="5304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197" name="Google Shape;197;p20"/>
          <p:cNvSpPr txBox="1"/>
          <p:nvPr>
            <p:ph idx="2" type="subTitle"/>
          </p:nvPr>
        </p:nvSpPr>
        <p:spPr>
          <a:xfrm>
            <a:off x="1731050" y="2800360"/>
            <a:ext cx="6613200" cy="527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198" name="Google Shape;198;p20"/>
          <p:cNvSpPr txBox="1"/>
          <p:nvPr>
            <p:ph idx="3" type="subTitle"/>
          </p:nvPr>
        </p:nvSpPr>
        <p:spPr>
          <a:xfrm>
            <a:off x="1731050" y="3957450"/>
            <a:ext cx="6613200" cy="527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199" name="Google Shape;199;p20"/>
          <p:cNvSpPr txBox="1"/>
          <p:nvPr>
            <p:ph idx="4" type="subTitle"/>
          </p:nvPr>
        </p:nvSpPr>
        <p:spPr>
          <a:xfrm>
            <a:off x="1731050" y="1241275"/>
            <a:ext cx="6613200" cy="5304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00" name="Google Shape;200;p20"/>
          <p:cNvSpPr txBox="1"/>
          <p:nvPr>
            <p:ph idx="5" type="subTitle"/>
          </p:nvPr>
        </p:nvSpPr>
        <p:spPr>
          <a:xfrm>
            <a:off x="1731050" y="2395400"/>
            <a:ext cx="66132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01" name="Google Shape;201;p20"/>
          <p:cNvSpPr txBox="1"/>
          <p:nvPr>
            <p:ph idx="6" type="subTitle"/>
          </p:nvPr>
        </p:nvSpPr>
        <p:spPr>
          <a:xfrm>
            <a:off x="1731050" y="3546826"/>
            <a:ext cx="66132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02" name="Google Shape;202;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3"/>
          <p:cNvSpPr/>
          <p:nvPr/>
        </p:nvSpPr>
        <p:spPr>
          <a:xfrm>
            <a:off x="6433725" y="0"/>
            <a:ext cx="5143500" cy="514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 name="Google Shape;20;p3"/>
          <p:cNvGrpSpPr/>
          <p:nvPr/>
        </p:nvGrpSpPr>
        <p:grpSpPr>
          <a:xfrm>
            <a:off x="713225" y="-62550"/>
            <a:ext cx="7717800" cy="5210100"/>
            <a:chOff x="713225" y="-62550"/>
            <a:chExt cx="7717800" cy="5210100"/>
          </a:xfrm>
        </p:grpSpPr>
        <p:sp>
          <p:nvSpPr>
            <p:cNvPr id="21" name="Google Shape;21;p3"/>
            <p:cNvSpPr/>
            <p:nvPr/>
          </p:nvSpPr>
          <p:spPr>
            <a:xfrm>
              <a:off x="713225" y="533550"/>
              <a:ext cx="77178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 name="Google Shape;22;p3"/>
            <p:cNvCxnSpPr/>
            <p:nvPr/>
          </p:nvCxnSpPr>
          <p:spPr>
            <a:xfrm rot="10800000">
              <a:off x="713225" y="-62550"/>
              <a:ext cx="0" cy="596100"/>
            </a:xfrm>
            <a:prstGeom prst="straightConnector1">
              <a:avLst/>
            </a:prstGeom>
            <a:noFill/>
            <a:ln cap="flat" cmpd="sng" w="19050">
              <a:solidFill>
                <a:schemeClr val="dk1"/>
              </a:solidFill>
              <a:prstDash val="solid"/>
              <a:round/>
              <a:headEnd len="med" w="med" type="none"/>
              <a:tailEnd len="med" w="med" type="none"/>
            </a:ln>
          </p:spPr>
        </p:cxnSp>
        <p:cxnSp>
          <p:nvCxnSpPr>
            <p:cNvPr id="23" name="Google Shape;23;p3"/>
            <p:cNvCxnSpPr/>
            <p:nvPr/>
          </p:nvCxnSpPr>
          <p:spPr>
            <a:xfrm>
              <a:off x="8430775" y="4608450"/>
              <a:ext cx="0" cy="539100"/>
            </a:xfrm>
            <a:prstGeom prst="straightConnector1">
              <a:avLst/>
            </a:prstGeom>
            <a:noFill/>
            <a:ln cap="flat" cmpd="sng" w="19050">
              <a:solidFill>
                <a:schemeClr val="dk1"/>
              </a:solidFill>
              <a:prstDash val="solid"/>
              <a:round/>
              <a:headEnd len="med" w="med" type="none"/>
              <a:tailEnd len="med" w="med" type="none"/>
            </a:ln>
          </p:spPr>
        </p:cxnSp>
      </p:grpSp>
      <p:sp>
        <p:nvSpPr>
          <p:cNvPr id="24" name="Google Shape;24;p3"/>
          <p:cNvSpPr txBox="1"/>
          <p:nvPr>
            <p:ph type="title"/>
          </p:nvPr>
        </p:nvSpPr>
        <p:spPr>
          <a:xfrm>
            <a:off x="1216475" y="1977150"/>
            <a:ext cx="5067600" cy="8418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5" name="Google Shape;25;p3"/>
          <p:cNvSpPr txBox="1"/>
          <p:nvPr>
            <p:ph hasCustomPrompt="1" idx="2" type="title"/>
          </p:nvPr>
        </p:nvSpPr>
        <p:spPr>
          <a:xfrm>
            <a:off x="720000" y="533550"/>
            <a:ext cx="824400" cy="705000"/>
          </a:xfrm>
          <a:prstGeom prst="rect">
            <a:avLst/>
          </a:prstGeom>
          <a:solidFill>
            <a:schemeClr val="dk1"/>
          </a:solidFill>
        </p:spPr>
        <p:txBody>
          <a:bodyPr anchorCtr="0" anchor="ctr" bIns="91425" lIns="91425" spcFirstLastPara="1" rIns="91425" wrap="square" tIns="91425">
            <a:noAutofit/>
          </a:bodyPr>
          <a:lstStyle>
            <a:lvl1pPr lvl="0" rtl="0" algn="ctr">
              <a:spcBef>
                <a:spcPts val="0"/>
              </a:spcBef>
              <a:spcAft>
                <a:spcPts val="0"/>
              </a:spcAft>
              <a:buSzPts val="6000"/>
              <a:buNone/>
              <a:defRPr sz="33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6" name="Google Shape;26;p3"/>
          <p:cNvSpPr txBox="1"/>
          <p:nvPr>
            <p:ph idx="1" type="subTitle"/>
          </p:nvPr>
        </p:nvSpPr>
        <p:spPr>
          <a:xfrm>
            <a:off x="1216475" y="2730750"/>
            <a:ext cx="5067600" cy="43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dk1"/>
                </a:solidFill>
                <a:latin typeface="Hanken Grotesk"/>
                <a:ea typeface="Hanken Grotesk"/>
                <a:cs typeface="Hanken Grotesk"/>
                <a:sym typeface="Hanken Grotesk"/>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27" name="Google Shape;27;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6_1_1">
    <p:spTree>
      <p:nvGrpSpPr>
        <p:cNvPr id="203" name="Shape 203"/>
        <p:cNvGrpSpPr/>
        <p:nvPr/>
      </p:nvGrpSpPr>
      <p:grpSpPr>
        <a:xfrm>
          <a:off x="0" y="0"/>
          <a:ext cx="0" cy="0"/>
          <a:chOff x="0" y="0"/>
          <a:chExt cx="0" cy="0"/>
        </a:xfrm>
      </p:grpSpPr>
      <p:sp>
        <p:nvSpPr>
          <p:cNvPr id="204" name="Google Shape;204;p21"/>
          <p:cNvSpPr/>
          <p:nvPr/>
        </p:nvSpPr>
        <p:spPr>
          <a:xfrm>
            <a:off x="8240650" y="-9265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5" name="Google Shape;205;p21"/>
          <p:cNvGrpSpPr/>
          <p:nvPr/>
        </p:nvGrpSpPr>
        <p:grpSpPr>
          <a:xfrm>
            <a:off x="232200" y="-60100"/>
            <a:ext cx="9070200" cy="4977400"/>
            <a:chOff x="232200" y="-60100"/>
            <a:chExt cx="9070200" cy="4977400"/>
          </a:xfrm>
        </p:grpSpPr>
        <p:sp>
          <p:nvSpPr>
            <p:cNvPr id="206" name="Google Shape;206;p21"/>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7" name="Google Shape;207;p21"/>
            <p:cNvCxnSpPr/>
            <p:nvPr/>
          </p:nvCxnSpPr>
          <p:spPr>
            <a:xfrm rot="10800000">
              <a:off x="232200" y="-60100"/>
              <a:ext cx="0" cy="296700"/>
            </a:xfrm>
            <a:prstGeom prst="straightConnector1">
              <a:avLst/>
            </a:prstGeom>
            <a:noFill/>
            <a:ln cap="flat" cmpd="sng" w="19050">
              <a:solidFill>
                <a:schemeClr val="dk1"/>
              </a:solidFill>
              <a:prstDash val="solid"/>
              <a:round/>
              <a:headEnd len="med" w="med" type="none"/>
              <a:tailEnd len="med" w="med" type="none"/>
            </a:ln>
          </p:spPr>
        </p:cxnSp>
        <p:cxnSp>
          <p:nvCxnSpPr>
            <p:cNvPr id="208" name="Google Shape;208;p21"/>
            <p:cNvCxnSpPr/>
            <p:nvPr/>
          </p:nvCxnSpPr>
          <p:spPr>
            <a:xfrm>
              <a:off x="8904900" y="4917300"/>
              <a:ext cx="397500" cy="0"/>
            </a:xfrm>
            <a:prstGeom prst="straightConnector1">
              <a:avLst/>
            </a:prstGeom>
            <a:noFill/>
            <a:ln cap="flat" cmpd="sng" w="19050">
              <a:solidFill>
                <a:schemeClr val="dk1"/>
              </a:solidFill>
              <a:prstDash val="solid"/>
              <a:round/>
              <a:headEnd len="med" w="med" type="none"/>
              <a:tailEnd len="med" w="med" type="none"/>
            </a:ln>
          </p:spPr>
        </p:cxnSp>
      </p:grpSp>
      <p:sp>
        <p:nvSpPr>
          <p:cNvPr id="209" name="Google Shape;209;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0" name="Google Shape;210;p21"/>
          <p:cNvSpPr txBox="1"/>
          <p:nvPr>
            <p:ph idx="1" type="subTitle"/>
          </p:nvPr>
        </p:nvSpPr>
        <p:spPr>
          <a:xfrm>
            <a:off x="2032350" y="1565625"/>
            <a:ext cx="4876800" cy="527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211" name="Google Shape;211;p21"/>
          <p:cNvSpPr txBox="1"/>
          <p:nvPr>
            <p:ph idx="2" type="subTitle"/>
          </p:nvPr>
        </p:nvSpPr>
        <p:spPr>
          <a:xfrm>
            <a:off x="2641957" y="2723563"/>
            <a:ext cx="4876800" cy="527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212" name="Google Shape;212;p21"/>
          <p:cNvSpPr txBox="1"/>
          <p:nvPr>
            <p:ph idx="3" type="subTitle"/>
          </p:nvPr>
        </p:nvSpPr>
        <p:spPr>
          <a:xfrm>
            <a:off x="3251557" y="3881500"/>
            <a:ext cx="4876800" cy="527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213" name="Google Shape;213;p21"/>
          <p:cNvSpPr txBox="1"/>
          <p:nvPr>
            <p:ph idx="4" type="subTitle"/>
          </p:nvPr>
        </p:nvSpPr>
        <p:spPr>
          <a:xfrm>
            <a:off x="2032350" y="1253625"/>
            <a:ext cx="4876800" cy="4275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214" name="Google Shape;214;p21"/>
          <p:cNvSpPr txBox="1"/>
          <p:nvPr>
            <p:ph idx="5" type="subTitle"/>
          </p:nvPr>
        </p:nvSpPr>
        <p:spPr>
          <a:xfrm>
            <a:off x="2641950" y="2412275"/>
            <a:ext cx="4876800" cy="427500"/>
          </a:xfrm>
          <a:prstGeom prst="rect">
            <a:avLst/>
          </a:prstGeom>
        </p:spPr>
        <p:txBody>
          <a:bodyPr anchorCtr="0" anchor="b" bIns="91425" lIns="91425" spcFirstLastPara="1" rIns="91425" wrap="square" tIns="91425">
            <a:noAutofit/>
          </a:bodyPr>
          <a:lstStyle>
            <a:lvl1pPr lvl="0" rtl="0">
              <a:spcBef>
                <a:spcPts val="0"/>
              </a:spcBef>
              <a:spcAft>
                <a:spcPts val="0"/>
              </a:spcAft>
              <a:buSzPts val="26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215" name="Google Shape;215;p21"/>
          <p:cNvSpPr txBox="1"/>
          <p:nvPr>
            <p:ph idx="6" type="subTitle"/>
          </p:nvPr>
        </p:nvSpPr>
        <p:spPr>
          <a:xfrm>
            <a:off x="3251550" y="3570925"/>
            <a:ext cx="4876800" cy="427500"/>
          </a:xfrm>
          <a:prstGeom prst="rect">
            <a:avLst/>
          </a:prstGeom>
        </p:spPr>
        <p:txBody>
          <a:bodyPr anchorCtr="0" anchor="b" bIns="91425" lIns="91425" spcFirstLastPara="1" rIns="91425" wrap="square" tIns="91425">
            <a:noAutofit/>
          </a:bodyPr>
          <a:lstStyle>
            <a:lvl1pPr lvl="0" rtl="0">
              <a:spcBef>
                <a:spcPts val="0"/>
              </a:spcBef>
              <a:spcAft>
                <a:spcPts val="0"/>
              </a:spcAft>
              <a:buSzPts val="26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216" name="Google Shape;216;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217" name="Shape 217"/>
        <p:cNvGrpSpPr/>
        <p:nvPr/>
      </p:nvGrpSpPr>
      <p:grpSpPr>
        <a:xfrm>
          <a:off x="0" y="0"/>
          <a:ext cx="0" cy="0"/>
          <a:chOff x="0" y="0"/>
          <a:chExt cx="0" cy="0"/>
        </a:xfrm>
      </p:grpSpPr>
      <p:sp>
        <p:nvSpPr>
          <p:cNvPr id="218" name="Google Shape;218;p22"/>
          <p:cNvSpPr/>
          <p:nvPr/>
        </p:nvSpPr>
        <p:spPr>
          <a:xfrm>
            <a:off x="8141975" y="-88657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9" name="Google Shape;219;p22"/>
          <p:cNvGrpSpPr/>
          <p:nvPr/>
        </p:nvGrpSpPr>
        <p:grpSpPr>
          <a:xfrm>
            <a:off x="-19050" y="232800"/>
            <a:ext cx="9189150" cy="4684500"/>
            <a:chOff x="-19050" y="232800"/>
            <a:chExt cx="9189150" cy="4684500"/>
          </a:xfrm>
        </p:grpSpPr>
        <p:sp>
          <p:nvSpPr>
            <p:cNvPr id="220" name="Google Shape;220;p22"/>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1" name="Google Shape;221;p22"/>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222" name="Google Shape;222;p22"/>
            <p:cNvCxnSpPr/>
            <p:nvPr/>
          </p:nvCxnSpPr>
          <p:spPr>
            <a:xfrm rot="10800000">
              <a:off x="8911200" y="4917300"/>
              <a:ext cx="258900" cy="0"/>
            </a:xfrm>
            <a:prstGeom prst="straightConnector1">
              <a:avLst/>
            </a:prstGeom>
            <a:noFill/>
            <a:ln cap="flat" cmpd="sng" w="19050">
              <a:solidFill>
                <a:schemeClr val="dk1"/>
              </a:solidFill>
              <a:prstDash val="solid"/>
              <a:round/>
              <a:headEnd len="med" w="med" type="none"/>
              <a:tailEnd len="med" w="med" type="none"/>
            </a:ln>
          </p:spPr>
        </p:cxnSp>
      </p:grpSp>
      <p:sp>
        <p:nvSpPr>
          <p:cNvPr id="223" name="Google Shape;223;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4" name="Google Shape;224;p22"/>
          <p:cNvSpPr txBox="1"/>
          <p:nvPr>
            <p:ph idx="1" type="subTitle"/>
          </p:nvPr>
        </p:nvSpPr>
        <p:spPr>
          <a:xfrm>
            <a:off x="1762571" y="1752725"/>
            <a:ext cx="2687400" cy="9111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25" name="Google Shape;225;p22"/>
          <p:cNvSpPr txBox="1"/>
          <p:nvPr>
            <p:ph idx="2" type="subTitle"/>
          </p:nvPr>
        </p:nvSpPr>
        <p:spPr>
          <a:xfrm>
            <a:off x="5132667" y="1752725"/>
            <a:ext cx="2687400" cy="9111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26" name="Google Shape;226;p22"/>
          <p:cNvSpPr txBox="1"/>
          <p:nvPr>
            <p:ph idx="3" type="subTitle"/>
          </p:nvPr>
        </p:nvSpPr>
        <p:spPr>
          <a:xfrm>
            <a:off x="1762571" y="3336725"/>
            <a:ext cx="2687400" cy="9111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27" name="Google Shape;227;p22"/>
          <p:cNvSpPr txBox="1"/>
          <p:nvPr>
            <p:ph idx="4" type="subTitle"/>
          </p:nvPr>
        </p:nvSpPr>
        <p:spPr>
          <a:xfrm>
            <a:off x="5132667" y="3336725"/>
            <a:ext cx="2687400" cy="9111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28" name="Google Shape;228;p22"/>
          <p:cNvSpPr txBox="1"/>
          <p:nvPr>
            <p:ph idx="5" type="subTitle"/>
          </p:nvPr>
        </p:nvSpPr>
        <p:spPr>
          <a:xfrm>
            <a:off x="1762571" y="1524200"/>
            <a:ext cx="2687400" cy="3549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29" name="Google Shape;229;p22"/>
          <p:cNvSpPr txBox="1"/>
          <p:nvPr>
            <p:ph idx="6" type="subTitle"/>
          </p:nvPr>
        </p:nvSpPr>
        <p:spPr>
          <a:xfrm>
            <a:off x="5132667" y="1524200"/>
            <a:ext cx="2687400" cy="3549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30" name="Google Shape;230;p22"/>
          <p:cNvSpPr txBox="1"/>
          <p:nvPr>
            <p:ph idx="7" type="subTitle"/>
          </p:nvPr>
        </p:nvSpPr>
        <p:spPr>
          <a:xfrm>
            <a:off x="1762571" y="3091838"/>
            <a:ext cx="2687400" cy="354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31" name="Google Shape;231;p22"/>
          <p:cNvSpPr txBox="1"/>
          <p:nvPr>
            <p:ph idx="8" type="subTitle"/>
          </p:nvPr>
        </p:nvSpPr>
        <p:spPr>
          <a:xfrm>
            <a:off x="5132667" y="3091838"/>
            <a:ext cx="2687400" cy="354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32" name="Google Shape;232;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_1">
    <p:spTree>
      <p:nvGrpSpPr>
        <p:cNvPr id="233" name="Shape 233"/>
        <p:cNvGrpSpPr/>
        <p:nvPr/>
      </p:nvGrpSpPr>
      <p:grpSpPr>
        <a:xfrm>
          <a:off x="0" y="0"/>
          <a:ext cx="0" cy="0"/>
          <a:chOff x="0" y="0"/>
          <a:chExt cx="0" cy="0"/>
        </a:xfrm>
      </p:grpSpPr>
      <p:sp>
        <p:nvSpPr>
          <p:cNvPr id="234" name="Google Shape;234;p23"/>
          <p:cNvSpPr/>
          <p:nvPr/>
        </p:nvSpPr>
        <p:spPr>
          <a:xfrm>
            <a:off x="8141975" y="-88657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5" name="Google Shape;235;p23"/>
          <p:cNvGrpSpPr/>
          <p:nvPr/>
        </p:nvGrpSpPr>
        <p:grpSpPr>
          <a:xfrm>
            <a:off x="232200" y="232800"/>
            <a:ext cx="8988300" cy="5000100"/>
            <a:chOff x="232200" y="232800"/>
            <a:chExt cx="8988300" cy="5000100"/>
          </a:xfrm>
        </p:grpSpPr>
        <p:sp>
          <p:nvSpPr>
            <p:cNvPr id="236" name="Google Shape;236;p23"/>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7" name="Google Shape;237;p23"/>
            <p:cNvCxnSpPr/>
            <p:nvPr/>
          </p:nvCxnSpPr>
          <p:spPr>
            <a:xfrm rot="10800000">
              <a:off x="89112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238" name="Google Shape;238;p23"/>
            <p:cNvCxnSpPr/>
            <p:nvPr/>
          </p:nvCxnSpPr>
          <p:spPr>
            <a:xfrm>
              <a:off x="233525" y="4917300"/>
              <a:ext cx="0" cy="315600"/>
            </a:xfrm>
            <a:prstGeom prst="straightConnector1">
              <a:avLst/>
            </a:prstGeom>
            <a:noFill/>
            <a:ln cap="flat" cmpd="sng" w="19050">
              <a:solidFill>
                <a:schemeClr val="dk1"/>
              </a:solidFill>
              <a:prstDash val="solid"/>
              <a:round/>
              <a:headEnd len="med" w="med" type="none"/>
              <a:tailEnd len="med" w="med" type="none"/>
            </a:ln>
          </p:spPr>
        </p:cxnSp>
      </p:grpSp>
      <p:sp>
        <p:nvSpPr>
          <p:cNvPr id="239" name="Google Shape;239;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40" name="Google Shape;240;p23"/>
          <p:cNvSpPr txBox="1"/>
          <p:nvPr>
            <p:ph idx="1" type="subTitle"/>
          </p:nvPr>
        </p:nvSpPr>
        <p:spPr>
          <a:xfrm>
            <a:off x="874134" y="2145979"/>
            <a:ext cx="2199600" cy="6354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41" name="Google Shape;241;p23"/>
          <p:cNvSpPr txBox="1"/>
          <p:nvPr>
            <p:ph idx="2" type="subTitle"/>
          </p:nvPr>
        </p:nvSpPr>
        <p:spPr>
          <a:xfrm>
            <a:off x="3319800" y="2145979"/>
            <a:ext cx="2199600" cy="6354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42" name="Google Shape;242;p23"/>
          <p:cNvSpPr txBox="1"/>
          <p:nvPr>
            <p:ph idx="3" type="subTitle"/>
          </p:nvPr>
        </p:nvSpPr>
        <p:spPr>
          <a:xfrm>
            <a:off x="874134" y="3635775"/>
            <a:ext cx="2199600" cy="6354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43" name="Google Shape;243;p23"/>
          <p:cNvSpPr txBox="1"/>
          <p:nvPr>
            <p:ph idx="4" type="subTitle"/>
          </p:nvPr>
        </p:nvSpPr>
        <p:spPr>
          <a:xfrm>
            <a:off x="3319800" y="3635775"/>
            <a:ext cx="2199600" cy="6354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44" name="Google Shape;244;p23"/>
          <p:cNvSpPr txBox="1"/>
          <p:nvPr>
            <p:ph idx="5" type="subTitle"/>
          </p:nvPr>
        </p:nvSpPr>
        <p:spPr>
          <a:xfrm>
            <a:off x="5765466" y="2145979"/>
            <a:ext cx="2199600" cy="6354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45" name="Google Shape;245;p23"/>
          <p:cNvSpPr txBox="1"/>
          <p:nvPr>
            <p:ph idx="6" type="subTitle"/>
          </p:nvPr>
        </p:nvSpPr>
        <p:spPr>
          <a:xfrm>
            <a:off x="5765466" y="3635775"/>
            <a:ext cx="2199600" cy="6354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46" name="Google Shape;246;p23"/>
          <p:cNvSpPr txBox="1"/>
          <p:nvPr>
            <p:ph idx="7" type="subTitle"/>
          </p:nvPr>
        </p:nvSpPr>
        <p:spPr>
          <a:xfrm>
            <a:off x="872334" y="1769325"/>
            <a:ext cx="2203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47" name="Google Shape;247;p23"/>
          <p:cNvSpPr txBox="1"/>
          <p:nvPr>
            <p:ph idx="8" type="subTitle"/>
          </p:nvPr>
        </p:nvSpPr>
        <p:spPr>
          <a:xfrm>
            <a:off x="3318000" y="1769325"/>
            <a:ext cx="2203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48" name="Google Shape;248;p23"/>
          <p:cNvSpPr txBox="1"/>
          <p:nvPr>
            <p:ph idx="9" type="subTitle"/>
          </p:nvPr>
        </p:nvSpPr>
        <p:spPr>
          <a:xfrm>
            <a:off x="5763666" y="1769325"/>
            <a:ext cx="2203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49" name="Google Shape;249;p23"/>
          <p:cNvSpPr txBox="1"/>
          <p:nvPr>
            <p:ph idx="13" type="subTitle"/>
          </p:nvPr>
        </p:nvSpPr>
        <p:spPr>
          <a:xfrm>
            <a:off x="872334" y="3258926"/>
            <a:ext cx="2203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50" name="Google Shape;250;p23"/>
          <p:cNvSpPr txBox="1"/>
          <p:nvPr>
            <p:ph idx="14" type="subTitle"/>
          </p:nvPr>
        </p:nvSpPr>
        <p:spPr>
          <a:xfrm>
            <a:off x="3318000" y="3258926"/>
            <a:ext cx="2203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51" name="Google Shape;251;p23"/>
          <p:cNvSpPr txBox="1"/>
          <p:nvPr>
            <p:ph idx="15" type="subTitle"/>
          </p:nvPr>
        </p:nvSpPr>
        <p:spPr>
          <a:xfrm>
            <a:off x="5763666" y="3258926"/>
            <a:ext cx="2203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52" name="Google Shape;252;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_1">
    <p:spTree>
      <p:nvGrpSpPr>
        <p:cNvPr id="253" name="Shape 253"/>
        <p:cNvGrpSpPr/>
        <p:nvPr/>
      </p:nvGrpSpPr>
      <p:grpSpPr>
        <a:xfrm>
          <a:off x="0" y="0"/>
          <a:ext cx="0" cy="0"/>
          <a:chOff x="0" y="0"/>
          <a:chExt cx="0" cy="0"/>
        </a:xfrm>
      </p:grpSpPr>
      <p:sp>
        <p:nvSpPr>
          <p:cNvPr id="254" name="Google Shape;254;p24"/>
          <p:cNvSpPr/>
          <p:nvPr/>
        </p:nvSpPr>
        <p:spPr>
          <a:xfrm>
            <a:off x="6309175" y="2486975"/>
            <a:ext cx="4243200" cy="4243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5" name="Google Shape;255;p24"/>
          <p:cNvGrpSpPr/>
          <p:nvPr/>
        </p:nvGrpSpPr>
        <p:grpSpPr>
          <a:xfrm>
            <a:off x="-69525" y="539500"/>
            <a:ext cx="9455500" cy="4069200"/>
            <a:chOff x="-69525" y="539500"/>
            <a:chExt cx="9455500" cy="4069200"/>
          </a:xfrm>
        </p:grpSpPr>
        <p:grpSp>
          <p:nvGrpSpPr>
            <p:cNvPr id="256" name="Google Shape;256;p24"/>
            <p:cNvGrpSpPr/>
            <p:nvPr/>
          </p:nvGrpSpPr>
          <p:grpSpPr>
            <a:xfrm>
              <a:off x="713225" y="539500"/>
              <a:ext cx="8672750" cy="4069200"/>
              <a:chOff x="713225" y="539500"/>
              <a:chExt cx="8672750" cy="4069200"/>
            </a:xfrm>
          </p:grpSpPr>
          <p:sp>
            <p:nvSpPr>
              <p:cNvPr id="257" name="Google Shape;257;p24"/>
              <p:cNvSpPr/>
              <p:nvPr/>
            </p:nvSpPr>
            <p:spPr>
              <a:xfrm>
                <a:off x="713225" y="539500"/>
                <a:ext cx="7717500" cy="40692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8" name="Google Shape;258;p24"/>
              <p:cNvCxnSpPr/>
              <p:nvPr/>
            </p:nvCxnSpPr>
            <p:spPr>
              <a:xfrm>
                <a:off x="8407675" y="4608575"/>
                <a:ext cx="978300" cy="0"/>
              </a:xfrm>
              <a:prstGeom prst="straightConnector1">
                <a:avLst/>
              </a:prstGeom>
              <a:noFill/>
              <a:ln cap="flat" cmpd="sng" w="19050">
                <a:solidFill>
                  <a:schemeClr val="dk1"/>
                </a:solidFill>
                <a:prstDash val="solid"/>
                <a:round/>
                <a:headEnd len="med" w="med" type="none"/>
                <a:tailEnd len="med" w="med" type="none"/>
              </a:ln>
            </p:spPr>
          </p:cxnSp>
        </p:grpSp>
        <p:cxnSp>
          <p:nvCxnSpPr>
            <p:cNvPr id="259" name="Google Shape;259;p24"/>
            <p:cNvCxnSpPr/>
            <p:nvPr/>
          </p:nvCxnSpPr>
          <p:spPr>
            <a:xfrm rot="10800000">
              <a:off x="-69525" y="539500"/>
              <a:ext cx="789000" cy="0"/>
            </a:xfrm>
            <a:prstGeom prst="straightConnector1">
              <a:avLst/>
            </a:prstGeom>
            <a:noFill/>
            <a:ln cap="flat" cmpd="sng" w="19050">
              <a:solidFill>
                <a:schemeClr val="dk1"/>
              </a:solidFill>
              <a:prstDash val="solid"/>
              <a:round/>
              <a:headEnd len="med" w="med" type="none"/>
              <a:tailEnd len="med" w="med" type="none"/>
            </a:ln>
          </p:spPr>
        </p:cxnSp>
      </p:grpSp>
      <p:sp>
        <p:nvSpPr>
          <p:cNvPr id="260" name="Google Shape;260;p24"/>
          <p:cNvSpPr txBox="1"/>
          <p:nvPr>
            <p:ph hasCustomPrompt="1" type="title"/>
          </p:nvPr>
        </p:nvSpPr>
        <p:spPr>
          <a:xfrm>
            <a:off x="707575" y="539500"/>
            <a:ext cx="4051200" cy="768900"/>
          </a:xfrm>
          <a:prstGeom prst="rect">
            <a:avLst/>
          </a:prstGeom>
          <a:solidFill>
            <a:schemeClr val="dk1"/>
          </a:solidFill>
        </p:spPr>
        <p:txBody>
          <a:bodyPr anchorCtr="0" anchor="ctr" bIns="91425" lIns="91425" spcFirstLastPara="1" rIns="91425" wrap="square" tIns="91425">
            <a:noAutofit/>
          </a:bodyPr>
          <a:lstStyle>
            <a:lvl1pPr lvl="0" rtl="0">
              <a:lnSpc>
                <a:spcPct val="115000"/>
              </a:lnSpc>
              <a:spcBef>
                <a:spcPts val="0"/>
              </a:spcBef>
              <a:spcAft>
                <a:spcPts val="0"/>
              </a:spcAft>
              <a:buClr>
                <a:schemeClr val="lt1"/>
              </a:buClr>
              <a:buSzPts val="6000"/>
              <a:buNone/>
              <a:defRPr sz="37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61" name="Google Shape;261;p24"/>
          <p:cNvSpPr txBox="1"/>
          <p:nvPr>
            <p:ph idx="1" type="subTitle"/>
          </p:nvPr>
        </p:nvSpPr>
        <p:spPr>
          <a:xfrm>
            <a:off x="707575" y="1308392"/>
            <a:ext cx="4051200" cy="410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400"/>
              <a:buNone/>
              <a:defRPr>
                <a:solidFill>
                  <a:schemeClr val="dk1"/>
                </a:solidFill>
                <a:latin typeface="Hanken Grotesk"/>
                <a:ea typeface="Hanken Grotesk"/>
                <a:cs typeface="Hanken Grotesk"/>
                <a:sym typeface="Hanken Grotesk"/>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262" name="Google Shape;262;p24"/>
          <p:cNvSpPr txBox="1"/>
          <p:nvPr>
            <p:ph hasCustomPrompt="1" idx="2" type="title"/>
          </p:nvPr>
        </p:nvSpPr>
        <p:spPr>
          <a:xfrm>
            <a:off x="707575" y="1901349"/>
            <a:ext cx="4051200" cy="768900"/>
          </a:xfrm>
          <a:prstGeom prst="rect">
            <a:avLst/>
          </a:prstGeom>
          <a:solidFill>
            <a:schemeClr val="dk1"/>
          </a:solidFill>
        </p:spPr>
        <p:txBody>
          <a:bodyPr anchorCtr="0" anchor="ctr" bIns="91425" lIns="91425" spcFirstLastPara="1" rIns="91425" wrap="square" tIns="91425">
            <a:noAutofit/>
          </a:bodyPr>
          <a:lstStyle>
            <a:lvl1pPr lvl="0" rtl="0">
              <a:lnSpc>
                <a:spcPct val="115000"/>
              </a:lnSpc>
              <a:spcBef>
                <a:spcPts val="0"/>
              </a:spcBef>
              <a:spcAft>
                <a:spcPts val="0"/>
              </a:spcAft>
              <a:buClr>
                <a:schemeClr val="lt1"/>
              </a:buClr>
              <a:buSzPts val="6000"/>
              <a:buNone/>
              <a:defRPr sz="37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63" name="Google Shape;263;p24"/>
          <p:cNvSpPr txBox="1"/>
          <p:nvPr>
            <p:ph idx="3" type="subTitle"/>
          </p:nvPr>
        </p:nvSpPr>
        <p:spPr>
          <a:xfrm>
            <a:off x="707575" y="2670245"/>
            <a:ext cx="4051200" cy="410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400"/>
              <a:buNone/>
              <a:defRPr>
                <a:solidFill>
                  <a:schemeClr val="dk1"/>
                </a:solidFill>
                <a:latin typeface="Hanken Grotesk"/>
                <a:ea typeface="Hanken Grotesk"/>
                <a:cs typeface="Hanken Grotesk"/>
                <a:sym typeface="Hanken Grotesk"/>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264" name="Google Shape;264;p24"/>
          <p:cNvSpPr txBox="1"/>
          <p:nvPr>
            <p:ph hasCustomPrompt="1" idx="4" type="title"/>
          </p:nvPr>
        </p:nvSpPr>
        <p:spPr>
          <a:xfrm>
            <a:off x="707575" y="3263198"/>
            <a:ext cx="4051200" cy="768900"/>
          </a:xfrm>
          <a:prstGeom prst="rect">
            <a:avLst/>
          </a:prstGeom>
          <a:solidFill>
            <a:schemeClr val="dk1"/>
          </a:solidFill>
        </p:spPr>
        <p:txBody>
          <a:bodyPr anchorCtr="0" anchor="ctr" bIns="91425" lIns="91425" spcFirstLastPara="1" rIns="91425" wrap="square" tIns="91425">
            <a:noAutofit/>
          </a:bodyPr>
          <a:lstStyle>
            <a:lvl1pPr lvl="0" rtl="0">
              <a:lnSpc>
                <a:spcPct val="115000"/>
              </a:lnSpc>
              <a:spcBef>
                <a:spcPts val="0"/>
              </a:spcBef>
              <a:spcAft>
                <a:spcPts val="0"/>
              </a:spcAft>
              <a:buClr>
                <a:schemeClr val="lt1"/>
              </a:buClr>
              <a:buSzPts val="6000"/>
              <a:buNone/>
              <a:defRPr sz="37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65" name="Google Shape;265;p24"/>
          <p:cNvSpPr txBox="1"/>
          <p:nvPr>
            <p:ph idx="5" type="subTitle"/>
          </p:nvPr>
        </p:nvSpPr>
        <p:spPr>
          <a:xfrm>
            <a:off x="707575" y="4032098"/>
            <a:ext cx="4051200" cy="410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400"/>
              <a:buNone/>
              <a:defRPr>
                <a:solidFill>
                  <a:schemeClr val="dk1"/>
                </a:solidFill>
                <a:latin typeface="Hanken Grotesk"/>
                <a:ea typeface="Hanken Grotesk"/>
                <a:cs typeface="Hanken Grotesk"/>
                <a:sym typeface="Hanken Grotesk"/>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266" name="Google Shape;266;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1">
    <p:spTree>
      <p:nvGrpSpPr>
        <p:cNvPr id="267" name="Shape 267"/>
        <p:cNvGrpSpPr/>
        <p:nvPr/>
      </p:nvGrpSpPr>
      <p:grpSpPr>
        <a:xfrm>
          <a:off x="0" y="0"/>
          <a:ext cx="0" cy="0"/>
          <a:chOff x="0" y="0"/>
          <a:chExt cx="0" cy="0"/>
        </a:xfrm>
      </p:grpSpPr>
      <p:sp>
        <p:nvSpPr>
          <p:cNvPr id="268" name="Google Shape;268;p25"/>
          <p:cNvSpPr/>
          <p:nvPr/>
        </p:nvSpPr>
        <p:spPr>
          <a:xfrm>
            <a:off x="8240650" y="-9265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9" name="Google Shape;269;p25"/>
          <p:cNvGrpSpPr/>
          <p:nvPr/>
        </p:nvGrpSpPr>
        <p:grpSpPr>
          <a:xfrm>
            <a:off x="-19050" y="232800"/>
            <a:ext cx="9189150" cy="4684500"/>
            <a:chOff x="-19050" y="232800"/>
            <a:chExt cx="9189150" cy="4684500"/>
          </a:xfrm>
        </p:grpSpPr>
        <p:sp>
          <p:nvSpPr>
            <p:cNvPr id="270" name="Google Shape;270;p25"/>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1" name="Google Shape;271;p25"/>
            <p:cNvCxnSpPr/>
            <p:nvPr/>
          </p:nvCxnSpPr>
          <p:spPr>
            <a:xfrm rot="10800000">
              <a:off x="-19050" y="49173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272" name="Google Shape;272;p25"/>
            <p:cNvCxnSpPr/>
            <p:nvPr/>
          </p:nvCxnSpPr>
          <p:spPr>
            <a:xfrm rot="10800000">
              <a:off x="8911200" y="232800"/>
              <a:ext cx="258900" cy="0"/>
            </a:xfrm>
            <a:prstGeom prst="straightConnector1">
              <a:avLst/>
            </a:prstGeom>
            <a:noFill/>
            <a:ln cap="flat" cmpd="sng" w="19050">
              <a:solidFill>
                <a:schemeClr val="dk1"/>
              </a:solidFill>
              <a:prstDash val="solid"/>
              <a:round/>
              <a:headEnd len="med" w="med" type="none"/>
              <a:tailEnd len="med" w="med" type="none"/>
            </a:ln>
          </p:spPr>
        </p:cxnSp>
      </p:grpSp>
      <p:sp>
        <p:nvSpPr>
          <p:cNvPr id="273" name="Google Shape;273;p25"/>
          <p:cNvSpPr txBox="1"/>
          <p:nvPr>
            <p:ph type="title"/>
          </p:nvPr>
        </p:nvSpPr>
        <p:spPr>
          <a:xfrm>
            <a:off x="722376" y="445025"/>
            <a:ext cx="7708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atin typeface="Lato"/>
                <a:ea typeface="Lato"/>
                <a:cs typeface="Lato"/>
                <a:sym typeface="Lato"/>
              </a:defRPr>
            </a:lvl2pPr>
            <a:lvl3pPr lvl="2" rtl="0">
              <a:spcBef>
                <a:spcPts val="0"/>
              </a:spcBef>
              <a:spcAft>
                <a:spcPts val="0"/>
              </a:spcAft>
              <a:buSzPts val="3000"/>
              <a:buNone/>
              <a:defRPr>
                <a:latin typeface="Lato"/>
                <a:ea typeface="Lato"/>
                <a:cs typeface="Lato"/>
                <a:sym typeface="Lato"/>
              </a:defRPr>
            </a:lvl3pPr>
            <a:lvl4pPr lvl="3" rtl="0">
              <a:spcBef>
                <a:spcPts val="0"/>
              </a:spcBef>
              <a:spcAft>
                <a:spcPts val="0"/>
              </a:spcAft>
              <a:buSzPts val="3000"/>
              <a:buNone/>
              <a:defRPr>
                <a:latin typeface="Lato"/>
                <a:ea typeface="Lato"/>
                <a:cs typeface="Lato"/>
                <a:sym typeface="Lato"/>
              </a:defRPr>
            </a:lvl4pPr>
            <a:lvl5pPr lvl="4" rtl="0">
              <a:spcBef>
                <a:spcPts val="0"/>
              </a:spcBef>
              <a:spcAft>
                <a:spcPts val="0"/>
              </a:spcAft>
              <a:buSzPts val="3000"/>
              <a:buNone/>
              <a:defRPr>
                <a:latin typeface="Lato"/>
                <a:ea typeface="Lato"/>
                <a:cs typeface="Lato"/>
                <a:sym typeface="Lato"/>
              </a:defRPr>
            </a:lvl5pPr>
            <a:lvl6pPr lvl="5" rtl="0">
              <a:spcBef>
                <a:spcPts val="0"/>
              </a:spcBef>
              <a:spcAft>
                <a:spcPts val="0"/>
              </a:spcAft>
              <a:buSzPts val="3000"/>
              <a:buNone/>
              <a:defRPr>
                <a:latin typeface="Lato"/>
                <a:ea typeface="Lato"/>
                <a:cs typeface="Lato"/>
                <a:sym typeface="Lato"/>
              </a:defRPr>
            </a:lvl6pPr>
            <a:lvl7pPr lvl="6" rtl="0">
              <a:spcBef>
                <a:spcPts val="0"/>
              </a:spcBef>
              <a:spcAft>
                <a:spcPts val="0"/>
              </a:spcAft>
              <a:buSzPts val="3000"/>
              <a:buNone/>
              <a:defRPr>
                <a:latin typeface="Lato"/>
                <a:ea typeface="Lato"/>
                <a:cs typeface="Lato"/>
                <a:sym typeface="Lato"/>
              </a:defRPr>
            </a:lvl7pPr>
            <a:lvl8pPr lvl="7" rtl="0">
              <a:spcBef>
                <a:spcPts val="0"/>
              </a:spcBef>
              <a:spcAft>
                <a:spcPts val="0"/>
              </a:spcAft>
              <a:buSzPts val="3000"/>
              <a:buNone/>
              <a:defRPr>
                <a:latin typeface="Lato"/>
                <a:ea typeface="Lato"/>
                <a:cs typeface="Lato"/>
                <a:sym typeface="Lato"/>
              </a:defRPr>
            </a:lvl8pPr>
            <a:lvl9pPr lvl="8" rtl="0">
              <a:spcBef>
                <a:spcPts val="0"/>
              </a:spcBef>
              <a:spcAft>
                <a:spcPts val="0"/>
              </a:spcAft>
              <a:buSzPts val="3000"/>
              <a:buNone/>
              <a:defRPr>
                <a:latin typeface="Lato"/>
                <a:ea typeface="Lato"/>
                <a:cs typeface="Lato"/>
                <a:sym typeface="Lato"/>
              </a:defRPr>
            </a:lvl9pPr>
          </a:lstStyle>
          <a:p/>
        </p:txBody>
      </p:sp>
      <p:sp>
        <p:nvSpPr>
          <p:cNvPr id="274" name="Google Shape;274;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1_1">
    <p:spTree>
      <p:nvGrpSpPr>
        <p:cNvPr id="275" name="Shape 275"/>
        <p:cNvGrpSpPr/>
        <p:nvPr/>
      </p:nvGrpSpPr>
      <p:grpSpPr>
        <a:xfrm>
          <a:off x="0" y="0"/>
          <a:ext cx="0" cy="0"/>
          <a:chOff x="0" y="0"/>
          <a:chExt cx="0" cy="0"/>
        </a:xfrm>
      </p:grpSpPr>
      <p:sp>
        <p:nvSpPr>
          <p:cNvPr id="276" name="Google Shape;276;p26"/>
          <p:cNvSpPr/>
          <p:nvPr/>
        </p:nvSpPr>
        <p:spPr>
          <a:xfrm>
            <a:off x="-9243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7" name="Google Shape;277;p26"/>
          <p:cNvGrpSpPr/>
          <p:nvPr/>
        </p:nvGrpSpPr>
        <p:grpSpPr>
          <a:xfrm>
            <a:off x="232200" y="232800"/>
            <a:ext cx="8988300" cy="4964300"/>
            <a:chOff x="232200" y="232800"/>
            <a:chExt cx="8988300" cy="4964300"/>
          </a:xfrm>
        </p:grpSpPr>
        <p:sp>
          <p:nvSpPr>
            <p:cNvPr id="278" name="Google Shape;278;p26"/>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9" name="Google Shape;279;p26"/>
            <p:cNvCxnSpPr/>
            <p:nvPr/>
          </p:nvCxnSpPr>
          <p:spPr>
            <a:xfrm rot="10800000">
              <a:off x="89112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280" name="Google Shape;280;p26"/>
            <p:cNvCxnSpPr/>
            <p:nvPr/>
          </p:nvCxnSpPr>
          <p:spPr>
            <a:xfrm rot="10800000">
              <a:off x="232200" y="4890500"/>
              <a:ext cx="0" cy="306600"/>
            </a:xfrm>
            <a:prstGeom prst="straightConnector1">
              <a:avLst/>
            </a:prstGeom>
            <a:noFill/>
            <a:ln cap="flat" cmpd="sng" w="19050">
              <a:solidFill>
                <a:schemeClr val="dk1"/>
              </a:solidFill>
              <a:prstDash val="solid"/>
              <a:round/>
              <a:headEnd len="med" w="med" type="none"/>
              <a:tailEnd len="med" w="med" type="none"/>
            </a:ln>
          </p:spPr>
        </p:cxnSp>
      </p:grpSp>
      <p:sp>
        <p:nvSpPr>
          <p:cNvPr id="281" name="Google Shape;281;p26"/>
          <p:cNvSpPr txBox="1"/>
          <p:nvPr>
            <p:ph type="title"/>
          </p:nvPr>
        </p:nvSpPr>
        <p:spPr>
          <a:xfrm>
            <a:off x="722376" y="445025"/>
            <a:ext cx="7708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atin typeface="Lato"/>
                <a:ea typeface="Lato"/>
                <a:cs typeface="Lato"/>
                <a:sym typeface="Lato"/>
              </a:defRPr>
            </a:lvl2pPr>
            <a:lvl3pPr lvl="2" rtl="0">
              <a:spcBef>
                <a:spcPts val="0"/>
              </a:spcBef>
              <a:spcAft>
                <a:spcPts val="0"/>
              </a:spcAft>
              <a:buSzPts val="3000"/>
              <a:buNone/>
              <a:defRPr>
                <a:latin typeface="Lato"/>
                <a:ea typeface="Lato"/>
                <a:cs typeface="Lato"/>
                <a:sym typeface="Lato"/>
              </a:defRPr>
            </a:lvl3pPr>
            <a:lvl4pPr lvl="3" rtl="0">
              <a:spcBef>
                <a:spcPts val="0"/>
              </a:spcBef>
              <a:spcAft>
                <a:spcPts val="0"/>
              </a:spcAft>
              <a:buSzPts val="3000"/>
              <a:buNone/>
              <a:defRPr>
                <a:latin typeface="Lato"/>
                <a:ea typeface="Lato"/>
                <a:cs typeface="Lato"/>
                <a:sym typeface="Lato"/>
              </a:defRPr>
            </a:lvl4pPr>
            <a:lvl5pPr lvl="4" rtl="0">
              <a:spcBef>
                <a:spcPts val="0"/>
              </a:spcBef>
              <a:spcAft>
                <a:spcPts val="0"/>
              </a:spcAft>
              <a:buSzPts val="3000"/>
              <a:buNone/>
              <a:defRPr>
                <a:latin typeface="Lato"/>
                <a:ea typeface="Lato"/>
                <a:cs typeface="Lato"/>
                <a:sym typeface="Lato"/>
              </a:defRPr>
            </a:lvl5pPr>
            <a:lvl6pPr lvl="5" rtl="0">
              <a:spcBef>
                <a:spcPts val="0"/>
              </a:spcBef>
              <a:spcAft>
                <a:spcPts val="0"/>
              </a:spcAft>
              <a:buSzPts val="3000"/>
              <a:buNone/>
              <a:defRPr>
                <a:latin typeface="Lato"/>
                <a:ea typeface="Lato"/>
                <a:cs typeface="Lato"/>
                <a:sym typeface="Lato"/>
              </a:defRPr>
            </a:lvl6pPr>
            <a:lvl7pPr lvl="6" rtl="0">
              <a:spcBef>
                <a:spcPts val="0"/>
              </a:spcBef>
              <a:spcAft>
                <a:spcPts val="0"/>
              </a:spcAft>
              <a:buSzPts val="3000"/>
              <a:buNone/>
              <a:defRPr>
                <a:latin typeface="Lato"/>
                <a:ea typeface="Lato"/>
                <a:cs typeface="Lato"/>
                <a:sym typeface="Lato"/>
              </a:defRPr>
            </a:lvl7pPr>
            <a:lvl8pPr lvl="7" rtl="0">
              <a:spcBef>
                <a:spcPts val="0"/>
              </a:spcBef>
              <a:spcAft>
                <a:spcPts val="0"/>
              </a:spcAft>
              <a:buSzPts val="3000"/>
              <a:buNone/>
              <a:defRPr>
                <a:latin typeface="Lato"/>
                <a:ea typeface="Lato"/>
                <a:cs typeface="Lato"/>
                <a:sym typeface="Lato"/>
              </a:defRPr>
            </a:lvl8pPr>
            <a:lvl9pPr lvl="8" rtl="0">
              <a:spcBef>
                <a:spcPts val="0"/>
              </a:spcBef>
              <a:spcAft>
                <a:spcPts val="0"/>
              </a:spcAft>
              <a:buSzPts val="3000"/>
              <a:buNone/>
              <a:defRPr>
                <a:latin typeface="Lato"/>
                <a:ea typeface="Lato"/>
                <a:cs typeface="Lato"/>
                <a:sym typeface="Lato"/>
              </a:defRPr>
            </a:lvl9pPr>
          </a:lstStyle>
          <a:p/>
        </p:txBody>
      </p:sp>
      <p:sp>
        <p:nvSpPr>
          <p:cNvPr id="282" name="Google Shape;282;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283" name="Shape 283"/>
        <p:cNvGrpSpPr/>
        <p:nvPr/>
      </p:nvGrpSpPr>
      <p:grpSpPr>
        <a:xfrm>
          <a:off x="0" y="0"/>
          <a:ext cx="0" cy="0"/>
          <a:chOff x="0" y="0"/>
          <a:chExt cx="0" cy="0"/>
        </a:xfrm>
      </p:grpSpPr>
      <p:sp>
        <p:nvSpPr>
          <p:cNvPr id="284" name="Google Shape;284;p27"/>
          <p:cNvSpPr/>
          <p:nvPr/>
        </p:nvSpPr>
        <p:spPr>
          <a:xfrm>
            <a:off x="6677100" y="-9050"/>
            <a:ext cx="5161500" cy="51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5" name="Google Shape;285;p27"/>
          <p:cNvGrpSpPr/>
          <p:nvPr/>
        </p:nvGrpSpPr>
        <p:grpSpPr>
          <a:xfrm>
            <a:off x="713223" y="-79050"/>
            <a:ext cx="8791100" cy="4687625"/>
            <a:chOff x="-669332" y="-79050"/>
            <a:chExt cx="10173707" cy="4687625"/>
          </a:xfrm>
        </p:grpSpPr>
        <p:sp>
          <p:nvSpPr>
            <p:cNvPr id="286" name="Google Shape;286;p27"/>
            <p:cNvSpPr/>
            <p:nvPr/>
          </p:nvSpPr>
          <p:spPr>
            <a:xfrm>
              <a:off x="-669325" y="533550"/>
              <a:ext cx="91002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7" name="Google Shape;287;p27"/>
            <p:cNvCxnSpPr/>
            <p:nvPr/>
          </p:nvCxnSpPr>
          <p:spPr>
            <a:xfrm rot="10800000">
              <a:off x="-669332" y="-79050"/>
              <a:ext cx="0" cy="624900"/>
            </a:xfrm>
            <a:prstGeom prst="straightConnector1">
              <a:avLst/>
            </a:prstGeom>
            <a:noFill/>
            <a:ln cap="flat" cmpd="sng" w="19050">
              <a:solidFill>
                <a:schemeClr val="dk1"/>
              </a:solidFill>
              <a:prstDash val="solid"/>
              <a:round/>
              <a:headEnd len="med" w="med" type="none"/>
              <a:tailEnd len="med" w="med" type="none"/>
            </a:ln>
          </p:spPr>
        </p:cxnSp>
        <p:cxnSp>
          <p:nvCxnSpPr>
            <p:cNvPr id="288" name="Google Shape;288;p27"/>
            <p:cNvCxnSpPr/>
            <p:nvPr/>
          </p:nvCxnSpPr>
          <p:spPr>
            <a:xfrm>
              <a:off x="8425275" y="4608575"/>
              <a:ext cx="1079100" cy="0"/>
            </a:xfrm>
            <a:prstGeom prst="straightConnector1">
              <a:avLst/>
            </a:prstGeom>
            <a:noFill/>
            <a:ln cap="flat" cmpd="sng" w="19050">
              <a:solidFill>
                <a:schemeClr val="dk1"/>
              </a:solidFill>
              <a:prstDash val="solid"/>
              <a:round/>
              <a:headEnd len="med" w="med" type="none"/>
              <a:tailEnd len="med" w="med" type="none"/>
            </a:ln>
          </p:spPr>
        </p:cxnSp>
      </p:grpSp>
      <p:sp>
        <p:nvSpPr>
          <p:cNvPr id="289" name="Google Shape;289;p27"/>
          <p:cNvSpPr txBox="1"/>
          <p:nvPr>
            <p:ph type="title"/>
          </p:nvPr>
        </p:nvSpPr>
        <p:spPr>
          <a:xfrm>
            <a:off x="1094263" y="778325"/>
            <a:ext cx="4448100" cy="1058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5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90" name="Google Shape;290;p27"/>
          <p:cNvSpPr txBox="1"/>
          <p:nvPr>
            <p:ph idx="1" type="subTitle"/>
          </p:nvPr>
        </p:nvSpPr>
        <p:spPr>
          <a:xfrm>
            <a:off x="1094225" y="1651512"/>
            <a:ext cx="4448100" cy="1224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atin typeface="Hanken Grotesk"/>
                <a:ea typeface="Hanken Grotesk"/>
                <a:cs typeface="Hanken Grotesk"/>
                <a:sym typeface="Hanken Grotesk"/>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1" name="Google Shape;291;p27"/>
          <p:cNvSpPr txBox="1"/>
          <p:nvPr/>
        </p:nvSpPr>
        <p:spPr>
          <a:xfrm>
            <a:off x="1094225" y="3383825"/>
            <a:ext cx="5797200" cy="55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300"/>
              </a:spcBef>
              <a:spcAft>
                <a:spcPts val="0"/>
              </a:spcAft>
              <a:buNone/>
            </a:pPr>
            <a:r>
              <a:rPr lang="en" sz="1200">
                <a:solidFill>
                  <a:schemeClr val="dk1"/>
                </a:solidFill>
                <a:latin typeface="Hanken Grotesk"/>
                <a:ea typeface="Hanken Grotesk"/>
                <a:cs typeface="Hanken Grotesk"/>
                <a:sym typeface="Hanken Grotesk"/>
              </a:rPr>
              <a:t>CREDITS: This presentation template was created by </a:t>
            </a:r>
            <a:r>
              <a:rPr b="1" lang="en" sz="1200" u="sng">
                <a:solidFill>
                  <a:schemeClr val="dk1"/>
                </a:solidFill>
                <a:latin typeface="Hanken Grotesk"/>
                <a:ea typeface="Hanken Grotesk"/>
                <a:cs typeface="Hanken Grotesk"/>
                <a:sym typeface="Hanken Grotesk"/>
                <a:hlinkClick r:id="rId2">
                  <a:extLst>
                    <a:ext uri="{A12FA001-AC4F-418D-AE19-62706E023703}">
                      <ahyp:hlinkClr val="tx"/>
                    </a:ext>
                  </a:extLst>
                </a:hlinkClick>
              </a:rPr>
              <a:t>Slidesgo</a:t>
            </a:r>
            <a:r>
              <a:rPr b="1" lang="en" sz="1200">
                <a:solidFill>
                  <a:schemeClr val="dk1"/>
                </a:solidFill>
                <a:latin typeface="Hanken Grotesk"/>
                <a:ea typeface="Hanken Grotesk"/>
                <a:cs typeface="Hanken Grotesk"/>
                <a:sym typeface="Hanken Grotesk"/>
              </a:rPr>
              <a:t>,</a:t>
            </a:r>
            <a:r>
              <a:rPr lang="en" sz="1200">
                <a:solidFill>
                  <a:schemeClr val="dk1"/>
                </a:solidFill>
                <a:latin typeface="Hanken Grotesk"/>
                <a:ea typeface="Hanken Grotesk"/>
                <a:cs typeface="Hanken Grotesk"/>
                <a:sym typeface="Hanken Grotesk"/>
              </a:rPr>
              <a:t> and includes icons by</a:t>
            </a:r>
            <a:r>
              <a:rPr b="1" lang="en" sz="1200">
                <a:solidFill>
                  <a:schemeClr val="dk1"/>
                </a:solidFill>
                <a:latin typeface="Hanken Grotesk"/>
                <a:ea typeface="Hanken Grotesk"/>
                <a:cs typeface="Hanken Grotesk"/>
                <a:sym typeface="Hanken Grotesk"/>
              </a:rPr>
              <a:t> </a:t>
            </a:r>
            <a:r>
              <a:rPr b="1" lang="en" sz="1200" u="sng">
                <a:solidFill>
                  <a:schemeClr val="dk1"/>
                </a:solidFill>
                <a:latin typeface="Hanken Grotesk"/>
                <a:ea typeface="Hanken Grotesk"/>
                <a:cs typeface="Hanken Grotesk"/>
                <a:sym typeface="Hanken Grotesk"/>
                <a:hlinkClick r:id="rId3">
                  <a:extLst>
                    <a:ext uri="{A12FA001-AC4F-418D-AE19-62706E023703}">
                      <ahyp:hlinkClr val="tx"/>
                    </a:ext>
                  </a:extLst>
                </a:hlinkClick>
              </a:rPr>
              <a:t>Flaticon</a:t>
            </a:r>
            <a:r>
              <a:rPr b="1" lang="en" sz="1200">
                <a:solidFill>
                  <a:schemeClr val="dk1"/>
                </a:solidFill>
                <a:latin typeface="Hanken Grotesk"/>
                <a:ea typeface="Hanken Grotesk"/>
                <a:cs typeface="Hanken Grotesk"/>
                <a:sym typeface="Hanken Grotesk"/>
              </a:rPr>
              <a:t>,</a:t>
            </a:r>
            <a:r>
              <a:rPr lang="en" sz="1200">
                <a:solidFill>
                  <a:schemeClr val="dk1"/>
                </a:solidFill>
                <a:latin typeface="Hanken Grotesk"/>
                <a:ea typeface="Hanken Grotesk"/>
                <a:cs typeface="Hanken Grotesk"/>
                <a:sym typeface="Hanken Grotesk"/>
              </a:rPr>
              <a:t> and infographics &amp; images by </a:t>
            </a:r>
            <a:r>
              <a:rPr b="1" lang="en" sz="1200" u="sng">
                <a:solidFill>
                  <a:schemeClr val="dk1"/>
                </a:solidFill>
                <a:latin typeface="Hanken Grotesk"/>
                <a:ea typeface="Hanken Grotesk"/>
                <a:cs typeface="Hanken Grotesk"/>
                <a:sym typeface="Hanken Grotesk"/>
                <a:hlinkClick r:id="rId4">
                  <a:extLst>
                    <a:ext uri="{A12FA001-AC4F-418D-AE19-62706E023703}">
                      <ahyp:hlinkClr val="tx"/>
                    </a:ext>
                  </a:extLst>
                </a:hlinkClick>
              </a:rPr>
              <a:t>Freepik</a:t>
            </a:r>
            <a:r>
              <a:rPr b="1" lang="en" sz="1200" u="sng">
                <a:solidFill>
                  <a:schemeClr val="dk1"/>
                </a:solidFill>
                <a:latin typeface="Hanken Grotesk"/>
                <a:ea typeface="Hanken Grotesk"/>
                <a:cs typeface="Hanken Grotesk"/>
                <a:sym typeface="Hanken Grotesk"/>
              </a:rPr>
              <a:t> </a:t>
            </a:r>
            <a:endParaRPr b="1" sz="1200" u="sng">
              <a:solidFill>
                <a:schemeClr val="dk1"/>
              </a:solidFill>
              <a:latin typeface="Hanken Grotesk"/>
              <a:ea typeface="Hanken Grotesk"/>
              <a:cs typeface="Hanken Grotesk"/>
              <a:sym typeface="Hanken Grotesk"/>
            </a:endParaRPr>
          </a:p>
        </p:txBody>
      </p:sp>
      <p:sp>
        <p:nvSpPr>
          <p:cNvPr id="292" name="Google Shape;292;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7">
    <p:spTree>
      <p:nvGrpSpPr>
        <p:cNvPr id="293" name="Shape 293"/>
        <p:cNvGrpSpPr/>
        <p:nvPr/>
      </p:nvGrpSpPr>
      <p:grpSpPr>
        <a:xfrm>
          <a:off x="0" y="0"/>
          <a:ext cx="0" cy="0"/>
          <a:chOff x="0" y="0"/>
          <a:chExt cx="0" cy="0"/>
        </a:xfrm>
      </p:grpSpPr>
      <p:sp>
        <p:nvSpPr>
          <p:cNvPr id="294" name="Google Shape;294;p28"/>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5" name="Google Shape;295;p28"/>
          <p:cNvGrpSpPr/>
          <p:nvPr/>
        </p:nvGrpSpPr>
        <p:grpSpPr>
          <a:xfrm>
            <a:off x="232200" y="-49400"/>
            <a:ext cx="8679000" cy="5250800"/>
            <a:chOff x="232200" y="-49400"/>
            <a:chExt cx="8679000" cy="5250800"/>
          </a:xfrm>
        </p:grpSpPr>
        <p:sp>
          <p:nvSpPr>
            <p:cNvPr id="296" name="Google Shape;296;p28"/>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7" name="Google Shape;297;p28"/>
            <p:cNvGrpSpPr/>
            <p:nvPr/>
          </p:nvGrpSpPr>
          <p:grpSpPr>
            <a:xfrm>
              <a:off x="232200" y="-49400"/>
              <a:ext cx="8679000" cy="5250800"/>
              <a:chOff x="232200" y="-49400"/>
              <a:chExt cx="8679000" cy="5250800"/>
            </a:xfrm>
          </p:grpSpPr>
          <p:cxnSp>
            <p:nvCxnSpPr>
              <p:cNvPr id="298" name="Google Shape;298;p28"/>
              <p:cNvCxnSpPr/>
              <p:nvPr/>
            </p:nvCxnSpPr>
            <p:spPr>
              <a:xfrm rot="10800000">
                <a:off x="232200" y="-49400"/>
                <a:ext cx="0" cy="284100"/>
              </a:xfrm>
              <a:prstGeom prst="straightConnector1">
                <a:avLst/>
              </a:prstGeom>
              <a:noFill/>
              <a:ln cap="flat" cmpd="sng" w="19050">
                <a:solidFill>
                  <a:schemeClr val="dk1"/>
                </a:solidFill>
                <a:prstDash val="solid"/>
                <a:round/>
                <a:headEnd len="med" w="med" type="none"/>
                <a:tailEnd len="med" w="med" type="none"/>
              </a:ln>
            </p:spPr>
          </p:cxnSp>
          <p:cxnSp>
            <p:nvCxnSpPr>
              <p:cNvPr id="299" name="Google Shape;299;p28"/>
              <p:cNvCxnSpPr/>
              <p:nvPr/>
            </p:nvCxnSpPr>
            <p:spPr>
              <a:xfrm rot="10800000">
                <a:off x="8911200" y="4917300"/>
                <a:ext cx="0" cy="284100"/>
              </a:xfrm>
              <a:prstGeom prst="straightConnector1">
                <a:avLst/>
              </a:prstGeom>
              <a:noFill/>
              <a:ln cap="flat" cmpd="sng" w="19050">
                <a:solidFill>
                  <a:schemeClr val="dk1"/>
                </a:solidFill>
                <a:prstDash val="solid"/>
                <a:round/>
                <a:headEnd len="med" w="med" type="none"/>
                <a:tailEnd len="med" w="med" type="none"/>
              </a:ln>
            </p:spPr>
          </p:cxnSp>
        </p:grpSp>
      </p:grpSp>
      <p:sp>
        <p:nvSpPr>
          <p:cNvPr id="300" name="Google Shape;300;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
    <p:spTree>
      <p:nvGrpSpPr>
        <p:cNvPr id="301" name="Shape 301"/>
        <p:cNvGrpSpPr/>
        <p:nvPr/>
      </p:nvGrpSpPr>
      <p:grpSpPr>
        <a:xfrm>
          <a:off x="0" y="0"/>
          <a:ext cx="0" cy="0"/>
          <a:chOff x="0" y="0"/>
          <a:chExt cx="0" cy="0"/>
        </a:xfrm>
      </p:grpSpPr>
      <p:sp>
        <p:nvSpPr>
          <p:cNvPr id="302" name="Google Shape;302;p29"/>
          <p:cNvSpPr/>
          <p:nvPr/>
        </p:nvSpPr>
        <p:spPr>
          <a:xfrm>
            <a:off x="8141975" y="-88657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3" name="Google Shape;303;p29"/>
          <p:cNvGrpSpPr/>
          <p:nvPr/>
        </p:nvGrpSpPr>
        <p:grpSpPr>
          <a:xfrm>
            <a:off x="232200" y="232800"/>
            <a:ext cx="9045000" cy="4975500"/>
            <a:chOff x="232200" y="232800"/>
            <a:chExt cx="9045000" cy="4975500"/>
          </a:xfrm>
        </p:grpSpPr>
        <p:sp>
          <p:nvSpPr>
            <p:cNvPr id="304" name="Google Shape;304;p29"/>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5" name="Google Shape;305;p29"/>
            <p:cNvCxnSpPr/>
            <p:nvPr/>
          </p:nvCxnSpPr>
          <p:spPr>
            <a:xfrm>
              <a:off x="8911200" y="232800"/>
              <a:ext cx="366000" cy="0"/>
            </a:xfrm>
            <a:prstGeom prst="straightConnector1">
              <a:avLst/>
            </a:prstGeom>
            <a:noFill/>
            <a:ln cap="flat" cmpd="sng" w="19050">
              <a:solidFill>
                <a:schemeClr val="dk1"/>
              </a:solidFill>
              <a:prstDash val="solid"/>
              <a:round/>
              <a:headEnd len="med" w="med" type="none"/>
              <a:tailEnd len="med" w="med" type="none"/>
            </a:ln>
          </p:spPr>
        </p:cxnSp>
        <p:cxnSp>
          <p:nvCxnSpPr>
            <p:cNvPr id="306" name="Google Shape;306;p29"/>
            <p:cNvCxnSpPr/>
            <p:nvPr/>
          </p:nvCxnSpPr>
          <p:spPr>
            <a:xfrm>
              <a:off x="232200" y="4917300"/>
              <a:ext cx="1200" cy="291000"/>
            </a:xfrm>
            <a:prstGeom prst="straightConnector1">
              <a:avLst/>
            </a:prstGeom>
            <a:noFill/>
            <a:ln cap="flat" cmpd="sng" w="19050">
              <a:solidFill>
                <a:schemeClr val="dk1"/>
              </a:solidFill>
              <a:prstDash val="solid"/>
              <a:round/>
              <a:headEnd len="med" w="med" type="none"/>
              <a:tailEnd len="med" w="med" type="none"/>
            </a:ln>
          </p:spPr>
        </p:cxnSp>
      </p:grpSp>
      <p:sp>
        <p:nvSpPr>
          <p:cNvPr id="307" name="Google Shape;307;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12" name="Shape 312"/>
        <p:cNvGrpSpPr/>
        <p:nvPr/>
      </p:nvGrpSpPr>
      <p:grpSpPr>
        <a:xfrm>
          <a:off x="0" y="0"/>
          <a:ext cx="0" cy="0"/>
          <a:chOff x="0" y="0"/>
          <a:chExt cx="0" cy="0"/>
        </a:xfrm>
      </p:grpSpPr>
      <p:sp>
        <p:nvSpPr>
          <p:cNvPr id="313" name="Google Shape;313;p31"/>
          <p:cNvSpPr/>
          <p:nvPr/>
        </p:nvSpPr>
        <p:spPr>
          <a:xfrm>
            <a:off x="7346075" y="130450"/>
            <a:ext cx="4889100" cy="4889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4" name="Google Shape;314;p31"/>
          <p:cNvGrpSpPr/>
          <p:nvPr/>
        </p:nvGrpSpPr>
        <p:grpSpPr>
          <a:xfrm>
            <a:off x="727425" y="-49275"/>
            <a:ext cx="7703400" cy="5243325"/>
            <a:chOff x="727425" y="-49275"/>
            <a:chExt cx="7703400" cy="5243325"/>
          </a:xfrm>
        </p:grpSpPr>
        <p:sp>
          <p:nvSpPr>
            <p:cNvPr id="315" name="Google Shape;315;p31"/>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6" name="Google Shape;316;p31"/>
            <p:cNvCxnSpPr/>
            <p:nvPr/>
          </p:nvCxnSpPr>
          <p:spPr>
            <a:xfrm rot="10800000">
              <a:off x="727425" y="-49275"/>
              <a:ext cx="0" cy="585600"/>
            </a:xfrm>
            <a:prstGeom prst="straightConnector1">
              <a:avLst/>
            </a:prstGeom>
            <a:noFill/>
            <a:ln cap="flat" cmpd="sng" w="19050">
              <a:solidFill>
                <a:schemeClr val="dk1"/>
              </a:solidFill>
              <a:prstDash val="solid"/>
              <a:round/>
              <a:headEnd len="med" w="med" type="none"/>
              <a:tailEnd len="med" w="med" type="none"/>
            </a:ln>
          </p:spPr>
        </p:cxnSp>
        <p:cxnSp>
          <p:nvCxnSpPr>
            <p:cNvPr id="317" name="Google Shape;317;p31"/>
            <p:cNvCxnSpPr/>
            <p:nvPr/>
          </p:nvCxnSpPr>
          <p:spPr>
            <a:xfrm rot="10800000">
              <a:off x="8430775" y="4608450"/>
              <a:ext cx="0" cy="585600"/>
            </a:xfrm>
            <a:prstGeom prst="straightConnector1">
              <a:avLst/>
            </a:prstGeom>
            <a:noFill/>
            <a:ln cap="flat" cmpd="sng" w="19050">
              <a:solidFill>
                <a:schemeClr val="dk1"/>
              </a:solidFill>
              <a:prstDash val="solid"/>
              <a:round/>
              <a:headEnd len="med" w="med" type="none"/>
              <a:tailEnd len="med" w="med" type="none"/>
            </a:ln>
          </p:spPr>
        </p:cxnSp>
      </p:grpSp>
      <p:sp>
        <p:nvSpPr>
          <p:cNvPr id="318" name="Google Shape;318;p31"/>
          <p:cNvSpPr txBox="1"/>
          <p:nvPr>
            <p:ph type="ctrTitle"/>
          </p:nvPr>
        </p:nvSpPr>
        <p:spPr>
          <a:xfrm>
            <a:off x="1087125" y="1670213"/>
            <a:ext cx="5897400" cy="1392600"/>
          </a:xfrm>
          <a:prstGeom prst="rect">
            <a:avLst/>
          </a:prstGeom>
        </p:spPr>
        <p:txBody>
          <a:bodyPr anchorCtr="0" anchor="b" bIns="91425" lIns="91425" spcFirstLastPara="1" rIns="91425" wrap="square" tIns="91425">
            <a:noAutofit/>
          </a:bodyPr>
          <a:lstStyle>
            <a:lvl1pPr lvl="0">
              <a:spcBef>
                <a:spcPts val="0"/>
              </a:spcBef>
              <a:spcAft>
                <a:spcPts val="0"/>
              </a:spcAft>
              <a:buSzPts val="5200"/>
              <a:buNone/>
              <a:defRPr sz="3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319" name="Google Shape;319;p31"/>
          <p:cNvSpPr txBox="1"/>
          <p:nvPr>
            <p:ph idx="1" type="subTitle"/>
          </p:nvPr>
        </p:nvSpPr>
        <p:spPr>
          <a:xfrm>
            <a:off x="1087125" y="2997488"/>
            <a:ext cx="5897400" cy="475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None/>
              <a:defRPr>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320" name="Google Shape;320;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sp>
        <p:nvSpPr>
          <p:cNvPr id="29" name="Google Shape;29;p4"/>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 name="Google Shape;30;p4"/>
          <p:cNvGrpSpPr/>
          <p:nvPr/>
        </p:nvGrpSpPr>
        <p:grpSpPr>
          <a:xfrm>
            <a:off x="-19050" y="232800"/>
            <a:ext cx="8930250" cy="5027400"/>
            <a:chOff x="-19050" y="232800"/>
            <a:chExt cx="8930250" cy="5027400"/>
          </a:xfrm>
        </p:grpSpPr>
        <p:sp>
          <p:nvSpPr>
            <p:cNvPr id="31" name="Google Shape;31;p4"/>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 name="Google Shape;32;p4"/>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33" name="Google Shape;33;p4"/>
            <p:cNvCxnSpPr/>
            <p:nvPr/>
          </p:nvCxnSpPr>
          <p:spPr>
            <a:xfrm>
              <a:off x="8911200" y="4917300"/>
              <a:ext cx="0" cy="342900"/>
            </a:xfrm>
            <a:prstGeom prst="straightConnector1">
              <a:avLst/>
            </a:prstGeom>
            <a:noFill/>
            <a:ln cap="flat" cmpd="sng" w="19050">
              <a:solidFill>
                <a:schemeClr val="dk1"/>
              </a:solidFill>
              <a:prstDash val="solid"/>
              <a:round/>
              <a:headEnd len="med" w="med" type="none"/>
              <a:tailEnd len="med" w="med" type="none"/>
            </a:ln>
          </p:spPr>
        </p:cxnSp>
      </p:grpSp>
      <p:sp>
        <p:nvSpPr>
          <p:cNvPr id="34" name="Google Shape;34;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5" name="Google Shape;35;p4"/>
          <p:cNvSpPr txBox="1"/>
          <p:nvPr>
            <p:ph idx="1" type="body"/>
          </p:nvPr>
        </p:nvSpPr>
        <p:spPr>
          <a:xfrm>
            <a:off x="720000" y="1215750"/>
            <a:ext cx="7704000" cy="3233100"/>
          </a:xfrm>
          <a:prstGeom prst="rect">
            <a:avLst/>
          </a:prstGeom>
        </p:spPr>
        <p:txBody>
          <a:bodyPr anchorCtr="0" anchor="t" bIns="91425" lIns="91425" spcFirstLastPara="1" rIns="91425" wrap="square" tIns="91425">
            <a:noAutofit/>
          </a:bodyPr>
          <a:lstStyle>
            <a:lvl1pPr indent="-279400" lvl="0" marL="457200" rtl="0">
              <a:spcBef>
                <a:spcPts val="0"/>
              </a:spcBef>
              <a:spcAft>
                <a:spcPts val="0"/>
              </a:spcAft>
              <a:buSzPts val="800"/>
              <a:buChar char="●"/>
              <a:defRPr>
                <a:latin typeface="Hanken Grotesk"/>
                <a:ea typeface="Hanken Grotesk"/>
                <a:cs typeface="Hanken Grotesk"/>
                <a:sym typeface="Hanken Grotesk"/>
              </a:defRPr>
            </a:lvl1pPr>
            <a:lvl2pPr indent="-304800" lvl="1" marL="914400" rtl="0">
              <a:spcBef>
                <a:spcPts val="0"/>
              </a:spcBef>
              <a:spcAft>
                <a:spcPts val="0"/>
              </a:spcAft>
              <a:buSzPts val="1200"/>
              <a:buChar char="○"/>
              <a:defRPr>
                <a:latin typeface="Hanken Grotesk"/>
                <a:ea typeface="Hanken Grotesk"/>
                <a:cs typeface="Hanken Grotesk"/>
                <a:sym typeface="Hanken Grotesk"/>
              </a:defRPr>
            </a:lvl2pPr>
            <a:lvl3pPr indent="-304800" lvl="2" marL="1371600" rtl="0">
              <a:lnSpc>
                <a:spcPct val="115000"/>
              </a:lnSpc>
              <a:spcBef>
                <a:spcPts val="0"/>
              </a:spcBef>
              <a:spcAft>
                <a:spcPts val="0"/>
              </a:spcAft>
              <a:buSzPts val="1200"/>
              <a:buChar char="■"/>
              <a:defRPr/>
            </a:lvl3pPr>
            <a:lvl4pPr indent="-304800" lvl="3" marL="1828800" rtl="0">
              <a:lnSpc>
                <a:spcPct val="115000"/>
              </a:lnSpc>
              <a:spcBef>
                <a:spcPts val="0"/>
              </a:spcBef>
              <a:spcAft>
                <a:spcPts val="0"/>
              </a:spcAft>
              <a:buSzPts val="1200"/>
              <a:buChar char="●"/>
              <a:defRPr/>
            </a:lvl4pPr>
            <a:lvl5pPr indent="-304800" lvl="4" marL="2286000" rtl="0">
              <a:lnSpc>
                <a:spcPct val="115000"/>
              </a:lnSpc>
              <a:spcBef>
                <a:spcPts val="0"/>
              </a:spcBef>
              <a:spcAft>
                <a:spcPts val="0"/>
              </a:spcAft>
              <a:buSzPts val="1200"/>
              <a:buChar char="○"/>
              <a:defRPr/>
            </a:lvl5pPr>
            <a:lvl6pPr indent="-304800" lvl="5" marL="2743200" rtl="0">
              <a:lnSpc>
                <a:spcPct val="115000"/>
              </a:lnSpc>
              <a:spcBef>
                <a:spcPts val="0"/>
              </a:spcBef>
              <a:spcAft>
                <a:spcPts val="0"/>
              </a:spcAft>
              <a:buSzPts val="1200"/>
              <a:buChar char="■"/>
              <a:defRPr/>
            </a:lvl6pPr>
            <a:lvl7pPr indent="-304800" lvl="6" marL="3200400" rtl="0">
              <a:lnSpc>
                <a:spcPct val="115000"/>
              </a:lnSpc>
              <a:spcBef>
                <a:spcPts val="0"/>
              </a:spcBef>
              <a:spcAft>
                <a:spcPts val="0"/>
              </a:spcAft>
              <a:buSzPts val="1200"/>
              <a:buChar char="●"/>
              <a:defRPr/>
            </a:lvl7pPr>
            <a:lvl8pPr indent="-304800" lvl="7" marL="3657600" rtl="0">
              <a:lnSpc>
                <a:spcPct val="115000"/>
              </a:lnSpc>
              <a:spcBef>
                <a:spcPts val="0"/>
              </a:spcBef>
              <a:spcAft>
                <a:spcPts val="0"/>
              </a:spcAft>
              <a:buSzPts val="1200"/>
              <a:buChar char="○"/>
              <a:defRPr/>
            </a:lvl8pPr>
            <a:lvl9pPr indent="-304800" lvl="8" marL="4114800" rtl="0">
              <a:lnSpc>
                <a:spcPct val="115000"/>
              </a:lnSpc>
              <a:spcBef>
                <a:spcPts val="0"/>
              </a:spcBef>
              <a:spcAft>
                <a:spcPts val="0"/>
              </a:spcAft>
              <a:buSzPts val="1200"/>
              <a:buChar char="■"/>
              <a:defRPr/>
            </a:lvl9pPr>
          </a:lstStyle>
          <a:p/>
        </p:txBody>
      </p:sp>
      <p:sp>
        <p:nvSpPr>
          <p:cNvPr id="36" name="Google Shape;36;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1" name="Shape 321"/>
        <p:cNvGrpSpPr/>
        <p:nvPr/>
      </p:nvGrpSpPr>
      <p:grpSpPr>
        <a:xfrm>
          <a:off x="0" y="0"/>
          <a:ext cx="0" cy="0"/>
          <a:chOff x="0" y="0"/>
          <a:chExt cx="0" cy="0"/>
        </a:xfrm>
      </p:grpSpPr>
      <p:sp>
        <p:nvSpPr>
          <p:cNvPr id="322" name="Google Shape;322;p32"/>
          <p:cNvSpPr/>
          <p:nvPr/>
        </p:nvSpPr>
        <p:spPr>
          <a:xfrm>
            <a:off x="6433725" y="0"/>
            <a:ext cx="5143500" cy="514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3" name="Google Shape;323;p32"/>
          <p:cNvGrpSpPr/>
          <p:nvPr/>
        </p:nvGrpSpPr>
        <p:grpSpPr>
          <a:xfrm>
            <a:off x="713225" y="-62550"/>
            <a:ext cx="7717800" cy="5210100"/>
            <a:chOff x="713225" y="-62550"/>
            <a:chExt cx="7717800" cy="5210100"/>
          </a:xfrm>
        </p:grpSpPr>
        <p:sp>
          <p:nvSpPr>
            <p:cNvPr id="324" name="Google Shape;324;p32"/>
            <p:cNvSpPr/>
            <p:nvPr/>
          </p:nvSpPr>
          <p:spPr>
            <a:xfrm>
              <a:off x="713225" y="533550"/>
              <a:ext cx="77178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5" name="Google Shape;325;p32"/>
            <p:cNvCxnSpPr/>
            <p:nvPr/>
          </p:nvCxnSpPr>
          <p:spPr>
            <a:xfrm rot="10800000">
              <a:off x="713225" y="-62550"/>
              <a:ext cx="0" cy="596100"/>
            </a:xfrm>
            <a:prstGeom prst="straightConnector1">
              <a:avLst/>
            </a:prstGeom>
            <a:noFill/>
            <a:ln cap="flat" cmpd="sng" w="19050">
              <a:solidFill>
                <a:schemeClr val="dk1"/>
              </a:solidFill>
              <a:prstDash val="solid"/>
              <a:round/>
              <a:headEnd len="med" w="med" type="none"/>
              <a:tailEnd len="med" w="med" type="none"/>
            </a:ln>
          </p:spPr>
        </p:cxnSp>
        <p:cxnSp>
          <p:nvCxnSpPr>
            <p:cNvPr id="326" name="Google Shape;326;p32"/>
            <p:cNvCxnSpPr/>
            <p:nvPr/>
          </p:nvCxnSpPr>
          <p:spPr>
            <a:xfrm>
              <a:off x="8430775" y="4608450"/>
              <a:ext cx="0" cy="539100"/>
            </a:xfrm>
            <a:prstGeom prst="straightConnector1">
              <a:avLst/>
            </a:prstGeom>
            <a:noFill/>
            <a:ln cap="flat" cmpd="sng" w="19050">
              <a:solidFill>
                <a:schemeClr val="dk1"/>
              </a:solidFill>
              <a:prstDash val="solid"/>
              <a:round/>
              <a:headEnd len="med" w="med" type="none"/>
              <a:tailEnd len="med" w="med" type="none"/>
            </a:ln>
          </p:spPr>
        </p:cxnSp>
      </p:grpSp>
      <p:sp>
        <p:nvSpPr>
          <p:cNvPr id="327" name="Google Shape;327;p32"/>
          <p:cNvSpPr txBox="1"/>
          <p:nvPr>
            <p:ph type="title"/>
          </p:nvPr>
        </p:nvSpPr>
        <p:spPr>
          <a:xfrm>
            <a:off x="1216475" y="1977150"/>
            <a:ext cx="5067600" cy="8418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328" name="Google Shape;328;p32"/>
          <p:cNvSpPr txBox="1"/>
          <p:nvPr>
            <p:ph hasCustomPrompt="1" idx="2" type="title"/>
          </p:nvPr>
        </p:nvSpPr>
        <p:spPr>
          <a:xfrm>
            <a:off x="720000" y="533550"/>
            <a:ext cx="824400" cy="705000"/>
          </a:xfrm>
          <a:prstGeom prst="rect">
            <a:avLst/>
          </a:prstGeom>
          <a:solidFill>
            <a:schemeClr val="dk1"/>
          </a:solidFill>
        </p:spPr>
        <p:txBody>
          <a:bodyPr anchorCtr="0" anchor="ctr" bIns="91425" lIns="91425" spcFirstLastPara="1" rIns="91425" wrap="square" tIns="91425">
            <a:noAutofit/>
          </a:bodyPr>
          <a:lstStyle>
            <a:lvl1pPr lvl="0" algn="ctr">
              <a:spcBef>
                <a:spcPts val="0"/>
              </a:spcBef>
              <a:spcAft>
                <a:spcPts val="0"/>
              </a:spcAft>
              <a:buSzPts val="6000"/>
              <a:buNone/>
              <a:defRPr sz="3300">
                <a:solidFill>
                  <a:schemeClr val="lt1"/>
                </a:solidFill>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329" name="Google Shape;329;p32"/>
          <p:cNvSpPr txBox="1"/>
          <p:nvPr>
            <p:ph idx="1" type="subTitle"/>
          </p:nvPr>
        </p:nvSpPr>
        <p:spPr>
          <a:xfrm>
            <a:off x="1216475" y="2730750"/>
            <a:ext cx="5067600" cy="435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None/>
              <a:defRPr>
                <a:solidFill>
                  <a:schemeClr val="dk1"/>
                </a:solidFill>
                <a:latin typeface="Hanken Grotesk"/>
                <a:ea typeface="Hanken Grotesk"/>
                <a:cs typeface="Hanken Grotesk"/>
                <a:sym typeface="Hanken Grotesk"/>
              </a:defRPr>
            </a:lvl1pPr>
            <a:lvl2pPr lvl="1" algn="ctr">
              <a:lnSpc>
                <a:spcPct val="100000"/>
              </a:lnSpc>
              <a:spcBef>
                <a:spcPts val="0"/>
              </a:spcBef>
              <a:spcAft>
                <a:spcPts val="0"/>
              </a:spcAft>
              <a:buClr>
                <a:schemeClr val="dk1"/>
              </a:buClr>
              <a:buSzPts val="1400"/>
              <a:buNone/>
              <a:defRPr>
                <a:solidFill>
                  <a:schemeClr val="dk1"/>
                </a:solidFill>
              </a:defRPr>
            </a:lvl2pPr>
            <a:lvl3pPr lvl="2" algn="ctr">
              <a:lnSpc>
                <a:spcPct val="100000"/>
              </a:lnSpc>
              <a:spcBef>
                <a:spcPts val="0"/>
              </a:spcBef>
              <a:spcAft>
                <a:spcPts val="0"/>
              </a:spcAft>
              <a:buClr>
                <a:schemeClr val="dk1"/>
              </a:buClr>
              <a:buSzPts val="1400"/>
              <a:buNone/>
              <a:defRPr>
                <a:solidFill>
                  <a:schemeClr val="dk1"/>
                </a:solidFill>
              </a:defRPr>
            </a:lvl3pPr>
            <a:lvl4pPr lvl="3" algn="ctr">
              <a:lnSpc>
                <a:spcPct val="100000"/>
              </a:lnSpc>
              <a:spcBef>
                <a:spcPts val="0"/>
              </a:spcBef>
              <a:spcAft>
                <a:spcPts val="0"/>
              </a:spcAft>
              <a:buClr>
                <a:schemeClr val="dk1"/>
              </a:buClr>
              <a:buSzPts val="1400"/>
              <a:buNone/>
              <a:defRPr>
                <a:solidFill>
                  <a:schemeClr val="dk1"/>
                </a:solidFill>
              </a:defRPr>
            </a:lvl4pPr>
            <a:lvl5pPr lvl="4" algn="ctr">
              <a:lnSpc>
                <a:spcPct val="100000"/>
              </a:lnSpc>
              <a:spcBef>
                <a:spcPts val="0"/>
              </a:spcBef>
              <a:spcAft>
                <a:spcPts val="0"/>
              </a:spcAft>
              <a:buClr>
                <a:schemeClr val="dk1"/>
              </a:buClr>
              <a:buSzPts val="1400"/>
              <a:buNone/>
              <a:defRPr>
                <a:solidFill>
                  <a:schemeClr val="dk1"/>
                </a:solidFill>
              </a:defRPr>
            </a:lvl5pPr>
            <a:lvl6pPr lvl="5" algn="ctr">
              <a:lnSpc>
                <a:spcPct val="100000"/>
              </a:lnSpc>
              <a:spcBef>
                <a:spcPts val="0"/>
              </a:spcBef>
              <a:spcAft>
                <a:spcPts val="0"/>
              </a:spcAft>
              <a:buClr>
                <a:schemeClr val="dk1"/>
              </a:buClr>
              <a:buSzPts val="1400"/>
              <a:buNone/>
              <a:defRPr>
                <a:solidFill>
                  <a:schemeClr val="dk1"/>
                </a:solidFill>
              </a:defRPr>
            </a:lvl6pPr>
            <a:lvl7pPr lvl="6" algn="ctr">
              <a:lnSpc>
                <a:spcPct val="100000"/>
              </a:lnSpc>
              <a:spcBef>
                <a:spcPts val="0"/>
              </a:spcBef>
              <a:spcAft>
                <a:spcPts val="0"/>
              </a:spcAft>
              <a:buClr>
                <a:schemeClr val="dk1"/>
              </a:buClr>
              <a:buSzPts val="1400"/>
              <a:buNone/>
              <a:defRPr>
                <a:solidFill>
                  <a:schemeClr val="dk1"/>
                </a:solidFill>
              </a:defRPr>
            </a:lvl7pPr>
            <a:lvl8pPr lvl="7" algn="ctr">
              <a:lnSpc>
                <a:spcPct val="100000"/>
              </a:lnSpc>
              <a:spcBef>
                <a:spcPts val="0"/>
              </a:spcBef>
              <a:spcAft>
                <a:spcPts val="0"/>
              </a:spcAft>
              <a:buClr>
                <a:schemeClr val="dk1"/>
              </a:buClr>
              <a:buSzPts val="1400"/>
              <a:buNone/>
              <a:defRPr>
                <a:solidFill>
                  <a:schemeClr val="dk1"/>
                </a:solidFill>
              </a:defRPr>
            </a:lvl8pPr>
            <a:lvl9pPr lvl="8" algn="ctr">
              <a:lnSpc>
                <a:spcPct val="100000"/>
              </a:lnSpc>
              <a:spcBef>
                <a:spcPts val="0"/>
              </a:spcBef>
              <a:spcAft>
                <a:spcPts val="0"/>
              </a:spcAft>
              <a:buClr>
                <a:schemeClr val="dk1"/>
              </a:buClr>
              <a:buSzPts val="1400"/>
              <a:buNone/>
              <a:defRPr>
                <a:solidFill>
                  <a:schemeClr val="dk1"/>
                </a:solidFill>
              </a:defRPr>
            </a:lvl9pPr>
          </a:lstStyle>
          <a:p/>
        </p:txBody>
      </p:sp>
      <p:sp>
        <p:nvSpPr>
          <p:cNvPr id="330" name="Google Shape;330;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31" name="Shape 331"/>
        <p:cNvGrpSpPr/>
        <p:nvPr/>
      </p:nvGrpSpPr>
      <p:grpSpPr>
        <a:xfrm>
          <a:off x="0" y="0"/>
          <a:ext cx="0" cy="0"/>
          <a:chOff x="0" y="0"/>
          <a:chExt cx="0" cy="0"/>
        </a:xfrm>
      </p:grpSpPr>
      <p:sp>
        <p:nvSpPr>
          <p:cNvPr id="332" name="Google Shape;332;p33"/>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3" name="Google Shape;333;p33"/>
          <p:cNvGrpSpPr/>
          <p:nvPr/>
        </p:nvGrpSpPr>
        <p:grpSpPr>
          <a:xfrm>
            <a:off x="-19050" y="232800"/>
            <a:ext cx="8930250" cy="5027400"/>
            <a:chOff x="-19050" y="232800"/>
            <a:chExt cx="8930250" cy="5027400"/>
          </a:xfrm>
        </p:grpSpPr>
        <p:sp>
          <p:nvSpPr>
            <p:cNvPr id="334" name="Google Shape;334;p33"/>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5" name="Google Shape;335;p33"/>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336" name="Google Shape;336;p33"/>
            <p:cNvCxnSpPr/>
            <p:nvPr/>
          </p:nvCxnSpPr>
          <p:spPr>
            <a:xfrm>
              <a:off x="8911200" y="4917300"/>
              <a:ext cx="0" cy="342900"/>
            </a:xfrm>
            <a:prstGeom prst="straightConnector1">
              <a:avLst/>
            </a:prstGeom>
            <a:noFill/>
            <a:ln cap="flat" cmpd="sng" w="19050">
              <a:solidFill>
                <a:schemeClr val="dk1"/>
              </a:solidFill>
              <a:prstDash val="solid"/>
              <a:round/>
              <a:headEnd len="med" w="med" type="none"/>
              <a:tailEnd len="med" w="med" type="none"/>
            </a:ln>
          </p:spPr>
        </p:cxnSp>
      </p:grpSp>
      <p:sp>
        <p:nvSpPr>
          <p:cNvPr id="337" name="Google Shape;337;p3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8" name="Google Shape;338;p33"/>
          <p:cNvSpPr txBox="1"/>
          <p:nvPr>
            <p:ph idx="1" type="body"/>
          </p:nvPr>
        </p:nvSpPr>
        <p:spPr>
          <a:xfrm>
            <a:off x="720000" y="1215750"/>
            <a:ext cx="7704000" cy="32331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atin typeface="Hanken Grotesk"/>
                <a:ea typeface="Hanken Grotesk"/>
                <a:cs typeface="Hanken Grotesk"/>
                <a:sym typeface="Hanken Grotesk"/>
              </a:defRPr>
            </a:lvl1pPr>
            <a:lvl2pPr indent="-304800" lvl="1" marL="914400">
              <a:spcBef>
                <a:spcPts val="0"/>
              </a:spcBef>
              <a:spcAft>
                <a:spcPts val="0"/>
              </a:spcAft>
              <a:buSzPts val="1200"/>
              <a:buChar char="○"/>
              <a:defRPr>
                <a:latin typeface="Hanken Grotesk"/>
                <a:ea typeface="Hanken Grotesk"/>
                <a:cs typeface="Hanken Grotesk"/>
                <a:sym typeface="Hanken Grotesk"/>
              </a:defRPr>
            </a:lvl2pPr>
            <a:lvl3pPr indent="-304800" lvl="2" marL="1371600">
              <a:lnSpc>
                <a:spcPct val="115000"/>
              </a:lnSpc>
              <a:spcBef>
                <a:spcPts val="0"/>
              </a:spcBef>
              <a:spcAft>
                <a:spcPts val="0"/>
              </a:spcAft>
              <a:buSzPts val="1200"/>
              <a:buChar char="■"/>
              <a:defRPr/>
            </a:lvl3pPr>
            <a:lvl4pPr indent="-304800" lvl="3" marL="1828800">
              <a:lnSpc>
                <a:spcPct val="115000"/>
              </a:lnSpc>
              <a:spcBef>
                <a:spcPts val="0"/>
              </a:spcBef>
              <a:spcAft>
                <a:spcPts val="0"/>
              </a:spcAft>
              <a:buSzPts val="1200"/>
              <a:buChar char="●"/>
              <a:defRPr/>
            </a:lvl4pPr>
            <a:lvl5pPr indent="-304800" lvl="4" marL="2286000">
              <a:lnSpc>
                <a:spcPct val="115000"/>
              </a:lnSpc>
              <a:spcBef>
                <a:spcPts val="0"/>
              </a:spcBef>
              <a:spcAft>
                <a:spcPts val="0"/>
              </a:spcAft>
              <a:buSzPts val="1200"/>
              <a:buChar char="○"/>
              <a:defRPr/>
            </a:lvl5pPr>
            <a:lvl6pPr indent="-304800" lvl="5" marL="2743200">
              <a:lnSpc>
                <a:spcPct val="115000"/>
              </a:lnSpc>
              <a:spcBef>
                <a:spcPts val="0"/>
              </a:spcBef>
              <a:spcAft>
                <a:spcPts val="0"/>
              </a:spcAft>
              <a:buSzPts val="1200"/>
              <a:buChar char="■"/>
              <a:defRPr/>
            </a:lvl6pPr>
            <a:lvl7pPr indent="-304800" lvl="6" marL="3200400">
              <a:lnSpc>
                <a:spcPct val="115000"/>
              </a:lnSpc>
              <a:spcBef>
                <a:spcPts val="0"/>
              </a:spcBef>
              <a:spcAft>
                <a:spcPts val="0"/>
              </a:spcAft>
              <a:buSzPts val="1200"/>
              <a:buChar char="●"/>
              <a:defRPr/>
            </a:lvl7pPr>
            <a:lvl8pPr indent="-304800" lvl="7" marL="3657600">
              <a:lnSpc>
                <a:spcPct val="115000"/>
              </a:lnSpc>
              <a:spcBef>
                <a:spcPts val="0"/>
              </a:spcBef>
              <a:spcAft>
                <a:spcPts val="0"/>
              </a:spcAft>
              <a:buSzPts val="1200"/>
              <a:buChar char="○"/>
              <a:defRPr/>
            </a:lvl8pPr>
            <a:lvl9pPr indent="-304800" lvl="8" marL="4114800">
              <a:lnSpc>
                <a:spcPct val="115000"/>
              </a:lnSpc>
              <a:spcBef>
                <a:spcPts val="0"/>
              </a:spcBef>
              <a:spcAft>
                <a:spcPts val="0"/>
              </a:spcAft>
              <a:buSzPts val="1200"/>
              <a:buChar char="■"/>
              <a:defRPr/>
            </a:lvl9pPr>
          </a:lstStyle>
          <a:p/>
        </p:txBody>
      </p:sp>
      <p:sp>
        <p:nvSpPr>
          <p:cNvPr id="339" name="Google Shape;339;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40" name="Shape 340"/>
        <p:cNvGrpSpPr/>
        <p:nvPr/>
      </p:nvGrpSpPr>
      <p:grpSpPr>
        <a:xfrm>
          <a:off x="0" y="0"/>
          <a:ext cx="0" cy="0"/>
          <a:chOff x="0" y="0"/>
          <a:chExt cx="0" cy="0"/>
        </a:xfrm>
      </p:grpSpPr>
      <p:sp>
        <p:nvSpPr>
          <p:cNvPr id="341" name="Google Shape;341;p34"/>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2" name="Google Shape;342;p34"/>
          <p:cNvGrpSpPr/>
          <p:nvPr/>
        </p:nvGrpSpPr>
        <p:grpSpPr>
          <a:xfrm>
            <a:off x="-77100" y="232800"/>
            <a:ext cx="8988300" cy="4964300"/>
            <a:chOff x="-77100" y="232800"/>
            <a:chExt cx="8988300" cy="4964300"/>
          </a:xfrm>
        </p:grpSpPr>
        <p:sp>
          <p:nvSpPr>
            <p:cNvPr id="343" name="Google Shape;343;p34"/>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4" name="Google Shape;344;p34"/>
            <p:cNvCxnSpPr/>
            <p:nvPr/>
          </p:nvCxnSpPr>
          <p:spPr>
            <a:xfrm rot="10800000">
              <a:off x="-771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345" name="Google Shape;345;p34"/>
            <p:cNvCxnSpPr/>
            <p:nvPr/>
          </p:nvCxnSpPr>
          <p:spPr>
            <a:xfrm rot="10800000">
              <a:off x="8911200" y="4890500"/>
              <a:ext cx="0" cy="306600"/>
            </a:xfrm>
            <a:prstGeom prst="straightConnector1">
              <a:avLst/>
            </a:prstGeom>
            <a:noFill/>
            <a:ln cap="flat" cmpd="sng" w="19050">
              <a:solidFill>
                <a:schemeClr val="dk1"/>
              </a:solidFill>
              <a:prstDash val="solid"/>
              <a:round/>
              <a:headEnd len="med" w="med" type="none"/>
              <a:tailEnd len="med" w="med" type="none"/>
            </a:ln>
          </p:spPr>
        </p:cxnSp>
      </p:grpSp>
      <p:sp>
        <p:nvSpPr>
          <p:cNvPr id="346" name="Google Shape;346;p3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28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47" name="Google Shape;347;p34"/>
          <p:cNvSpPr txBox="1"/>
          <p:nvPr>
            <p:ph idx="1" type="subTitle"/>
          </p:nvPr>
        </p:nvSpPr>
        <p:spPr>
          <a:xfrm>
            <a:off x="4651268" y="1736553"/>
            <a:ext cx="3772800" cy="27363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200"/>
              <a:buChar char="●"/>
              <a:defRPr sz="1400">
                <a:latin typeface="Hanken Grotesk"/>
                <a:ea typeface="Hanken Grotesk"/>
                <a:cs typeface="Hanken Grotesk"/>
                <a:sym typeface="Hanken Grotesk"/>
              </a:defRPr>
            </a:lvl1pPr>
            <a:lvl2pPr lvl="1" algn="ctr">
              <a:lnSpc>
                <a:spcPct val="115000"/>
              </a:lnSpc>
              <a:spcBef>
                <a:spcPts val="0"/>
              </a:spcBef>
              <a:spcAft>
                <a:spcPts val="0"/>
              </a:spcAft>
              <a:buSzPts val="2800"/>
              <a:buChar char="○"/>
              <a:defRPr sz="2800"/>
            </a:lvl2pPr>
            <a:lvl3pPr lvl="2" algn="ctr">
              <a:lnSpc>
                <a:spcPct val="115000"/>
              </a:lnSpc>
              <a:spcBef>
                <a:spcPts val="0"/>
              </a:spcBef>
              <a:spcAft>
                <a:spcPts val="0"/>
              </a:spcAft>
              <a:buSzPts val="2800"/>
              <a:buChar char="■"/>
              <a:defRPr sz="2800"/>
            </a:lvl3pPr>
            <a:lvl4pPr lvl="3" algn="ctr">
              <a:lnSpc>
                <a:spcPct val="115000"/>
              </a:lnSpc>
              <a:spcBef>
                <a:spcPts val="0"/>
              </a:spcBef>
              <a:spcAft>
                <a:spcPts val="0"/>
              </a:spcAft>
              <a:buSzPts val="2800"/>
              <a:buChar char="●"/>
              <a:defRPr sz="2800"/>
            </a:lvl4pPr>
            <a:lvl5pPr lvl="4" algn="ctr">
              <a:lnSpc>
                <a:spcPct val="115000"/>
              </a:lnSpc>
              <a:spcBef>
                <a:spcPts val="0"/>
              </a:spcBef>
              <a:spcAft>
                <a:spcPts val="0"/>
              </a:spcAft>
              <a:buSzPts val="2800"/>
              <a:buChar char="○"/>
              <a:defRPr sz="2800"/>
            </a:lvl5pPr>
            <a:lvl6pPr lvl="5" algn="ctr">
              <a:lnSpc>
                <a:spcPct val="115000"/>
              </a:lnSpc>
              <a:spcBef>
                <a:spcPts val="0"/>
              </a:spcBef>
              <a:spcAft>
                <a:spcPts val="0"/>
              </a:spcAft>
              <a:buSzPts val="2800"/>
              <a:buChar char="■"/>
              <a:defRPr sz="2800"/>
            </a:lvl6pPr>
            <a:lvl7pPr lvl="6" algn="ctr">
              <a:lnSpc>
                <a:spcPct val="115000"/>
              </a:lnSpc>
              <a:spcBef>
                <a:spcPts val="0"/>
              </a:spcBef>
              <a:spcAft>
                <a:spcPts val="0"/>
              </a:spcAft>
              <a:buSzPts val="2800"/>
              <a:buChar char="●"/>
              <a:defRPr sz="2800"/>
            </a:lvl7pPr>
            <a:lvl8pPr lvl="7" algn="ctr">
              <a:lnSpc>
                <a:spcPct val="115000"/>
              </a:lnSpc>
              <a:spcBef>
                <a:spcPts val="0"/>
              </a:spcBef>
              <a:spcAft>
                <a:spcPts val="0"/>
              </a:spcAft>
              <a:buSzPts val="2800"/>
              <a:buChar char="○"/>
              <a:defRPr sz="2800"/>
            </a:lvl8pPr>
            <a:lvl9pPr lvl="8" algn="ctr">
              <a:lnSpc>
                <a:spcPct val="115000"/>
              </a:lnSpc>
              <a:spcBef>
                <a:spcPts val="0"/>
              </a:spcBef>
              <a:spcAft>
                <a:spcPts val="0"/>
              </a:spcAft>
              <a:buSzPts val="2800"/>
              <a:buChar char="■"/>
              <a:defRPr sz="2800"/>
            </a:lvl9pPr>
          </a:lstStyle>
          <a:p/>
        </p:txBody>
      </p:sp>
      <p:sp>
        <p:nvSpPr>
          <p:cNvPr id="348" name="Google Shape;348;p34"/>
          <p:cNvSpPr txBox="1"/>
          <p:nvPr>
            <p:ph idx="2" type="subTitle"/>
          </p:nvPr>
        </p:nvSpPr>
        <p:spPr>
          <a:xfrm>
            <a:off x="720000" y="1736553"/>
            <a:ext cx="3772800" cy="27363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200"/>
              <a:buChar char="●"/>
              <a:defRPr sz="1400">
                <a:latin typeface="Hanken Grotesk"/>
                <a:ea typeface="Hanken Grotesk"/>
                <a:cs typeface="Hanken Grotesk"/>
                <a:sym typeface="Hanken Grotesk"/>
              </a:defRPr>
            </a:lvl1pPr>
            <a:lvl2pPr lvl="1" algn="ctr">
              <a:lnSpc>
                <a:spcPct val="115000"/>
              </a:lnSpc>
              <a:spcBef>
                <a:spcPts val="0"/>
              </a:spcBef>
              <a:spcAft>
                <a:spcPts val="0"/>
              </a:spcAft>
              <a:buSzPts val="1400"/>
              <a:buChar char="○"/>
              <a:defRPr sz="2800"/>
            </a:lvl2pPr>
            <a:lvl3pPr lvl="2" algn="ctr">
              <a:lnSpc>
                <a:spcPct val="115000"/>
              </a:lnSpc>
              <a:spcBef>
                <a:spcPts val="0"/>
              </a:spcBef>
              <a:spcAft>
                <a:spcPts val="0"/>
              </a:spcAft>
              <a:buSzPts val="1400"/>
              <a:buChar char="■"/>
              <a:defRPr sz="2800"/>
            </a:lvl3pPr>
            <a:lvl4pPr lvl="3" algn="ctr">
              <a:lnSpc>
                <a:spcPct val="115000"/>
              </a:lnSpc>
              <a:spcBef>
                <a:spcPts val="0"/>
              </a:spcBef>
              <a:spcAft>
                <a:spcPts val="0"/>
              </a:spcAft>
              <a:buSzPts val="1400"/>
              <a:buChar char="●"/>
              <a:defRPr sz="2800"/>
            </a:lvl4pPr>
            <a:lvl5pPr lvl="4" algn="ctr">
              <a:lnSpc>
                <a:spcPct val="115000"/>
              </a:lnSpc>
              <a:spcBef>
                <a:spcPts val="0"/>
              </a:spcBef>
              <a:spcAft>
                <a:spcPts val="0"/>
              </a:spcAft>
              <a:buSzPts val="1400"/>
              <a:buChar char="○"/>
              <a:defRPr sz="2800"/>
            </a:lvl5pPr>
            <a:lvl6pPr lvl="5" algn="ctr">
              <a:lnSpc>
                <a:spcPct val="115000"/>
              </a:lnSpc>
              <a:spcBef>
                <a:spcPts val="0"/>
              </a:spcBef>
              <a:spcAft>
                <a:spcPts val="0"/>
              </a:spcAft>
              <a:buSzPts val="1400"/>
              <a:buChar char="■"/>
              <a:defRPr sz="2800"/>
            </a:lvl6pPr>
            <a:lvl7pPr lvl="6" algn="ctr">
              <a:lnSpc>
                <a:spcPct val="115000"/>
              </a:lnSpc>
              <a:spcBef>
                <a:spcPts val="0"/>
              </a:spcBef>
              <a:spcAft>
                <a:spcPts val="0"/>
              </a:spcAft>
              <a:buSzPts val="1400"/>
              <a:buChar char="●"/>
              <a:defRPr sz="2800"/>
            </a:lvl7pPr>
            <a:lvl8pPr lvl="7" algn="ctr">
              <a:lnSpc>
                <a:spcPct val="115000"/>
              </a:lnSpc>
              <a:spcBef>
                <a:spcPts val="0"/>
              </a:spcBef>
              <a:spcAft>
                <a:spcPts val="0"/>
              </a:spcAft>
              <a:buSzPts val="1400"/>
              <a:buChar char="○"/>
              <a:defRPr sz="2800"/>
            </a:lvl8pPr>
            <a:lvl9pPr lvl="8" algn="ctr">
              <a:lnSpc>
                <a:spcPct val="115000"/>
              </a:lnSpc>
              <a:spcBef>
                <a:spcPts val="0"/>
              </a:spcBef>
              <a:spcAft>
                <a:spcPts val="0"/>
              </a:spcAft>
              <a:buSzPts val="1400"/>
              <a:buChar char="■"/>
              <a:defRPr sz="2800"/>
            </a:lvl9pPr>
          </a:lstStyle>
          <a:p/>
        </p:txBody>
      </p:sp>
      <p:sp>
        <p:nvSpPr>
          <p:cNvPr id="349" name="Google Shape;349;p34"/>
          <p:cNvSpPr txBox="1"/>
          <p:nvPr>
            <p:ph idx="3" type="subTitle"/>
          </p:nvPr>
        </p:nvSpPr>
        <p:spPr>
          <a:xfrm>
            <a:off x="720000" y="1451250"/>
            <a:ext cx="3772800" cy="3615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a:lnSpc>
                <a:spcPct val="115000"/>
              </a:lnSpc>
              <a:spcBef>
                <a:spcPts val="0"/>
              </a:spcBef>
              <a:spcAft>
                <a:spcPts val="0"/>
              </a:spcAft>
              <a:buSzPts val="1400"/>
              <a:buFont typeface="Figtree Black"/>
              <a:buNone/>
              <a:defRPr>
                <a:latin typeface="Figtree Black"/>
                <a:ea typeface="Figtree Black"/>
                <a:cs typeface="Figtree Black"/>
                <a:sym typeface="Figtree Black"/>
              </a:defRPr>
            </a:lvl2pPr>
            <a:lvl3pPr lvl="2">
              <a:lnSpc>
                <a:spcPct val="115000"/>
              </a:lnSpc>
              <a:spcBef>
                <a:spcPts val="0"/>
              </a:spcBef>
              <a:spcAft>
                <a:spcPts val="0"/>
              </a:spcAft>
              <a:buSzPts val="1400"/>
              <a:buFont typeface="Figtree Black"/>
              <a:buNone/>
              <a:defRPr>
                <a:latin typeface="Figtree Black"/>
                <a:ea typeface="Figtree Black"/>
                <a:cs typeface="Figtree Black"/>
                <a:sym typeface="Figtree Black"/>
              </a:defRPr>
            </a:lvl3pPr>
            <a:lvl4pPr lvl="3">
              <a:lnSpc>
                <a:spcPct val="115000"/>
              </a:lnSpc>
              <a:spcBef>
                <a:spcPts val="0"/>
              </a:spcBef>
              <a:spcAft>
                <a:spcPts val="0"/>
              </a:spcAft>
              <a:buSzPts val="1400"/>
              <a:buFont typeface="Figtree Black"/>
              <a:buNone/>
              <a:defRPr>
                <a:latin typeface="Figtree Black"/>
                <a:ea typeface="Figtree Black"/>
                <a:cs typeface="Figtree Black"/>
                <a:sym typeface="Figtree Black"/>
              </a:defRPr>
            </a:lvl4pPr>
            <a:lvl5pPr lvl="4">
              <a:lnSpc>
                <a:spcPct val="115000"/>
              </a:lnSpc>
              <a:spcBef>
                <a:spcPts val="0"/>
              </a:spcBef>
              <a:spcAft>
                <a:spcPts val="0"/>
              </a:spcAft>
              <a:buSzPts val="1400"/>
              <a:buFont typeface="Figtree Black"/>
              <a:buNone/>
              <a:defRPr>
                <a:latin typeface="Figtree Black"/>
                <a:ea typeface="Figtree Black"/>
                <a:cs typeface="Figtree Black"/>
                <a:sym typeface="Figtree Black"/>
              </a:defRPr>
            </a:lvl5pPr>
            <a:lvl6pPr lvl="5">
              <a:lnSpc>
                <a:spcPct val="115000"/>
              </a:lnSpc>
              <a:spcBef>
                <a:spcPts val="0"/>
              </a:spcBef>
              <a:spcAft>
                <a:spcPts val="0"/>
              </a:spcAft>
              <a:buSzPts val="1400"/>
              <a:buFont typeface="Figtree Black"/>
              <a:buNone/>
              <a:defRPr>
                <a:latin typeface="Figtree Black"/>
                <a:ea typeface="Figtree Black"/>
                <a:cs typeface="Figtree Black"/>
                <a:sym typeface="Figtree Black"/>
              </a:defRPr>
            </a:lvl6pPr>
            <a:lvl7pPr lvl="6">
              <a:lnSpc>
                <a:spcPct val="115000"/>
              </a:lnSpc>
              <a:spcBef>
                <a:spcPts val="0"/>
              </a:spcBef>
              <a:spcAft>
                <a:spcPts val="0"/>
              </a:spcAft>
              <a:buSzPts val="1400"/>
              <a:buFont typeface="Figtree Black"/>
              <a:buNone/>
              <a:defRPr>
                <a:latin typeface="Figtree Black"/>
                <a:ea typeface="Figtree Black"/>
                <a:cs typeface="Figtree Black"/>
                <a:sym typeface="Figtree Black"/>
              </a:defRPr>
            </a:lvl7pPr>
            <a:lvl8pPr lvl="7">
              <a:lnSpc>
                <a:spcPct val="115000"/>
              </a:lnSpc>
              <a:spcBef>
                <a:spcPts val="0"/>
              </a:spcBef>
              <a:spcAft>
                <a:spcPts val="0"/>
              </a:spcAft>
              <a:buSzPts val="1400"/>
              <a:buFont typeface="Figtree Black"/>
              <a:buNone/>
              <a:defRPr>
                <a:latin typeface="Figtree Black"/>
                <a:ea typeface="Figtree Black"/>
                <a:cs typeface="Figtree Black"/>
                <a:sym typeface="Figtree Black"/>
              </a:defRPr>
            </a:lvl8pPr>
            <a:lvl9pPr lvl="8">
              <a:lnSpc>
                <a:spcPct val="115000"/>
              </a:lnSpc>
              <a:spcBef>
                <a:spcPts val="0"/>
              </a:spcBef>
              <a:spcAft>
                <a:spcPts val="0"/>
              </a:spcAft>
              <a:buSzPts val="1400"/>
              <a:buFont typeface="Figtree Black"/>
              <a:buNone/>
              <a:defRPr>
                <a:latin typeface="Figtree Black"/>
                <a:ea typeface="Figtree Black"/>
                <a:cs typeface="Figtree Black"/>
                <a:sym typeface="Figtree Black"/>
              </a:defRPr>
            </a:lvl9pPr>
          </a:lstStyle>
          <a:p/>
        </p:txBody>
      </p:sp>
      <p:sp>
        <p:nvSpPr>
          <p:cNvPr id="350" name="Google Shape;350;p34"/>
          <p:cNvSpPr txBox="1"/>
          <p:nvPr>
            <p:ph idx="4" type="subTitle"/>
          </p:nvPr>
        </p:nvSpPr>
        <p:spPr>
          <a:xfrm>
            <a:off x="4651268" y="1451250"/>
            <a:ext cx="3772800" cy="3615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a:lnSpc>
                <a:spcPct val="115000"/>
              </a:lnSpc>
              <a:spcBef>
                <a:spcPts val="0"/>
              </a:spcBef>
              <a:spcAft>
                <a:spcPts val="0"/>
              </a:spcAft>
              <a:buSzPts val="1400"/>
              <a:buFont typeface="Figtree Black"/>
              <a:buNone/>
              <a:defRPr>
                <a:latin typeface="Figtree Black"/>
                <a:ea typeface="Figtree Black"/>
                <a:cs typeface="Figtree Black"/>
                <a:sym typeface="Figtree Black"/>
              </a:defRPr>
            </a:lvl2pPr>
            <a:lvl3pPr lvl="2">
              <a:lnSpc>
                <a:spcPct val="115000"/>
              </a:lnSpc>
              <a:spcBef>
                <a:spcPts val="0"/>
              </a:spcBef>
              <a:spcAft>
                <a:spcPts val="0"/>
              </a:spcAft>
              <a:buSzPts val="1400"/>
              <a:buFont typeface="Figtree Black"/>
              <a:buNone/>
              <a:defRPr>
                <a:latin typeface="Figtree Black"/>
                <a:ea typeface="Figtree Black"/>
                <a:cs typeface="Figtree Black"/>
                <a:sym typeface="Figtree Black"/>
              </a:defRPr>
            </a:lvl3pPr>
            <a:lvl4pPr lvl="3">
              <a:lnSpc>
                <a:spcPct val="115000"/>
              </a:lnSpc>
              <a:spcBef>
                <a:spcPts val="0"/>
              </a:spcBef>
              <a:spcAft>
                <a:spcPts val="0"/>
              </a:spcAft>
              <a:buSzPts val="1400"/>
              <a:buFont typeface="Figtree Black"/>
              <a:buNone/>
              <a:defRPr>
                <a:latin typeface="Figtree Black"/>
                <a:ea typeface="Figtree Black"/>
                <a:cs typeface="Figtree Black"/>
                <a:sym typeface="Figtree Black"/>
              </a:defRPr>
            </a:lvl4pPr>
            <a:lvl5pPr lvl="4">
              <a:lnSpc>
                <a:spcPct val="115000"/>
              </a:lnSpc>
              <a:spcBef>
                <a:spcPts val="0"/>
              </a:spcBef>
              <a:spcAft>
                <a:spcPts val="0"/>
              </a:spcAft>
              <a:buSzPts val="1400"/>
              <a:buFont typeface="Figtree Black"/>
              <a:buNone/>
              <a:defRPr>
                <a:latin typeface="Figtree Black"/>
                <a:ea typeface="Figtree Black"/>
                <a:cs typeface="Figtree Black"/>
                <a:sym typeface="Figtree Black"/>
              </a:defRPr>
            </a:lvl5pPr>
            <a:lvl6pPr lvl="5">
              <a:lnSpc>
                <a:spcPct val="115000"/>
              </a:lnSpc>
              <a:spcBef>
                <a:spcPts val="0"/>
              </a:spcBef>
              <a:spcAft>
                <a:spcPts val="0"/>
              </a:spcAft>
              <a:buSzPts val="1400"/>
              <a:buFont typeface="Figtree Black"/>
              <a:buNone/>
              <a:defRPr>
                <a:latin typeface="Figtree Black"/>
                <a:ea typeface="Figtree Black"/>
                <a:cs typeface="Figtree Black"/>
                <a:sym typeface="Figtree Black"/>
              </a:defRPr>
            </a:lvl6pPr>
            <a:lvl7pPr lvl="6">
              <a:lnSpc>
                <a:spcPct val="115000"/>
              </a:lnSpc>
              <a:spcBef>
                <a:spcPts val="0"/>
              </a:spcBef>
              <a:spcAft>
                <a:spcPts val="0"/>
              </a:spcAft>
              <a:buSzPts val="1400"/>
              <a:buFont typeface="Figtree Black"/>
              <a:buNone/>
              <a:defRPr>
                <a:latin typeface="Figtree Black"/>
                <a:ea typeface="Figtree Black"/>
                <a:cs typeface="Figtree Black"/>
                <a:sym typeface="Figtree Black"/>
              </a:defRPr>
            </a:lvl7pPr>
            <a:lvl8pPr lvl="7">
              <a:lnSpc>
                <a:spcPct val="115000"/>
              </a:lnSpc>
              <a:spcBef>
                <a:spcPts val="0"/>
              </a:spcBef>
              <a:spcAft>
                <a:spcPts val="0"/>
              </a:spcAft>
              <a:buSzPts val="1400"/>
              <a:buFont typeface="Figtree Black"/>
              <a:buNone/>
              <a:defRPr>
                <a:latin typeface="Figtree Black"/>
                <a:ea typeface="Figtree Black"/>
                <a:cs typeface="Figtree Black"/>
                <a:sym typeface="Figtree Black"/>
              </a:defRPr>
            </a:lvl8pPr>
            <a:lvl9pPr lvl="8">
              <a:lnSpc>
                <a:spcPct val="115000"/>
              </a:lnSpc>
              <a:spcBef>
                <a:spcPts val="0"/>
              </a:spcBef>
              <a:spcAft>
                <a:spcPts val="0"/>
              </a:spcAft>
              <a:buSzPts val="1400"/>
              <a:buFont typeface="Figtree Black"/>
              <a:buNone/>
              <a:defRPr>
                <a:latin typeface="Figtree Black"/>
                <a:ea typeface="Figtree Black"/>
                <a:cs typeface="Figtree Black"/>
                <a:sym typeface="Figtree Black"/>
              </a:defRPr>
            </a:lvl9pPr>
          </a:lstStyle>
          <a:p/>
        </p:txBody>
      </p:sp>
      <p:sp>
        <p:nvSpPr>
          <p:cNvPr id="351" name="Google Shape;351;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2" name="Shape 352"/>
        <p:cNvGrpSpPr/>
        <p:nvPr/>
      </p:nvGrpSpPr>
      <p:grpSpPr>
        <a:xfrm>
          <a:off x="0" y="0"/>
          <a:ext cx="0" cy="0"/>
          <a:chOff x="0" y="0"/>
          <a:chExt cx="0" cy="0"/>
        </a:xfrm>
      </p:grpSpPr>
      <p:sp>
        <p:nvSpPr>
          <p:cNvPr id="353" name="Google Shape;353;p35"/>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4" name="Google Shape;354;p35"/>
          <p:cNvGrpSpPr/>
          <p:nvPr/>
        </p:nvGrpSpPr>
        <p:grpSpPr>
          <a:xfrm>
            <a:off x="232200" y="-49400"/>
            <a:ext cx="8679000" cy="5250800"/>
            <a:chOff x="232200" y="-49400"/>
            <a:chExt cx="8679000" cy="5250800"/>
          </a:xfrm>
        </p:grpSpPr>
        <p:grpSp>
          <p:nvGrpSpPr>
            <p:cNvPr id="355" name="Google Shape;355;p35"/>
            <p:cNvGrpSpPr/>
            <p:nvPr/>
          </p:nvGrpSpPr>
          <p:grpSpPr>
            <a:xfrm>
              <a:off x="232200" y="-49400"/>
              <a:ext cx="8679000" cy="5250800"/>
              <a:chOff x="232200" y="-49400"/>
              <a:chExt cx="8679000" cy="5250800"/>
            </a:xfrm>
          </p:grpSpPr>
          <p:sp>
            <p:nvSpPr>
              <p:cNvPr id="356" name="Google Shape;356;p35"/>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7" name="Google Shape;357;p35"/>
              <p:cNvCxnSpPr/>
              <p:nvPr/>
            </p:nvCxnSpPr>
            <p:spPr>
              <a:xfrm rot="10800000">
                <a:off x="8911200" y="-49400"/>
                <a:ext cx="0" cy="284100"/>
              </a:xfrm>
              <a:prstGeom prst="straightConnector1">
                <a:avLst/>
              </a:prstGeom>
              <a:noFill/>
              <a:ln cap="flat" cmpd="sng" w="19050">
                <a:solidFill>
                  <a:schemeClr val="dk1"/>
                </a:solidFill>
                <a:prstDash val="solid"/>
                <a:round/>
                <a:headEnd len="med" w="med" type="none"/>
                <a:tailEnd len="med" w="med" type="none"/>
              </a:ln>
            </p:spPr>
          </p:cxnSp>
          <p:cxnSp>
            <p:nvCxnSpPr>
              <p:cNvPr id="358" name="Google Shape;358;p35"/>
              <p:cNvCxnSpPr/>
              <p:nvPr/>
            </p:nvCxnSpPr>
            <p:spPr>
              <a:xfrm rot="10800000">
                <a:off x="232200" y="4917300"/>
                <a:ext cx="0" cy="284100"/>
              </a:xfrm>
              <a:prstGeom prst="straightConnector1">
                <a:avLst/>
              </a:prstGeom>
              <a:noFill/>
              <a:ln cap="flat" cmpd="sng" w="19050">
                <a:solidFill>
                  <a:schemeClr val="dk1"/>
                </a:solidFill>
                <a:prstDash val="solid"/>
                <a:round/>
                <a:headEnd len="med" w="med" type="none"/>
                <a:tailEnd len="med" w="med" type="none"/>
              </a:ln>
            </p:spPr>
          </p:cxnSp>
        </p:grpSp>
        <p:sp>
          <p:nvSpPr>
            <p:cNvPr id="359" name="Google Shape;359;p35"/>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0" name="Google Shape;360;p3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28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1" name="Google Shape;361;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2" name="Shape 362"/>
        <p:cNvGrpSpPr/>
        <p:nvPr/>
      </p:nvGrpSpPr>
      <p:grpSpPr>
        <a:xfrm>
          <a:off x="0" y="0"/>
          <a:ext cx="0" cy="0"/>
          <a:chOff x="0" y="0"/>
          <a:chExt cx="0" cy="0"/>
        </a:xfrm>
      </p:grpSpPr>
      <p:sp>
        <p:nvSpPr>
          <p:cNvPr id="363" name="Google Shape;363;p36"/>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4" name="Google Shape;364;p36"/>
          <p:cNvGrpSpPr/>
          <p:nvPr/>
        </p:nvGrpSpPr>
        <p:grpSpPr>
          <a:xfrm>
            <a:off x="-19050" y="-16000"/>
            <a:ext cx="8930250" cy="4933300"/>
            <a:chOff x="-19050" y="-16000"/>
            <a:chExt cx="8930250" cy="4933300"/>
          </a:xfrm>
        </p:grpSpPr>
        <p:sp>
          <p:nvSpPr>
            <p:cNvPr id="365" name="Google Shape;365;p36"/>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66" name="Google Shape;366;p36"/>
            <p:cNvCxnSpPr/>
            <p:nvPr/>
          </p:nvCxnSpPr>
          <p:spPr>
            <a:xfrm rot="10800000">
              <a:off x="-19050" y="49173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367" name="Google Shape;367;p36"/>
            <p:cNvCxnSpPr/>
            <p:nvPr/>
          </p:nvCxnSpPr>
          <p:spPr>
            <a:xfrm rot="10800000">
              <a:off x="8911200" y="-16000"/>
              <a:ext cx="0" cy="258900"/>
            </a:xfrm>
            <a:prstGeom prst="straightConnector1">
              <a:avLst/>
            </a:prstGeom>
            <a:noFill/>
            <a:ln cap="flat" cmpd="sng" w="19050">
              <a:solidFill>
                <a:schemeClr val="dk1"/>
              </a:solidFill>
              <a:prstDash val="solid"/>
              <a:round/>
              <a:headEnd len="med" w="med" type="none"/>
              <a:tailEnd len="med" w="med" type="none"/>
            </a:ln>
          </p:spPr>
        </p:cxnSp>
      </p:grpSp>
      <p:sp>
        <p:nvSpPr>
          <p:cNvPr id="368" name="Google Shape;368;p36"/>
          <p:cNvSpPr txBox="1"/>
          <p:nvPr>
            <p:ph type="title"/>
          </p:nvPr>
        </p:nvSpPr>
        <p:spPr>
          <a:xfrm>
            <a:off x="720000" y="448050"/>
            <a:ext cx="77109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28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9" name="Google Shape;369;p36"/>
          <p:cNvSpPr txBox="1"/>
          <p:nvPr>
            <p:ph idx="1" type="subTitle"/>
          </p:nvPr>
        </p:nvSpPr>
        <p:spPr>
          <a:xfrm>
            <a:off x="1733625" y="1361025"/>
            <a:ext cx="6580200" cy="2906100"/>
          </a:xfrm>
          <a:prstGeom prst="rect">
            <a:avLst/>
          </a:prstGeom>
        </p:spPr>
        <p:txBody>
          <a:bodyPr anchorCtr="0" anchor="t" bIns="91425" lIns="91425" spcFirstLastPara="1" rIns="91425" wrap="square" tIns="91425">
            <a:noAutofit/>
          </a:bodyPr>
          <a:lstStyle>
            <a:lvl1pPr lvl="0">
              <a:spcBef>
                <a:spcPts val="0"/>
              </a:spcBef>
              <a:spcAft>
                <a:spcPts val="0"/>
              </a:spcAft>
              <a:buSzPts val="1600"/>
              <a:buChar char="●"/>
              <a:defRPr sz="1600">
                <a:latin typeface="Hanken Grotesk"/>
                <a:ea typeface="Hanken Grotesk"/>
                <a:cs typeface="Hanken Grotesk"/>
                <a:sym typeface="Hanken Grotesk"/>
              </a:defRPr>
            </a:lvl1pPr>
            <a:lvl2pPr lvl="1" algn="ctr">
              <a:lnSpc>
                <a:spcPct val="100000"/>
              </a:lnSpc>
              <a:spcBef>
                <a:spcPts val="0"/>
              </a:spcBef>
              <a:spcAft>
                <a:spcPts val="0"/>
              </a:spcAft>
              <a:buClr>
                <a:srgbClr val="E76A28"/>
              </a:buClr>
              <a:buSzPts val="1600"/>
              <a:buFont typeface="Nunito Light"/>
              <a:buChar char="○"/>
              <a:defRPr/>
            </a:lvl2pPr>
            <a:lvl3pPr lvl="2" algn="ctr">
              <a:lnSpc>
                <a:spcPct val="100000"/>
              </a:lnSpc>
              <a:spcBef>
                <a:spcPts val="0"/>
              </a:spcBef>
              <a:spcAft>
                <a:spcPts val="0"/>
              </a:spcAft>
              <a:buClr>
                <a:srgbClr val="E76A28"/>
              </a:buClr>
              <a:buSzPts val="1500"/>
              <a:buFont typeface="Nunito Light"/>
              <a:buChar char="■"/>
              <a:defRPr/>
            </a:lvl3pPr>
            <a:lvl4pPr lvl="3" algn="ctr">
              <a:lnSpc>
                <a:spcPct val="100000"/>
              </a:lnSpc>
              <a:spcBef>
                <a:spcPts val="0"/>
              </a:spcBef>
              <a:spcAft>
                <a:spcPts val="0"/>
              </a:spcAft>
              <a:buClr>
                <a:srgbClr val="E76A28"/>
              </a:buClr>
              <a:buSzPts val="1500"/>
              <a:buFont typeface="Nunito Light"/>
              <a:buChar char="●"/>
              <a:defRPr/>
            </a:lvl4pPr>
            <a:lvl5pPr lvl="4" algn="ctr">
              <a:lnSpc>
                <a:spcPct val="100000"/>
              </a:lnSpc>
              <a:spcBef>
                <a:spcPts val="0"/>
              </a:spcBef>
              <a:spcAft>
                <a:spcPts val="0"/>
              </a:spcAft>
              <a:buClr>
                <a:srgbClr val="E76A28"/>
              </a:buClr>
              <a:buSzPts val="1400"/>
              <a:buFont typeface="Nunito Light"/>
              <a:buChar char="○"/>
              <a:defRPr/>
            </a:lvl5pPr>
            <a:lvl6pPr lvl="5" algn="ctr">
              <a:lnSpc>
                <a:spcPct val="100000"/>
              </a:lnSpc>
              <a:spcBef>
                <a:spcPts val="0"/>
              </a:spcBef>
              <a:spcAft>
                <a:spcPts val="0"/>
              </a:spcAft>
              <a:buClr>
                <a:srgbClr val="999999"/>
              </a:buClr>
              <a:buSzPts val="1400"/>
              <a:buFont typeface="Nunito Light"/>
              <a:buChar char="■"/>
              <a:defRPr/>
            </a:lvl6pPr>
            <a:lvl7pPr lvl="6" algn="ctr">
              <a:lnSpc>
                <a:spcPct val="100000"/>
              </a:lnSpc>
              <a:spcBef>
                <a:spcPts val="0"/>
              </a:spcBef>
              <a:spcAft>
                <a:spcPts val="0"/>
              </a:spcAft>
              <a:buClr>
                <a:srgbClr val="999999"/>
              </a:buClr>
              <a:buSzPts val="1300"/>
              <a:buFont typeface="Nunito Light"/>
              <a:buChar char="●"/>
              <a:defRPr/>
            </a:lvl7pPr>
            <a:lvl8pPr lvl="7" algn="ctr">
              <a:lnSpc>
                <a:spcPct val="100000"/>
              </a:lnSpc>
              <a:spcBef>
                <a:spcPts val="0"/>
              </a:spcBef>
              <a:spcAft>
                <a:spcPts val="0"/>
              </a:spcAft>
              <a:buClr>
                <a:srgbClr val="999999"/>
              </a:buClr>
              <a:buSzPts val="1300"/>
              <a:buFont typeface="Nunito Light"/>
              <a:buChar char="○"/>
              <a:defRPr/>
            </a:lvl8pPr>
            <a:lvl9pPr lvl="8" algn="ctr">
              <a:lnSpc>
                <a:spcPct val="100000"/>
              </a:lnSpc>
              <a:spcBef>
                <a:spcPts val="0"/>
              </a:spcBef>
              <a:spcAft>
                <a:spcPts val="0"/>
              </a:spcAft>
              <a:buClr>
                <a:srgbClr val="999999"/>
              </a:buClr>
              <a:buSzPts val="1400"/>
              <a:buFont typeface="Nunito Light"/>
              <a:buChar char="■"/>
              <a:defRPr/>
            </a:lvl9pPr>
          </a:lstStyle>
          <a:p/>
        </p:txBody>
      </p:sp>
      <p:sp>
        <p:nvSpPr>
          <p:cNvPr id="370" name="Google Shape;370;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1" name="Shape 371"/>
        <p:cNvGrpSpPr/>
        <p:nvPr/>
      </p:nvGrpSpPr>
      <p:grpSpPr>
        <a:xfrm>
          <a:off x="0" y="0"/>
          <a:ext cx="0" cy="0"/>
          <a:chOff x="0" y="0"/>
          <a:chExt cx="0" cy="0"/>
        </a:xfrm>
      </p:grpSpPr>
      <p:sp>
        <p:nvSpPr>
          <p:cNvPr id="372" name="Google Shape;372;p37"/>
          <p:cNvSpPr/>
          <p:nvPr/>
        </p:nvSpPr>
        <p:spPr>
          <a:xfrm>
            <a:off x="2007375" y="2776900"/>
            <a:ext cx="5143500" cy="514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3" name="Google Shape;373;p37"/>
          <p:cNvGrpSpPr/>
          <p:nvPr/>
        </p:nvGrpSpPr>
        <p:grpSpPr>
          <a:xfrm>
            <a:off x="-25" y="533550"/>
            <a:ext cx="9270975" cy="4075025"/>
            <a:chOff x="-25" y="533550"/>
            <a:chExt cx="9270975" cy="4075025"/>
          </a:xfrm>
        </p:grpSpPr>
        <p:sp>
          <p:nvSpPr>
            <p:cNvPr id="374" name="Google Shape;374;p37"/>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3800">
                <a:solidFill>
                  <a:schemeClr val="dk1"/>
                </a:solidFill>
                <a:latin typeface="Figtree Black"/>
                <a:ea typeface="Figtree Black"/>
                <a:cs typeface="Figtree Black"/>
                <a:sym typeface="Figtree Black"/>
              </a:endParaRPr>
            </a:p>
          </p:txBody>
        </p:sp>
        <p:cxnSp>
          <p:nvCxnSpPr>
            <p:cNvPr id="375" name="Google Shape;375;p37"/>
            <p:cNvCxnSpPr/>
            <p:nvPr/>
          </p:nvCxnSpPr>
          <p:spPr>
            <a:xfrm rot="10800000">
              <a:off x="8430950" y="533550"/>
              <a:ext cx="840000" cy="0"/>
            </a:xfrm>
            <a:prstGeom prst="straightConnector1">
              <a:avLst/>
            </a:prstGeom>
            <a:noFill/>
            <a:ln cap="flat" cmpd="sng" w="19050">
              <a:solidFill>
                <a:schemeClr val="dk1"/>
              </a:solidFill>
              <a:prstDash val="solid"/>
              <a:round/>
              <a:headEnd len="med" w="med" type="none"/>
              <a:tailEnd len="med" w="med" type="none"/>
            </a:ln>
          </p:spPr>
        </p:cxnSp>
        <p:cxnSp>
          <p:nvCxnSpPr>
            <p:cNvPr id="376" name="Google Shape;376;p37"/>
            <p:cNvCxnSpPr/>
            <p:nvPr/>
          </p:nvCxnSpPr>
          <p:spPr>
            <a:xfrm rot="10800000">
              <a:off x="-25" y="4608575"/>
              <a:ext cx="740700" cy="0"/>
            </a:xfrm>
            <a:prstGeom prst="straightConnector1">
              <a:avLst/>
            </a:prstGeom>
            <a:noFill/>
            <a:ln cap="flat" cmpd="sng" w="19050">
              <a:solidFill>
                <a:schemeClr val="dk1"/>
              </a:solidFill>
              <a:prstDash val="solid"/>
              <a:round/>
              <a:headEnd len="med" w="med" type="none"/>
              <a:tailEnd len="med" w="med" type="none"/>
            </a:ln>
          </p:spPr>
        </p:cxnSp>
      </p:grpSp>
      <p:sp>
        <p:nvSpPr>
          <p:cNvPr id="377" name="Google Shape;377;p37"/>
          <p:cNvSpPr txBox="1"/>
          <p:nvPr>
            <p:ph type="title"/>
          </p:nvPr>
        </p:nvSpPr>
        <p:spPr>
          <a:xfrm>
            <a:off x="1644450" y="1733400"/>
            <a:ext cx="5855100" cy="7608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3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8" name="Google Shape;378;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9" name="Shape 379"/>
        <p:cNvGrpSpPr/>
        <p:nvPr/>
      </p:nvGrpSpPr>
      <p:grpSpPr>
        <a:xfrm>
          <a:off x="0" y="0"/>
          <a:ext cx="0" cy="0"/>
          <a:chOff x="0" y="0"/>
          <a:chExt cx="0" cy="0"/>
        </a:xfrm>
      </p:grpSpPr>
      <p:sp>
        <p:nvSpPr>
          <p:cNvPr id="380" name="Google Shape;380;p38"/>
          <p:cNvSpPr/>
          <p:nvPr/>
        </p:nvSpPr>
        <p:spPr>
          <a:xfrm>
            <a:off x="-2613450" y="-126025"/>
            <a:ext cx="5402100" cy="5402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1" name="Google Shape;381;p38"/>
          <p:cNvGrpSpPr/>
          <p:nvPr/>
        </p:nvGrpSpPr>
        <p:grpSpPr>
          <a:xfrm>
            <a:off x="727425" y="-49275"/>
            <a:ext cx="7703400" cy="5243325"/>
            <a:chOff x="727425" y="-49275"/>
            <a:chExt cx="7703400" cy="5243325"/>
          </a:xfrm>
        </p:grpSpPr>
        <p:sp>
          <p:nvSpPr>
            <p:cNvPr id="382" name="Google Shape;382;p38"/>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3" name="Google Shape;383;p38"/>
            <p:cNvCxnSpPr/>
            <p:nvPr/>
          </p:nvCxnSpPr>
          <p:spPr>
            <a:xfrm rot="10800000">
              <a:off x="727425" y="-49275"/>
              <a:ext cx="0" cy="585600"/>
            </a:xfrm>
            <a:prstGeom prst="straightConnector1">
              <a:avLst/>
            </a:prstGeom>
            <a:noFill/>
            <a:ln cap="flat" cmpd="sng" w="19050">
              <a:solidFill>
                <a:schemeClr val="dk1"/>
              </a:solidFill>
              <a:prstDash val="solid"/>
              <a:round/>
              <a:headEnd len="med" w="med" type="none"/>
              <a:tailEnd len="med" w="med" type="none"/>
            </a:ln>
          </p:spPr>
        </p:cxnSp>
        <p:cxnSp>
          <p:nvCxnSpPr>
            <p:cNvPr id="384" name="Google Shape;384;p38"/>
            <p:cNvCxnSpPr/>
            <p:nvPr/>
          </p:nvCxnSpPr>
          <p:spPr>
            <a:xfrm rot="10800000">
              <a:off x="8430775" y="4608450"/>
              <a:ext cx="0" cy="585600"/>
            </a:xfrm>
            <a:prstGeom prst="straightConnector1">
              <a:avLst/>
            </a:prstGeom>
            <a:noFill/>
            <a:ln cap="flat" cmpd="sng" w="19050">
              <a:solidFill>
                <a:schemeClr val="dk1"/>
              </a:solidFill>
              <a:prstDash val="solid"/>
              <a:round/>
              <a:headEnd len="med" w="med" type="none"/>
              <a:tailEnd len="med" w="med" type="none"/>
            </a:ln>
          </p:spPr>
        </p:cxnSp>
      </p:grpSp>
      <p:sp>
        <p:nvSpPr>
          <p:cNvPr id="385" name="Google Shape;385;p38"/>
          <p:cNvSpPr txBox="1"/>
          <p:nvPr>
            <p:ph type="title"/>
          </p:nvPr>
        </p:nvSpPr>
        <p:spPr>
          <a:xfrm>
            <a:off x="3496850" y="1021763"/>
            <a:ext cx="4294800" cy="2095200"/>
          </a:xfrm>
          <a:prstGeom prst="rect">
            <a:avLst/>
          </a:prstGeom>
        </p:spPr>
        <p:txBody>
          <a:bodyPr anchorCtr="0" anchor="b" bIns="91425" lIns="91425" spcFirstLastPara="1" rIns="91425" wrap="square" tIns="91425">
            <a:noAutofit/>
          </a:bodyPr>
          <a:lstStyle>
            <a:lvl1pPr lvl="0">
              <a:spcBef>
                <a:spcPts val="0"/>
              </a:spcBef>
              <a:spcAft>
                <a:spcPts val="0"/>
              </a:spcAft>
              <a:buSzPts val="2800"/>
              <a:buNone/>
              <a:defRPr sz="40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6" name="Google Shape;386;p38"/>
          <p:cNvSpPr txBox="1"/>
          <p:nvPr>
            <p:ph idx="1" type="subTitle"/>
          </p:nvPr>
        </p:nvSpPr>
        <p:spPr>
          <a:xfrm>
            <a:off x="3496850" y="3117038"/>
            <a:ext cx="4294800" cy="1004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87" name="Google Shape;387;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88" name="Shape 388"/>
        <p:cNvGrpSpPr/>
        <p:nvPr/>
      </p:nvGrpSpPr>
      <p:grpSpPr>
        <a:xfrm>
          <a:off x="0" y="0"/>
          <a:ext cx="0" cy="0"/>
          <a:chOff x="0" y="0"/>
          <a:chExt cx="0" cy="0"/>
        </a:xfrm>
      </p:grpSpPr>
      <p:sp>
        <p:nvSpPr>
          <p:cNvPr id="389" name="Google Shape;389;p39"/>
          <p:cNvSpPr/>
          <p:nvPr>
            <p:ph idx="2" type="pic"/>
          </p:nvPr>
        </p:nvSpPr>
        <p:spPr>
          <a:xfrm>
            <a:off x="0" y="0"/>
            <a:ext cx="9144000" cy="5143500"/>
          </a:xfrm>
          <a:prstGeom prst="rect">
            <a:avLst/>
          </a:prstGeom>
          <a:noFill/>
          <a:ln>
            <a:noFill/>
          </a:ln>
        </p:spPr>
      </p:sp>
      <p:sp>
        <p:nvSpPr>
          <p:cNvPr id="390" name="Google Shape;390;p39"/>
          <p:cNvSpPr txBox="1"/>
          <p:nvPr>
            <p:ph type="title"/>
          </p:nvPr>
        </p:nvSpPr>
        <p:spPr>
          <a:xfrm>
            <a:off x="720000" y="4045175"/>
            <a:ext cx="7710900" cy="5634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15000"/>
              </a:lnSpc>
              <a:spcBef>
                <a:spcPts val="0"/>
              </a:spcBef>
              <a:spcAft>
                <a:spcPts val="0"/>
              </a:spcAft>
              <a:buSzPts val="2800"/>
              <a:buNone/>
              <a:defRPr/>
            </a:lvl1pPr>
            <a:lvl2pPr lvl="1" algn="ctr">
              <a:spcBef>
                <a:spcPts val="0"/>
              </a:spcBef>
              <a:spcAft>
                <a:spcPts val="0"/>
              </a:spcAft>
              <a:buSzPts val="3000"/>
              <a:buNone/>
              <a:defRPr/>
            </a:lvl2pPr>
            <a:lvl3pPr lvl="2" algn="ctr">
              <a:spcBef>
                <a:spcPts val="0"/>
              </a:spcBef>
              <a:spcAft>
                <a:spcPts val="0"/>
              </a:spcAft>
              <a:buSzPts val="3000"/>
              <a:buNone/>
              <a:defRPr/>
            </a:lvl3pPr>
            <a:lvl4pPr lvl="3" algn="ctr">
              <a:spcBef>
                <a:spcPts val="0"/>
              </a:spcBef>
              <a:spcAft>
                <a:spcPts val="0"/>
              </a:spcAft>
              <a:buSzPts val="3000"/>
              <a:buNone/>
              <a:defRPr/>
            </a:lvl4pPr>
            <a:lvl5pPr lvl="4" algn="ctr">
              <a:spcBef>
                <a:spcPts val="0"/>
              </a:spcBef>
              <a:spcAft>
                <a:spcPts val="0"/>
              </a:spcAft>
              <a:buSzPts val="3000"/>
              <a:buNone/>
              <a:defRPr/>
            </a:lvl5pPr>
            <a:lvl6pPr lvl="5" algn="ctr">
              <a:spcBef>
                <a:spcPts val="0"/>
              </a:spcBef>
              <a:spcAft>
                <a:spcPts val="0"/>
              </a:spcAft>
              <a:buSzPts val="3000"/>
              <a:buNone/>
              <a:defRPr/>
            </a:lvl6pPr>
            <a:lvl7pPr lvl="6" algn="ctr">
              <a:spcBef>
                <a:spcPts val="0"/>
              </a:spcBef>
              <a:spcAft>
                <a:spcPts val="0"/>
              </a:spcAft>
              <a:buSzPts val="3000"/>
              <a:buNone/>
              <a:defRPr/>
            </a:lvl7pPr>
            <a:lvl8pPr lvl="7" algn="ctr">
              <a:spcBef>
                <a:spcPts val="0"/>
              </a:spcBef>
              <a:spcAft>
                <a:spcPts val="0"/>
              </a:spcAft>
              <a:buSzPts val="3000"/>
              <a:buNone/>
              <a:defRPr/>
            </a:lvl8pPr>
            <a:lvl9pPr lvl="8" algn="ctr">
              <a:spcBef>
                <a:spcPts val="0"/>
              </a:spcBef>
              <a:spcAft>
                <a:spcPts val="0"/>
              </a:spcAft>
              <a:buSzPts val="3000"/>
              <a:buNone/>
              <a:defRPr/>
            </a:lvl9pPr>
          </a:lstStyle>
          <a:p/>
        </p:txBody>
      </p:sp>
      <p:sp>
        <p:nvSpPr>
          <p:cNvPr id="391" name="Google Shape;391;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92" name="Shape 392"/>
        <p:cNvGrpSpPr/>
        <p:nvPr/>
      </p:nvGrpSpPr>
      <p:grpSpPr>
        <a:xfrm>
          <a:off x="0" y="0"/>
          <a:ext cx="0" cy="0"/>
          <a:chOff x="0" y="0"/>
          <a:chExt cx="0" cy="0"/>
        </a:xfrm>
      </p:grpSpPr>
      <p:sp>
        <p:nvSpPr>
          <p:cNvPr id="393" name="Google Shape;393;p40"/>
          <p:cNvSpPr/>
          <p:nvPr/>
        </p:nvSpPr>
        <p:spPr>
          <a:xfrm>
            <a:off x="-3422975" y="0"/>
            <a:ext cx="5143500" cy="514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4" name="Google Shape;394;p40"/>
          <p:cNvGrpSpPr/>
          <p:nvPr/>
        </p:nvGrpSpPr>
        <p:grpSpPr>
          <a:xfrm>
            <a:off x="727425" y="-382650"/>
            <a:ext cx="7703400" cy="5907300"/>
            <a:chOff x="727425" y="-382650"/>
            <a:chExt cx="7703400" cy="5907300"/>
          </a:xfrm>
        </p:grpSpPr>
        <p:sp>
          <p:nvSpPr>
            <p:cNvPr id="395" name="Google Shape;395;p40"/>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6" name="Google Shape;396;p40"/>
            <p:cNvCxnSpPr/>
            <p:nvPr/>
          </p:nvCxnSpPr>
          <p:spPr>
            <a:xfrm>
              <a:off x="727425" y="4608450"/>
              <a:ext cx="0" cy="916200"/>
            </a:xfrm>
            <a:prstGeom prst="straightConnector1">
              <a:avLst/>
            </a:prstGeom>
            <a:noFill/>
            <a:ln cap="flat" cmpd="sng" w="19050">
              <a:solidFill>
                <a:schemeClr val="dk1"/>
              </a:solidFill>
              <a:prstDash val="solid"/>
              <a:round/>
              <a:headEnd len="med" w="med" type="none"/>
              <a:tailEnd len="med" w="med" type="none"/>
            </a:ln>
          </p:spPr>
        </p:cxnSp>
        <p:cxnSp>
          <p:nvCxnSpPr>
            <p:cNvPr id="397" name="Google Shape;397;p40"/>
            <p:cNvCxnSpPr/>
            <p:nvPr/>
          </p:nvCxnSpPr>
          <p:spPr>
            <a:xfrm>
              <a:off x="8430775" y="-382650"/>
              <a:ext cx="0" cy="916200"/>
            </a:xfrm>
            <a:prstGeom prst="straightConnector1">
              <a:avLst/>
            </a:prstGeom>
            <a:noFill/>
            <a:ln cap="flat" cmpd="sng" w="19050">
              <a:solidFill>
                <a:schemeClr val="dk1"/>
              </a:solidFill>
              <a:prstDash val="solid"/>
              <a:round/>
              <a:headEnd len="med" w="med" type="none"/>
              <a:tailEnd len="med" w="med" type="none"/>
            </a:ln>
          </p:spPr>
        </p:cxnSp>
      </p:grpSp>
      <p:sp>
        <p:nvSpPr>
          <p:cNvPr id="398" name="Google Shape;398;p40"/>
          <p:cNvSpPr txBox="1"/>
          <p:nvPr>
            <p:ph hasCustomPrompt="1" type="title"/>
          </p:nvPr>
        </p:nvSpPr>
        <p:spPr>
          <a:xfrm>
            <a:off x="2603050" y="1856113"/>
            <a:ext cx="5827800" cy="1024500"/>
          </a:xfrm>
          <a:prstGeom prst="rect">
            <a:avLst/>
          </a:prstGeom>
          <a:solidFill>
            <a:schemeClr val="dk1"/>
          </a:solidFill>
        </p:spPr>
        <p:txBody>
          <a:bodyPr anchorCtr="0" anchor="ctr" bIns="91425" lIns="91425" spcFirstLastPara="1" rIns="91425" wrap="square" tIns="91425">
            <a:noAutofit/>
          </a:bodyPr>
          <a:lstStyle>
            <a:lvl1pPr indent="0" lvl="0" marL="0">
              <a:lnSpc>
                <a:spcPct val="115000"/>
              </a:lnSpc>
              <a:spcBef>
                <a:spcPts val="0"/>
              </a:spcBef>
              <a:spcAft>
                <a:spcPts val="0"/>
              </a:spcAft>
              <a:buSzPts val="9600"/>
              <a:buNone/>
              <a:defRPr sz="4900">
                <a:solidFill>
                  <a:schemeClr val="l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99" name="Google Shape;399;p40"/>
          <p:cNvSpPr txBox="1"/>
          <p:nvPr>
            <p:ph idx="1" type="subTitle"/>
          </p:nvPr>
        </p:nvSpPr>
        <p:spPr>
          <a:xfrm>
            <a:off x="2603050" y="2880588"/>
            <a:ext cx="5827800" cy="405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a:latin typeface="Hanken Grotesk"/>
                <a:ea typeface="Hanken Grotesk"/>
                <a:cs typeface="Hanken Grotesk"/>
                <a:sym typeface="Hanken Grotesk"/>
              </a:defRPr>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400" name="Google Shape;400;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2"/>
        </a:solidFill>
      </p:bgPr>
    </p:bg>
    <p:spTree>
      <p:nvGrpSpPr>
        <p:cNvPr id="401" name="Shape 401"/>
        <p:cNvGrpSpPr/>
        <p:nvPr/>
      </p:nvGrpSpPr>
      <p:grpSpPr>
        <a:xfrm>
          <a:off x="0" y="0"/>
          <a:ext cx="0" cy="0"/>
          <a:chOff x="0" y="0"/>
          <a:chExt cx="0" cy="0"/>
        </a:xfrm>
      </p:grpSpPr>
      <p:sp>
        <p:nvSpPr>
          <p:cNvPr id="402" name="Google Shape;402;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7" name="Shape 37"/>
        <p:cNvGrpSpPr/>
        <p:nvPr/>
      </p:nvGrpSpPr>
      <p:grpSpPr>
        <a:xfrm>
          <a:off x="0" y="0"/>
          <a:ext cx="0" cy="0"/>
          <a:chOff x="0" y="0"/>
          <a:chExt cx="0" cy="0"/>
        </a:xfrm>
      </p:grpSpPr>
      <p:sp>
        <p:nvSpPr>
          <p:cNvPr id="38" name="Google Shape;38;p5"/>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5"/>
          <p:cNvGrpSpPr/>
          <p:nvPr/>
        </p:nvGrpSpPr>
        <p:grpSpPr>
          <a:xfrm>
            <a:off x="-77100" y="232800"/>
            <a:ext cx="8988300" cy="4964300"/>
            <a:chOff x="-77100" y="232800"/>
            <a:chExt cx="8988300" cy="4964300"/>
          </a:xfrm>
        </p:grpSpPr>
        <p:sp>
          <p:nvSpPr>
            <p:cNvPr id="40" name="Google Shape;40;p5"/>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5"/>
            <p:cNvCxnSpPr/>
            <p:nvPr/>
          </p:nvCxnSpPr>
          <p:spPr>
            <a:xfrm rot="10800000">
              <a:off x="-771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42" name="Google Shape;42;p5"/>
            <p:cNvCxnSpPr/>
            <p:nvPr/>
          </p:nvCxnSpPr>
          <p:spPr>
            <a:xfrm rot="10800000">
              <a:off x="8911200" y="4890500"/>
              <a:ext cx="0" cy="306600"/>
            </a:xfrm>
            <a:prstGeom prst="straightConnector1">
              <a:avLst/>
            </a:prstGeom>
            <a:noFill/>
            <a:ln cap="flat" cmpd="sng" w="19050">
              <a:solidFill>
                <a:schemeClr val="dk1"/>
              </a:solidFill>
              <a:prstDash val="solid"/>
              <a:round/>
              <a:headEnd len="med" w="med" type="none"/>
              <a:tailEnd len="med" w="med" type="none"/>
            </a:ln>
          </p:spPr>
        </p:cxnSp>
      </p:grpSp>
      <p:sp>
        <p:nvSpPr>
          <p:cNvPr id="43" name="Google Shape;43;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4" name="Google Shape;44;p5"/>
          <p:cNvSpPr txBox="1"/>
          <p:nvPr>
            <p:ph idx="1" type="subTitle"/>
          </p:nvPr>
        </p:nvSpPr>
        <p:spPr>
          <a:xfrm>
            <a:off x="4651268" y="1736553"/>
            <a:ext cx="3772800" cy="27363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200"/>
              <a:buChar char="●"/>
              <a:defRPr sz="1400">
                <a:latin typeface="Hanken Grotesk"/>
                <a:ea typeface="Hanken Grotesk"/>
                <a:cs typeface="Hanken Grotesk"/>
                <a:sym typeface="Hanken Grotesk"/>
              </a:defRPr>
            </a:lvl1pPr>
            <a:lvl2pPr lvl="1" rtl="0" algn="ctr">
              <a:lnSpc>
                <a:spcPct val="115000"/>
              </a:lnSpc>
              <a:spcBef>
                <a:spcPts val="0"/>
              </a:spcBef>
              <a:spcAft>
                <a:spcPts val="0"/>
              </a:spcAft>
              <a:buSzPts val="2800"/>
              <a:buChar char="○"/>
              <a:defRPr sz="2800"/>
            </a:lvl2pPr>
            <a:lvl3pPr lvl="2" rtl="0" algn="ctr">
              <a:lnSpc>
                <a:spcPct val="115000"/>
              </a:lnSpc>
              <a:spcBef>
                <a:spcPts val="0"/>
              </a:spcBef>
              <a:spcAft>
                <a:spcPts val="0"/>
              </a:spcAft>
              <a:buSzPts val="2800"/>
              <a:buChar char="■"/>
              <a:defRPr sz="2800"/>
            </a:lvl3pPr>
            <a:lvl4pPr lvl="3" rtl="0" algn="ctr">
              <a:lnSpc>
                <a:spcPct val="115000"/>
              </a:lnSpc>
              <a:spcBef>
                <a:spcPts val="0"/>
              </a:spcBef>
              <a:spcAft>
                <a:spcPts val="0"/>
              </a:spcAft>
              <a:buSzPts val="2800"/>
              <a:buChar char="●"/>
              <a:defRPr sz="2800"/>
            </a:lvl4pPr>
            <a:lvl5pPr lvl="4" rtl="0" algn="ctr">
              <a:lnSpc>
                <a:spcPct val="115000"/>
              </a:lnSpc>
              <a:spcBef>
                <a:spcPts val="0"/>
              </a:spcBef>
              <a:spcAft>
                <a:spcPts val="0"/>
              </a:spcAft>
              <a:buSzPts val="2800"/>
              <a:buChar char="○"/>
              <a:defRPr sz="2800"/>
            </a:lvl5pPr>
            <a:lvl6pPr lvl="5" rtl="0" algn="ctr">
              <a:lnSpc>
                <a:spcPct val="115000"/>
              </a:lnSpc>
              <a:spcBef>
                <a:spcPts val="0"/>
              </a:spcBef>
              <a:spcAft>
                <a:spcPts val="0"/>
              </a:spcAft>
              <a:buSzPts val="2800"/>
              <a:buChar char="■"/>
              <a:defRPr sz="2800"/>
            </a:lvl6pPr>
            <a:lvl7pPr lvl="6" rtl="0" algn="ctr">
              <a:lnSpc>
                <a:spcPct val="115000"/>
              </a:lnSpc>
              <a:spcBef>
                <a:spcPts val="0"/>
              </a:spcBef>
              <a:spcAft>
                <a:spcPts val="0"/>
              </a:spcAft>
              <a:buSzPts val="2800"/>
              <a:buChar char="●"/>
              <a:defRPr sz="2800"/>
            </a:lvl7pPr>
            <a:lvl8pPr lvl="7" rtl="0" algn="ctr">
              <a:lnSpc>
                <a:spcPct val="115000"/>
              </a:lnSpc>
              <a:spcBef>
                <a:spcPts val="0"/>
              </a:spcBef>
              <a:spcAft>
                <a:spcPts val="0"/>
              </a:spcAft>
              <a:buSzPts val="2800"/>
              <a:buChar char="○"/>
              <a:defRPr sz="2800"/>
            </a:lvl8pPr>
            <a:lvl9pPr lvl="8" rtl="0" algn="ctr">
              <a:lnSpc>
                <a:spcPct val="115000"/>
              </a:lnSpc>
              <a:spcBef>
                <a:spcPts val="0"/>
              </a:spcBef>
              <a:spcAft>
                <a:spcPts val="0"/>
              </a:spcAft>
              <a:buSzPts val="2800"/>
              <a:buChar char="■"/>
              <a:defRPr sz="2800"/>
            </a:lvl9pPr>
          </a:lstStyle>
          <a:p/>
        </p:txBody>
      </p:sp>
      <p:sp>
        <p:nvSpPr>
          <p:cNvPr id="45" name="Google Shape;45;p5"/>
          <p:cNvSpPr txBox="1"/>
          <p:nvPr>
            <p:ph idx="2" type="subTitle"/>
          </p:nvPr>
        </p:nvSpPr>
        <p:spPr>
          <a:xfrm>
            <a:off x="720000" y="1736553"/>
            <a:ext cx="3772800" cy="27363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200"/>
              <a:buChar char="●"/>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Char char="○"/>
              <a:defRPr sz="2800"/>
            </a:lvl2pPr>
            <a:lvl3pPr lvl="2" rtl="0" algn="ctr">
              <a:lnSpc>
                <a:spcPct val="115000"/>
              </a:lnSpc>
              <a:spcBef>
                <a:spcPts val="0"/>
              </a:spcBef>
              <a:spcAft>
                <a:spcPts val="0"/>
              </a:spcAft>
              <a:buSzPts val="1400"/>
              <a:buChar char="■"/>
              <a:defRPr sz="2800"/>
            </a:lvl3pPr>
            <a:lvl4pPr lvl="3" rtl="0" algn="ctr">
              <a:lnSpc>
                <a:spcPct val="115000"/>
              </a:lnSpc>
              <a:spcBef>
                <a:spcPts val="0"/>
              </a:spcBef>
              <a:spcAft>
                <a:spcPts val="0"/>
              </a:spcAft>
              <a:buSzPts val="1400"/>
              <a:buChar char="●"/>
              <a:defRPr sz="2800"/>
            </a:lvl4pPr>
            <a:lvl5pPr lvl="4" rtl="0" algn="ctr">
              <a:lnSpc>
                <a:spcPct val="115000"/>
              </a:lnSpc>
              <a:spcBef>
                <a:spcPts val="0"/>
              </a:spcBef>
              <a:spcAft>
                <a:spcPts val="0"/>
              </a:spcAft>
              <a:buSzPts val="1400"/>
              <a:buChar char="○"/>
              <a:defRPr sz="2800"/>
            </a:lvl5pPr>
            <a:lvl6pPr lvl="5" rtl="0" algn="ctr">
              <a:lnSpc>
                <a:spcPct val="115000"/>
              </a:lnSpc>
              <a:spcBef>
                <a:spcPts val="0"/>
              </a:spcBef>
              <a:spcAft>
                <a:spcPts val="0"/>
              </a:spcAft>
              <a:buSzPts val="1400"/>
              <a:buChar char="■"/>
              <a:defRPr sz="2800"/>
            </a:lvl6pPr>
            <a:lvl7pPr lvl="6" rtl="0" algn="ctr">
              <a:lnSpc>
                <a:spcPct val="115000"/>
              </a:lnSpc>
              <a:spcBef>
                <a:spcPts val="0"/>
              </a:spcBef>
              <a:spcAft>
                <a:spcPts val="0"/>
              </a:spcAft>
              <a:buSzPts val="1400"/>
              <a:buChar char="●"/>
              <a:defRPr sz="2800"/>
            </a:lvl7pPr>
            <a:lvl8pPr lvl="7" rtl="0" algn="ctr">
              <a:lnSpc>
                <a:spcPct val="115000"/>
              </a:lnSpc>
              <a:spcBef>
                <a:spcPts val="0"/>
              </a:spcBef>
              <a:spcAft>
                <a:spcPts val="0"/>
              </a:spcAft>
              <a:buSzPts val="1400"/>
              <a:buChar char="○"/>
              <a:defRPr sz="2800"/>
            </a:lvl8pPr>
            <a:lvl9pPr lvl="8" rtl="0" algn="ctr">
              <a:lnSpc>
                <a:spcPct val="115000"/>
              </a:lnSpc>
              <a:spcBef>
                <a:spcPts val="0"/>
              </a:spcBef>
              <a:spcAft>
                <a:spcPts val="0"/>
              </a:spcAft>
              <a:buSzPts val="1400"/>
              <a:buChar char="■"/>
              <a:defRPr sz="2800"/>
            </a:lvl9pPr>
          </a:lstStyle>
          <a:p/>
        </p:txBody>
      </p:sp>
      <p:sp>
        <p:nvSpPr>
          <p:cNvPr id="46" name="Google Shape;46;p5"/>
          <p:cNvSpPr txBox="1"/>
          <p:nvPr>
            <p:ph idx="3" type="subTitle"/>
          </p:nvPr>
        </p:nvSpPr>
        <p:spPr>
          <a:xfrm>
            <a:off x="720000" y="1451250"/>
            <a:ext cx="3772800" cy="3615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a:lnSpc>
                <a:spcPct val="115000"/>
              </a:lnSpc>
              <a:spcBef>
                <a:spcPts val="0"/>
              </a:spcBef>
              <a:spcAft>
                <a:spcPts val="0"/>
              </a:spcAft>
              <a:buSzPts val="1400"/>
              <a:buFont typeface="Figtree Black"/>
              <a:buNone/>
              <a:defRPr>
                <a:latin typeface="Figtree Black"/>
                <a:ea typeface="Figtree Black"/>
                <a:cs typeface="Figtree Black"/>
                <a:sym typeface="Figtree Black"/>
              </a:defRPr>
            </a:lvl2pPr>
            <a:lvl3pPr lvl="2">
              <a:lnSpc>
                <a:spcPct val="115000"/>
              </a:lnSpc>
              <a:spcBef>
                <a:spcPts val="0"/>
              </a:spcBef>
              <a:spcAft>
                <a:spcPts val="0"/>
              </a:spcAft>
              <a:buSzPts val="1400"/>
              <a:buFont typeface="Figtree Black"/>
              <a:buNone/>
              <a:defRPr>
                <a:latin typeface="Figtree Black"/>
                <a:ea typeface="Figtree Black"/>
                <a:cs typeface="Figtree Black"/>
                <a:sym typeface="Figtree Black"/>
              </a:defRPr>
            </a:lvl3pPr>
            <a:lvl4pPr lvl="3">
              <a:lnSpc>
                <a:spcPct val="115000"/>
              </a:lnSpc>
              <a:spcBef>
                <a:spcPts val="0"/>
              </a:spcBef>
              <a:spcAft>
                <a:spcPts val="0"/>
              </a:spcAft>
              <a:buSzPts val="1400"/>
              <a:buFont typeface="Figtree Black"/>
              <a:buNone/>
              <a:defRPr>
                <a:latin typeface="Figtree Black"/>
                <a:ea typeface="Figtree Black"/>
                <a:cs typeface="Figtree Black"/>
                <a:sym typeface="Figtree Black"/>
              </a:defRPr>
            </a:lvl4pPr>
            <a:lvl5pPr lvl="4">
              <a:lnSpc>
                <a:spcPct val="115000"/>
              </a:lnSpc>
              <a:spcBef>
                <a:spcPts val="0"/>
              </a:spcBef>
              <a:spcAft>
                <a:spcPts val="0"/>
              </a:spcAft>
              <a:buSzPts val="1400"/>
              <a:buFont typeface="Figtree Black"/>
              <a:buNone/>
              <a:defRPr>
                <a:latin typeface="Figtree Black"/>
                <a:ea typeface="Figtree Black"/>
                <a:cs typeface="Figtree Black"/>
                <a:sym typeface="Figtree Black"/>
              </a:defRPr>
            </a:lvl5pPr>
            <a:lvl6pPr lvl="5">
              <a:lnSpc>
                <a:spcPct val="115000"/>
              </a:lnSpc>
              <a:spcBef>
                <a:spcPts val="0"/>
              </a:spcBef>
              <a:spcAft>
                <a:spcPts val="0"/>
              </a:spcAft>
              <a:buSzPts val="1400"/>
              <a:buFont typeface="Figtree Black"/>
              <a:buNone/>
              <a:defRPr>
                <a:latin typeface="Figtree Black"/>
                <a:ea typeface="Figtree Black"/>
                <a:cs typeface="Figtree Black"/>
                <a:sym typeface="Figtree Black"/>
              </a:defRPr>
            </a:lvl6pPr>
            <a:lvl7pPr lvl="6">
              <a:lnSpc>
                <a:spcPct val="115000"/>
              </a:lnSpc>
              <a:spcBef>
                <a:spcPts val="0"/>
              </a:spcBef>
              <a:spcAft>
                <a:spcPts val="0"/>
              </a:spcAft>
              <a:buSzPts val="1400"/>
              <a:buFont typeface="Figtree Black"/>
              <a:buNone/>
              <a:defRPr>
                <a:latin typeface="Figtree Black"/>
                <a:ea typeface="Figtree Black"/>
                <a:cs typeface="Figtree Black"/>
                <a:sym typeface="Figtree Black"/>
              </a:defRPr>
            </a:lvl7pPr>
            <a:lvl8pPr lvl="7">
              <a:lnSpc>
                <a:spcPct val="115000"/>
              </a:lnSpc>
              <a:spcBef>
                <a:spcPts val="0"/>
              </a:spcBef>
              <a:spcAft>
                <a:spcPts val="0"/>
              </a:spcAft>
              <a:buSzPts val="1400"/>
              <a:buFont typeface="Figtree Black"/>
              <a:buNone/>
              <a:defRPr>
                <a:latin typeface="Figtree Black"/>
                <a:ea typeface="Figtree Black"/>
                <a:cs typeface="Figtree Black"/>
                <a:sym typeface="Figtree Black"/>
              </a:defRPr>
            </a:lvl8pPr>
            <a:lvl9pPr lvl="8">
              <a:lnSpc>
                <a:spcPct val="115000"/>
              </a:lnSpc>
              <a:spcBef>
                <a:spcPts val="0"/>
              </a:spcBef>
              <a:spcAft>
                <a:spcPts val="0"/>
              </a:spcAft>
              <a:buSzPts val="1400"/>
              <a:buFont typeface="Figtree Black"/>
              <a:buNone/>
              <a:defRPr>
                <a:latin typeface="Figtree Black"/>
                <a:ea typeface="Figtree Black"/>
                <a:cs typeface="Figtree Black"/>
                <a:sym typeface="Figtree Black"/>
              </a:defRPr>
            </a:lvl9pPr>
          </a:lstStyle>
          <a:p/>
        </p:txBody>
      </p:sp>
      <p:sp>
        <p:nvSpPr>
          <p:cNvPr id="47" name="Google Shape;47;p5"/>
          <p:cNvSpPr txBox="1"/>
          <p:nvPr>
            <p:ph idx="4" type="subTitle"/>
          </p:nvPr>
        </p:nvSpPr>
        <p:spPr>
          <a:xfrm>
            <a:off x="4651268" y="1451250"/>
            <a:ext cx="3772800" cy="3615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1400"/>
              <a:buFont typeface="Figtree Black"/>
              <a:buNone/>
              <a:defRPr>
                <a:latin typeface="Figtree Black"/>
                <a:ea typeface="Figtree Black"/>
                <a:cs typeface="Figtree Black"/>
                <a:sym typeface="Figtree Black"/>
              </a:defRPr>
            </a:lvl2pPr>
            <a:lvl3pPr lvl="2" rtl="0">
              <a:lnSpc>
                <a:spcPct val="115000"/>
              </a:lnSpc>
              <a:spcBef>
                <a:spcPts val="0"/>
              </a:spcBef>
              <a:spcAft>
                <a:spcPts val="0"/>
              </a:spcAft>
              <a:buSzPts val="1400"/>
              <a:buFont typeface="Figtree Black"/>
              <a:buNone/>
              <a:defRPr>
                <a:latin typeface="Figtree Black"/>
                <a:ea typeface="Figtree Black"/>
                <a:cs typeface="Figtree Black"/>
                <a:sym typeface="Figtree Black"/>
              </a:defRPr>
            </a:lvl3pPr>
            <a:lvl4pPr lvl="3" rtl="0">
              <a:lnSpc>
                <a:spcPct val="115000"/>
              </a:lnSpc>
              <a:spcBef>
                <a:spcPts val="0"/>
              </a:spcBef>
              <a:spcAft>
                <a:spcPts val="0"/>
              </a:spcAft>
              <a:buSzPts val="1400"/>
              <a:buFont typeface="Figtree Black"/>
              <a:buNone/>
              <a:defRPr>
                <a:latin typeface="Figtree Black"/>
                <a:ea typeface="Figtree Black"/>
                <a:cs typeface="Figtree Black"/>
                <a:sym typeface="Figtree Black"/>
              </a:defRPr>
            </a:lvl4pPr>
            <a:lvl5pPr lvl="4" rtl="0">
              <a:lnSpc>
                <a:spcPct val="115000"/>
              </a:lnSpc>
              <a:spcBef>
                <a:spcPts val="0"/>
              </a:spcBef>
              <a:spcAft>
                <a:spcPts val="0"/>
              </a:spcAft>
              <a:buSzPts val="1400"/>
              <a:buFont typeface="Figtree Black"/>
              <a:buNone/>
              <a:defRPr>
                <a:latin typeface="Figtree Black"/>
                <a:ea typeface="Figtree Black"/>
                <a:cs typeface="Figtree Black"/>
                <a:sym typeface="Figtree Black"/>
              </a:defRPr>
            </a:lvl5pPr>
            <a:lvl6pPr lvl="5" rtl="0">
              <a:lnSpc>
                <a:spcPct val="115000"/>
              </a:lnSpc>
              <a:spcBef>
                <a:spcPts val="0"/>
              </a:spcBef>
              <a:spcAft>
                <a:spcPts val="0"/>
              </a:spcAft>
              <a:buSzPts val="1400"/>
              <a:buFont typeface="Figtree Black"/>
              <a:buNone/>
              <a:defRPr>
                <a:latin typeface="Figtree Black"/>
                <a:ea typeface="Figtree Black"/>
                <a:cs typeface="Figtree Black"/>
                <a:sym typeface="Figtree Black"/>
              </a:defRPr>
            </a:lvl6pPr>
            <a:lvl7pPr lvl="6" rtl="0">
              <a:lnSpc>
                <a:spcPct val="115000"/>
              </a:lnSpc>
              <a:spcBef>
                <a:spcPts val="0"/>
              </a:spcBef>
              <a:spcAft>
                <a:spcPts val="0"/>
              </a:spcAft>
              <a:buSzPts val="1400"/>
              <a:buFont typeface="Figtree Black"/>
              <a:buNone/>
              <a:defRPr>
                <a:latin typeface="Figtree Black"/>
                <a:ea typeface="Figtree Black"/>
                <a:cs typeface="Figtree Black"/>
                <a:sym typeface="Figtree Black"/>
              </a:defRPr>
            </a:lvl7pPr>
            <a:lvl8pPr lvl="7" rtl="0">
              <a:lnSpc>
                <a:spcPct val="115000"/>
              </a:lnSpc>
              <a:spcBef>
                <a:spcPts val="0"/>
              </a:spcBef>
              <a:spcAft>
                <a:spcPts val="0"/>
              </a:spcAft>
              <a:buSzPts val="1400"/>
              <a:buFont typeface="Figtree Black"/>
              <a:buNone/>
              <a:defRPr>
                <a:latin typeface="Figtree Black"/>
                <a:ea typeface="Figtree Black"/>
                <a:cs typeface="Figtree Black"/>
                <a:sym typeface="Figtree Black"/>
              </a:defRPr>
            </a:lvl8pPr>
            <a:lvl9pPr lvl="8" rtl="0">
              <a:lnSpc>
                <a:spcPct val="115000"/>
              </a:lnSpc>
              <a:spcBef>
                <a:spcPts val="0"/>
              </a:spcBef>
              <a:spcAft>
                <a:spcPts val="0"/>
              </a:spcAft>
              <a:buSzPts val="1400"/>
              <a:buFont typeface="Figtree Black"/>
              <a:buNone/>
              <a:defRPr>
                <a:latin typeface="Figtree Black"/>
                <a:ea typeface="Figtree Black"/>
                <a:cs typeface="Figtree Black"/>
                <a:sym typeface="Figtree Black"/>
              </a:defRPr>
            </a:lvl9pPr>
          </a:lstStyle>
          <a:p/>
        </p:txBody>
      </p:sp>
      <p:sp>
        <p:nvSpPr>
          <p:cNvPr id="48" name="Google Shape;48;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403" name="Shape 403"/>
        <p:cNvGrpSpPr/>
        <p:nvPr/>
      </p:nvGrpSpPr>
      <p:grpSpPr>
        <a:xfrm>
          <a:off x="0" y="0"/>
          <a:ext cx="0" cy="0"/>
          <a:chOff x="0" y="0"/>
          <a:chExt cx="0" cy="0"/>
        </a:xfrm>
      </p:grpSpPr>
      <p:sp>
        <p:nvSpPr>
          <p:cNvPr id="404" name="Google Shape;404;p42"/>
          <p:cNvSpPr/>
          <p:nvPr/>
        </p:nvSpPr>
        <p:spPr>
          <a:xfrm>
            <a:off x="-941925"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5" name="Google Shape;405;p42"/>
          <p:cNvGrpSpPr/>
          <p:nvPr/>
        </p:nvGrpSpPr>
        <p:grpSpPr>
          <a:xfrm>
            <a:off x="-19050" y="232800"/>
            <a:ext cx="9189150" cy="4684500"/>
            <a:chOff x="-19050" y="232800"/>
            <a:chExt cx="9189150" cy="4684500"/>
          </a:xfrm>
        </p:grpSpPr>
        <p:sp>
          <p:nvSpPr>
            <p:cNvPr id="406" name="Google Shape;406;p42"/>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7" name="Google Shape;407;p42"/>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408" name="Google Shape;408;p42"/>
            <p:cNvCxnSpPr/>
            <p:nvPr/>
          </p:nvCxnSpPr>
          <p:spPr>
            <a:xfrm rot="10800000">
              <a:off x="8911200" y="4917300"/>
              <a:ext cx="258900" cy="0"/>
            </a:xfrm>
            <a:prstGeom prst="straightConnector1">
              <a:avLst/>
            </a:prstGeom>
            <a:noFill/>
            <a:ln cap="flat" cmpd="sng" w="19050">
              <a:solidFill>
                <a:schemeClr val="dk1"/>
              </a:solidFill>
              <a:prstDash val="solid"/>
              <a:round/>
              <a:headEnd len="med" w="med" type="none"/>
              <a:tailEnd len="med" w="med" type="none"/>
            </a:ln>
          </p:spPr>
        </p:cxnSp>
      </p:grpSp>
      <p:sp>
        <p:nvSpPr>
          <p:cNvPr id="409" name="Google Shape;409;p42"/>
          <p:cNvSpPr txBox="1"/>
          <p:nvPr>
            <p:ph type="title"/>
          </p:nvPr>
        </p:nvSpPr>
        <p:spPr>
          <a:xfrm>
            <a:off x="6632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28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10" name="Google Shape;410;p42"/>
          <p:cNvSpPr txBox="1"/>
          <p:nvPr>
            <p:ph idx="1" type="subTitle"/>
          </p:nvPr>
        </p:nvSpPr>
        <p:spPr>
          <a:xfrm>
            <a:off x="788675" y="2105875"/>
            <a:ext cx="2305500" cy="5727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411" name="Google Shape;411;p42"/>
          <p:cNvSpPr txBox="1"/>
          <p:nvPr>
            <p:ph idx="2" type="subTitle"/>
          </p:nvPr>
        </p:nvSpPr>
        <p:spPr>
          <a:xfrm>
            <a:off x="788675" y="3772552"/>
            <a:ext cx="2305500" cy="5727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412" name="Google Shape;412;p42"/>
          <p:cNvSpPr txBox="1"/>
          <p:nvPr>
            <p:ph idx="3" type="subTitle"/>
          </p:nvPr>
        </p:nvSpPr>
        <p:spPr>
          <a:xfrm>
            <a:off x="3418500" y="3772552"/>
            <a:ext cx="2305500" cy="5727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413" name="Google Shape;413;p42"/>
          <p:cNvSpPr txBox="1"/>
          <p:nvPr>
            <p:ph idx="4" type="subTitle"/>
          </p:nvPr>
        </p:nvSpPr>
        <p:spPr>
          <a:xfrm>
            <a:off x="3418500" y="2105875"/>
            <a:ext cx="2305500" cy="5727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414" name="Google Shape;414;p42"/>
          <p:cNvSpPr txBox="1"/>
          <p:nvPr>
            <p:ph hasCustomPrompt="1" idx="5" type="title"/>
          </p:nvPr>
        </p:nvSpPr>
        <p:spPr>
          <a:xfrm>
            <a:off x="919575" y="1319650"/>
            <a:ext cx="365700" cy="365700"/>
          </a:xfrm>
          <a:prstGeom prst="rect">
            <a:avLst/>
          </a:prstGeom>
          <a:solidFill>
            <a:schemeClr val="dk1"/>
          </a:solidFill>
        </p:spPr>
        <p:txBody>
          <a:bodyPr anchorCtr="0" anchor="ctr" bIns="91425" lIns="91425" spcFirstLastPara="1" rIns="91425" wrap="square" tIns="91425">
            <a:noAutofit/>
          </a:bodyPr>
          <a:lstStyle>
            <a:lvl1pPr lvl="0" algn="ctr">
              <a:lnSpc>
                <a:spcPct val="115000"/>
              </a:lnSpc>
              <a:spcBef>
                <a:spcPts val="0"/>
              </a:spcBef>
              <a:spcAft>
                <a:spcPts val="0"/>
              </a:spcAft>
              <a:buSzPts val="3000"/>
              <a:buNone/>
              <a:defRPr sz="1100">
                <a:solidFill>
                  <a:schemeClr val="lt1"/>
                </a:solidFill>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415" name="Google Shape;415;p42"/>
          <p:cNvSpPr txBox="1"/>
          <p:nvPr>
            <p:ph hasCustomPrompt="1" idx="6" type="title"/>
          </p:nvPr>
        </p:nvSpPr>
        <p:spPr>
          <a:xfrm>
            <a:off x="3509050" y="2977575"/>
            <a:ext cx="365700" cy="365700"/>
          </a:xfrm>
          <a:prstGeom prst="rect">
            <a:avLst/>
          </a:prstGeom>
          <a:solidFill>
            <a:schemeClr val="dk1"/>
          </a:solidFill>
        </p:spPr>
        <p:txBody>
          <a:bodyPr anchorCtr="0" anchor="ctr" bIns="91425" lIns="91425" spcFirstLastPara="1" rIns="91425" wrap="square" tIns="91425">
            <a:noAutofit/>
          </a:bodyPr>
          <a:lstStyle>
            <a:lvl1pPr lvl="0" algn="ctr">
              <a:lnSpc>
                <a:spcPct val="115000"/>
              </a:lnSpc>
              <a:spcBef>
                <a:spcPts val="0"/>
              </a:spcBef>
              <a:spcAft>
                <a:spcPts val="0"/>
              </a:spcAft>
              <a:buSzPts val="3000"/>
              <a:buNone/>
              <a:defRPr sz="1100">
                <a:solidFill>
                  <a:schemeClr val="lt1"/>
                </a:solidFill>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416" name="Google Shape;416;p42"/>
          <p:cNvSpPr txBox="1"/>
          <p:nvPr>
            <p:ph hasCustomPrompt="1" idx="7" type="title"/>
          </p:nvPr>
        </p:nvSpPr>
        <p:spPr>
          <a:xfrm>
            <a:off x="919575" y="2977575"/>
            <a:ext cx="365700" cy="365700"/>
          </a:xfrm>
          <a:prstGeom prst="rect">
            <a:avLst/>
          </a:prstGeom>
          <a:solidFill>
            <a:schemeClr val="dk1"/>
          </a:solidFill>
        </p:spPr>
        <p:txBody>
          <a:bodyPr anchorCtr="0" anchor="ctr" bIns="91425" lIns="91425" spcFirstLastPara="1" rIns="91425" wrap="square" tIns="91425">
            <a:noAutofit/>
          </a:bodyPr>
          <a:lstStyle>
            <a:lvl1pPr lvl="0" algn="ctr">
              <a:lnSpc>
                <a:spcPct val="115000"/>
              </a:lnSpc>
              <a:spcBef>
                <a:spcPts val="0"/>
              </a:spcBef>
              <a:spcAft>
                <a:spcPts val="0"/>
              </a:spcAft>
              <a:buSzPts val="3000"/>
              <a:buNone/>
              <a:defRPr sz="1100">
                <a:solidFill>
                  <a:schemeClr val="lt1"/>
                </a:solidFill>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417" name="Google Shape;417;p42"/>
          <p:cNvSpPr txBox="1"/>
          <p:nvPr>
            <p:ph hasCustomPrompt="1" idx="8" type="title"/>
          </p:nvPr>
        </p:nvSpPr>
        <p:spPr>
          <a:xfrm>
            <a:off x="3528275" y="1319650"/>
            <a:ext cx="365700" cy="365700"/>
          </a:xfrm>
          <a:prstGeom prst="rect">
            <a:avLst/>
          </a:prstGeom>
          <a:solidFill>
            <a:schemeClr val="dk1"/>
          </a:solidFill>
        </p:spPr>
        <p:txBody>
          <a:bodyPr anchorCtr="0" anchor="ctr" bIns="91425" lIns="91425" spcFirstLastPara="1" rIns="91425" wrap="square" tIns="91425">
            <a:noAutofit/>
          </a:bodyPr>
          <a:lstStyle>
            <a:lvl1pPr lvl="0" algn="ctr">
              <a:lnSpc>
                <a:spcPct val="115000"/>
              </a:lnSpc>
              <a:spcBef>
                <a:spcPts val="0"/>
              </a:spcBef>
              <a:spcAft>
                <a:spcPts val="0"/>
              </a:spcAft>
              <a:buSzPts val="3000"/>
              <a:buNone/>
              <a:defRPr sz="1100">
                <a:solidFill>
                  <a:schemeClr val="lt1"/>
                </a:solidFill>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418" name="Google Shape;418;p42"/>
          <p:cNvSpPr txBox="1"/>
          <p:nvPr>
            <p:ph idx="9" type="subTitle"/>
          </p:nvPr>
        </p:nvSpPr>
        <p:spPr>
          <a:xfrm>
            <a:off x="6048325" y="3772552"/>
            <a:ext cx="2305500" cy="5727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419" name="Google Shape;419;p42"/>
          <p:cNvSpPr txBox="1"/>
          <p:nvPr>
            <p:ph idx="13" type="subTitle"/>
          </p:nvPr>
        </p:nvSpPr>
        <p:spPr>
          <a:xfrm>
            <a:off x="6048325" y="2105875"/>
            <a:ext cx="2305500" cy="5727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420" name="Google Shape;420;p42"/>
          <p:cNvSpPr txBox="1"/>
          <p:nvPr>
            <p:ph hasCustomPrompt="1" idx="14" type="title"/>
          </p:nvPr>
        </p:nvSpPr>
        <p:spPr>
          <a:xfrm>
            <a:off x="6136975" y="2977575"/>
            <a:ext cx="365700" cy="365700"/>
          </a:xfrm>
          <a:prstGeom prst="rect">
            <a:avLst/>
          </a:prstGeom>
          <a:solidFill>
            <a:schemeClr val="dk1"/>
          </a:solidFill>
        </p:spPr>
        <p:txBody>
          <a:bodyPr anchorCtr="0" anchor="ctr" bIns="91425" lIns="91425" spcFirstLastPara="1" rIns="91425" wrap="square" tIns="91425">
            <a:noAutofit/>
          </a:bodyPr>
          <a:lstStyle>
            <a:lvl1pPr lvl="0" algn="ctr">
              <a:lnSpc>
                <a:spcPct val="115000"/>
              </a:lnSpc>
              <a:spcBef>
                <a:spcPts val="0"/>
              </a:spcBef>
              <a:spcAft>
                <a:spcPts val="0"/>
              </a:spcAft>
              <a:buSzPts val="3000"/>
              <a:buNone/>
              <a:defRPr sz="1100">
                <a:solidFill>
                  <a:schemeClr val="lt1"/>
                </a:solidFill>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421" name="Google Shape;421;p42"/>
          <p:cNvSpPr txBox="1"/>
          <p:nvPr>
            <p:ph hasCustomPrompt="1" idx="15" type="title"/>
          </p:nvPr>
        </p:nvSpPr>
        <p:spPr>
          <a:xfrm>
            <a:off x="6136975" y="1319650"/>
            <a:ext cx="365700" cy="365700"/>
          </a:xfrm>
          <a:prstGeom prst="rect">
            <a:avLst/>
          </a:prstGeom>
          <a:solidFill>
            <a:schemeClr val="dk1"/>
          </a:solidFill>
        </p:spPr>
        <p:txBody>
          <a:bodyPr anchorCtr="0" anchor="ctr" bIns="91425" lIns="91425" spcFirstLastPara="1" rIns="91425" wrap="square" tIns="91425">
            <a:noAutofit/>
          </a:bodyPr>
          <a:lstStyle>
            <a:lvl1pPr lvl="0" algn="ctr">
              <a:lnSpc>
                <a:spcPct val="115000"/>
              </a:lnSpc>
              <a:spcBef>
                <a:spcPts val="0"/>
              </a:spcBef>
              <a:spcAft>
                <a:spcPts val="0"/>
              </a:spcAft>
              <a:buSzPts val="3000"/>
              <a:buNone/>
              <a:defRPr sz="1100">
                <a:solidFill>
                  <a:schemeClr val="lt1"/>
                </a:solidFill>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422" name="Google Shape;422;p42"/>
          <p:cNvSpPr txBox="1"/>
          <p:nvPr>
            <p:ph idx="16" type="subTitle"/>
          </p:nvPr>
        </p:nvSpPr>
        <p:spPr>
          <a:xfrm>
            <a:off x="788675" y="1848775"/>
            <a:ext cx="2305500" cy="3852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423" name="Google Shape;423;p42"/>
          <p:cNvSpPr txBox="1"/>
          <p:nvPr>
            <p:ph idx="17" type="subTitle"/>
          </p:nvPr>
        </p:nvSpPr>
        <p:spPr>
          <a:xfrm>
            <a:off x="788675" y="3503023"/>
            <a:ext cx="2305500" cy="3852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424" name="Google Shape;424;p42"/>
          <p:cNvSpPr txBox="1"/>
          <p:nvPr>
            <p:ph idx="18" type="subTitle"/>
          </p:nvPr>
        </p:nvSpPr>
        <p:spPr>
          <a:xfrm>
            <a:off x="3418500" y="3503023"/>
            <a:ext cx="2305500" cy="3852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425" name="Google Shape;425;p42"/>
          <p:cNvSpPr txBox="1"/>
          <p:nvPr>
            <p:ph idx="19" type="subTitle"/>
          </p:nvPr>
        </p:nvSpPr>
        <p:spPr>
          <a:xfrm>
            <a:off x="3418500" y="1848775"/>
            <a:ext cx="2305500" cy="3852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426" name="Google Shape;426;p42"/>
          <p:cNvSpPr txBox="1"/>
          <p:nvPr>
            <p:ph idx="20" type="subTitle"/>
          </p:nvPr>
        </p:nvSpPr>
        <p:spPr>
          <a:xfrm>
            <a:off x="6048325" y="3503023"/>
            <a:ext cx="2305500" cy="3852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427" name="Google Shape;427;p42"/>
          <p:cNvSpPr txBox="1"/>
          <p:nvPr>
            <p:ph idx="21" type="subTitle"/>
          </p:nvPr>
        </p:nvSpPr>
        <p:spPr>
          <a:xfrm>
            <a:off x="6048325" y="1848775"/>
            <a:ext cx="2305500" cy="3852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428" name="Google Shape;428;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429" name="Shape 429"/>
        <p:cNvGrpSpPr/>
        <p:nvPr/>
      </p:nvGrpSpPr>
      <p:grpSpPr>
        <a:xfrm>
          <a:off x="0" y="0"/>
          <a:ext cx="0" cy="0"/>
          <a:chOff x="0" y="0"/>
          <a:chExt cx="0" cy="0"/>
        </a:xfrm>
      </p:grpSpPr>
      <p:sp>
        <p:nvSpPr>
          <p:cNvPr id="430" name="Google Shape;430;p43"/>
          <p:cNvSpPr/>
          <p:nvPr/>
        </p:nvSpPr>
        <p:spPr>
          <a:xfrm>
            <a:off x="-2125550" y="3018625"/>
            <a:ext cx="4243200" cy="4243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1" name="Google Shape;431;p43"/>
          <p:cNvGrpSpPr/>
          <p:nvPr/>
        </p:nvGrpSpPr>
        <p:grpSpPr>
          <a:xfrm>
            <a:off x="727425" y="-29250"/>
            <a:ext cx="8550550" cy="4637825"/>
            <a:chOff x="727425" y="-29250"/>
            <a:chExt cx="8550550" cy="4637825"/>
          </a:xfrm>
        </p:grpSpPr>
        <p:sp>
          <p:nvSpPr>
            <p:cNvPr id="432" name="Google Shape;432;p43"/>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3" name="Google Shape;433;p43"/>
            <p:cNvCxnSpPr/>
            <p:nvPr/>
          </p:nvCxnSpPr>
          <p:spPr>
            <a:xfrm rot="10800000">
              <a:off x="727425" y="-29250"/>
              <a:ext cx="0" cy="562800"/>
            </a:xfrm>
            <a:prstGeom prst="straightConnector1">
              <a:avLst/>
            </a:prstGeom>
            <a:noFill/>
            <a:ln cap="flat" cmpd="sng" w="19050">
              <a:solidFill>
                <a:schemeClr val="dk1"/>
              </a:solidFill>
              <a:prstDash val="solid"/>
              <a:round/>
              <a:headEnd len="med" w="med" type="none"/>
              <a:tailEnd len="med" w="med" type="none"/>
            </a:ln>
          </p:spPr>
        </p:cxnSp>
        <p:cxnSp>
          <p:nvCxnSpPr>
            <p:cNvPr id="434" name="Google Shape;434;p43"/>
            <p:cNvCxnSpPr/>
            <p:nvPr/>
          </p:nvCxnSpPr>
          <p:spPr>
            <a:xfrm>
              <a:off x="8430775" y="4608575"/>
              <a:ext cx="847200" cy="0"/>
            </a:xfrm>
            <a:prstGeom prst="straightConnector1">
              <a:avLst/>
            </a:prstGeom>
            <a:noFill/>
            <a:ln cap="flat" cmpd="sng" w="19050">
              <a:solidFill>
                <a:schemeClr val="dk1"/>
              </a:solidFill>
              <a:prstDash val="solid"/>
              <a:round/>
              <a:headEnd len="med" w="med" type="none"/>
              <a:tailEnd len="med" w="med" type="none"/>
            </a:ln>
          </p:spPr>
        </p:cxnSp>
      </p:grpSp>
      <p:sp>
        <p:nvSpPr>
          <p:cNvPr id="435" name="Google Shape;435;p43"/>
          <p:cNvSpPr txBox="1"/>
          <p:nvPr>
            <p:ph type="title"/>
          </p:nvPr>
        </p:nvSpPr>
        <p:spPr>
          <a:xfrm>
            <a:off x="2212125" y="2464650"/>
            <a:ext cx="5913900" cy="531900"/>
          </a:xfrm>
          <a:prstGeom prst="rect">
            <a:avLst/>
          </a:prstGeom>
        </p:spPr>
        <p:txBody>
          <a:bodyPr anchorCtr="0" anchor="t" bIns="91425" lIns="91425" spcFirstLastPara="1" rIns="91425" wrap="square" tIns="91425">
            <a:noAutofit/>
          </a:bodyPr>
          <a:lstStyle>
            <a:lvl1pPr lvl="0" algn="r">
              <a:lnSpc>
                <a:spcPct val="115000"/>
              </a:lnSpc>
              <a:spcBef>
                <a:spcPts val="0"/>
              </a:spcBef>
              <a:spcAft>
                <a:spcPts val="0"/>
              </a:spcAft>
              <a:buSzPts val="3000"/>
              <a:buNone/>
              <a:defRPr sz="2800"/>
            </a:lvl1pPr>
            <a:lvl2pPr lvl="1" algn="ctr">
              <a:spcBef>
                <a:spcPts val="0"/>
              </a:spcBef>
              <a:spcAft>
                <a:spcPts val="0"/>
              </a:spcAft>
              <a:buSzPts val="3000"/>
              <a:buNone/>
              <a:defRPr sz="3000"/>
            </a:lvl2pPr>
            <a:lvl3pPr lvl="2" algn="ctr">
              <a:spcBef>
                <a:spcPts val="0"/>
              </a:spcBef>
              <a:spcAft>
                <a:spcPts val="0"/>
              </a:spcAft>
              <a:buSzPts val="3000"/>
              <a:buNone/>
              <a:defRPr sz="3000"/>
            </a:lvl3pPr>
            <a:lvl4pPr lvl="3" algn="ctr">
              <a:spcBef>
                <a:spcPts val="0"/>
              </a:spcBef>
              <a:spcAft>
                <a:spcPts val="0"/>
              </a:spcAft>
              <a:buSzPts val="3000"/>
              <a:buNone/>
              <a:defRPr sz="3000"/>
            </a:lvl4pPr>
            <a:lvl5pPr lvl="4" algn="ctr">
              <a:spcBef>
                <a:spcPts val="0"/>
              </a:spcBef>
              <a:spcAft>
                <a:spcPts val="0"/>
              </a:spcAft>
              <a:buSzPts val="3000"/>
              <a:buNone/>
              <a:defRPr sz="3000"/>
            </a:lvl5pPr>
            <a:lvl6pPr lvl="5" algn="ctr">
              <a:spcBef>
                <a:spcPts val="0"/>
              </a:spcBef>
              <a:spcAft>
                <a:spcPts val="0"/>
              </a:spcAft>
              <a:buSzPts val="3000"/>
              <a:buNone/>
              <a:defRPr sz="3000"/>
            </a:lvl6pPr>
            <a:lvl7pPr lvl="6" algn="ctr">
              <a:spcBef>
                <a:spcPts val="0"/>
              </a:spcBef>
              <a:spcAft>
                <a:spcPts val="0"/>
              </a:spcAft>
              <a:buSzPts val="3000"/>
              <a:buNone/>
              <a:defRPr sz="3000"/>
            </a:lvl7pPr>
            <a:lvl8pPr lvl="7" algn="ctr">
              <a:spcBef>
                <a:spcPts val="0"/>
              </a:spcBef>
              <a:spcAft>
                <a:spcPts val="0"/>
              </a:spcAft>
              <a:buSzPts val="3000"/>
              <a:buNone/>
              <a:defRPr sz="3000"/>
            </a:lvl8pPr>
            <a:lvl9pPr lvl="8" algn="ctr">
              <a:spcBef>
                <a:spcPts val="0"/>
              </a:spcBef>
              <a:spcAft>
                <a:spcPts val="0"/>
              </a:spcAft>
              <a:buSzPts val="3000"/>
              <a:buNone/>
              <a:defRPr sz="3000"/>
            </a:lvl9pPr>
          </a:lstStyle>
          <a:p/>
        </p:txBody>
      </p:sp>
      <p:sp>
        <p:nvSpPr>
          <p:cNvPr id="436" name="Google Shape;436;p43"/>
          <p:cNvSpPr txBox="1"/>
          <p:nvPr>
            <p:ph idx="1" type="subTitle"/>
          </p:nvPr>
        </p:nvSpPr>
        <p:spPr>
          <a:xfrm>
            <a:off x="2212125" y="838350"/>
            <a:ext cx="5913900" cy="1626300"/>
          </a:xfrm>
          <a:prstGeom prst="rect">
            <a:avLst/>
          </a:prstGeom>
        </p:spPr>
        <p:txBody>
          <a:bodyPr anchorCtr="0" anchor="b" bIns="91425" lIns="91425" spcFirstLastPara="1" rIns="91425" wrap="square" tIns="91425">
            <a:noAutofit/>
          </a:bodyPr>
          <a:lstStyle>
            <a:lvl1pPr lvl="0" algn="r">
              <a:spcBef>
                <a:spcPts val="0"/>
              </a:spcBef>
              <a:spcAft>
                <a:spcPts val="0"/>
              </a:spcAft>
              <a:buSzPts val="3000"/>
              <a:buNone/>
              <a:defRPr sz="2500">
                <a:latin typeface="Hanken Grotesk"/>
                <a:ea typeface="Hanken Grotesk"/>
                <a:cs typeface="Hanken Grotesk"/>
                <a:sym typeface="Hanken Grotesk"/>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437" name="Google Shape;437;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9">
    <p:spTree>
      <p:nvGrpSpPr>
        <p:cNvPr id="438" name="Shape 438"/>
        <p:cNvGrpSpPr/>
        <p:nvPr/>
      </p:nvGrpSpPr>
      <p:grpSpPr>
        <a:xfrm>
          <a:off x="0" y="0"/>
          <a:ext cx="0" cy="0"/>
          <a:chOff x="0" y="0"/>
          <a:chExt cx="0" cy="0"/>
        </a:xfrm>
      </p:grpSpPr>
      <p:sp>
        <p:nvSpPr>
          <p:cNvPr id="439" name="Google Shape;439;p44"/>
          <p:cNvSpPr/>
          <p:nvPr/>
        </p:nvSpPr>
        <p:spPr>
          <a:xfrm>
            <a:off x="35528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0" name="Google Shape;440;p44"/>
          <p:cNvGrpSpPr/>
          <p:nvPr/>
        </p:nvGrpSpPr>
        <p:grpSpPr>
          <a:xfrm>
            <a:off x="-50475" y="232800"/>
            <a:ext cx="8961675" cy="4684500"/>
            <a:chOff x="-50475" y="232800"/>
            <a:chExt cx="8961675" cy="4684500"/>
          </a:xfrm>
        </p:grpSpPr>
        <p:sp>
          <p:nvSpPr>
            <p:cNvPr id="441" name="Google Shape;441;p44"/>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2" name="Google Shape;442;p44"/>
            <p:cNvCxnSpPr/>
            <p:nvPr/>
          </p:nvCxnSpPr>
          <p:spPr>
            <a:xfrm rot="10800000">
              <a:off x="-50475" y="232800"/>
              <a:ext cx="309300" cy="0"/>
            </a:xfrm>
            <a:prstGeom prst="straightConnector1">
              <a:avLst/>
            </a:prstGeom>
            <a:noFill/>
            <a:ln cap="flat" cmpd="sng" w="19050">
              <a:solidFill>
                <a:schemeClr val="dk1"/>
              </a:solidFill>
              <a:prstDash val="solid"/>
              <a:round/>
              <a:headEnd len="med" w="med" type="none"/>
              <a:tailEnd len="med" w="med" type="none"/>
            </a:ln>
          </p:spPr>
        </p:cxnSp>
      </p:grpSp>
      <p:sp>
        <p:nvSpPr>
          <p:cNvPr id="443" name="Google Shape;443;p44"/>
          <p:cNvSpPr txBox="1"/>
          <p:nvPr>
            <p:ph type="title"/>
          </p:nvPr>
        </p:nvSpPr>
        <p:spPr>
          <a:xfrm>
            <a:off x="720000" y="1203900"/>
            <a:ext cx="3198300" cy="15021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28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44" name="Google Shape;444;p44"/>
          <p:cNvSpPr txBox="1"/>
          <p:nvPr>
            <p:ph idx="1" type="subTitle"/>
          </p:nvPr>
        </p:nvSpPr>
        <p:spPr>
          <a:xfrm>
            <a:off x="720000" y="2706062"/>
            <a:ext cx="3198300" cy="14616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atin typeface="Hanken Grotesk"/>
                <a:ea typeface="Hanken Grotesk"/>
                <a:cs typeface="Hanken Grotesk"/>
                <a:sym typeface="Hanken Grotesk"/>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45" name="Google Shape;445;p44"/>
          <p:cNvSpPr/>
          <p:nvPr>
            <p:ph idx="2" type="pic"/>
          </p:nvPr>
        </p:nvSpPr>
        <p:spPr>
          <a:xfrm>
            <a:off x="4494050" y="0"/>
            <a:ext cx="4650000" cy="5143500"/>
          </a:xfrm>
          <a:prstGeom prst="rect">
            <a:avLst/>
          </a:prstGeom>
          <a:noFill/>
          <a:ln cap="flat" cmpd="sng" w="19050">
            <a:solidFill>
              <a:schemeClr val="dk1"/>
            </a:solidFill>
            <a:prstDash val="solid"/>
            <a:round/>
            <a:headEnd len="sm" w="sm" type="none"/>
            <a:tailEnd len="sm" w="sm" type="none"/>
          </a:ln>
        </p:spPr>
      </p:sp>
      <p:sp>
        <p:nvSpPr>
          <p:cNvPr id="446" name="Google Shape;446;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447" name="Shape 447"/>
        <p:cNvGrpSpPr/>
        <p:nvPr/>
      </p:nvGrpSpPr>
      <p:grpSpPr>
        <a:xfrm>
          <a:off x="0" y="0"/>
          <a:ext cx="0" cy="0"/>
          <a:chOff x="0" y="0"/>
          <a:chExt cx="0" cy="0"/>
        </a:xfrm>
      </p:grpSpPr>
      <p:sp>
        <p:nvSpPr>
          <p:cNvPr id="448" name="Google Shape;448;p45"/>
          <p:cNvSpPr/>
          <p:nvPr/>
        </p:nvSpPr>
        <p:spPr>
          <a:xfrm>
            <a:off x="-923000" y="-9455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9" name="Google Shape;449;p45"/>
          <p:cNvGrpSpPr/>
          <p:nvPr/>
        </p:nvGrpSpPr>
        <p:grpSpPr>
          <a:xfrm>
            <a:off x="-19050" y="232800"/>
            <a:ext cx="9176275" cy="4684500"/>
            <a:chOff x="-19050" y="232800"/>
            <a:chExt cx="9176275" cy="4684500"/>
          </a:xfrm>
        </p:grpSpPr>
        <p:sp>
          <p:nvSpPr>
            <p:cNvPr id="450" name="Google Shape;450;p45"/>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51" name="Google Shape;451;p45"/>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452" name="Google Shape;452;p45"/>
            <p:cNvCxnSpPr/>
            <p:nvPr/>
          </p:nvCxnSpPr>
          <p:spPr>
            <a:xfrm>
              <a:off x="8917525" y="4917300"/>
              <a:ext cx="239700" cy="0"/>
            </a:xfrm>
            <a:prstGeom prst="straightConnector1">
              <a:avLst/>
            </a:prstGeom>
            <a:noFill/>
            <a:ln cap="flat" cmpd="sng" w="19050">
              <a:solidFill>
                <a:schemeClr val="dk1"/>
              </a:solidFill>
              <a:prstDash val="solid"/>
              <a:round/>
              <a:headEnd len="med" w="med" type="none"/>
              <a:tailEnd len="med" w="med" type="none"/>
            </a:ln>
          </p:spPr>
        </p:cxnSp>
      </p:grpSp>
      <p:sp>
        <p:nvSpPr>
          <p:cNvPr id="453" name="Google Shape;453;p45"/>
          <p:cNvSpPr txBox="1"/>
          <p:nvPr>
            <p:ph type="title"/>
          </p:nvPr>
        </p:nvSpPr>
        <p:spPr>
          <a:xfrm>
            <a:off x="878875" y="1533125"/>
            <a:ext cx="3024900" cy="642300"/>
          </a:xfrm>
          <a:prstGeom prst="rect">
            <a:avLst/>
          </a:prstGeom>
        </p:spPr>
        <p:txBody>
          <a:bodyPr anchorCtr="0" anchor="b" bIns="91425" lIns="91425" spcFirstLastPara="1" rIns="91425" wrap="square" tIns="91425">
            <a:noAutofit/>
          </a:bodyPr>
          <a:lstStyle>
            <a:lvl1pPr lvl="0">
              <a:spcBef>
                <a:spcPts val="0"/>
              </a:spcBef>
              <a:spcAft>
                <a:spcPts val="0"/>
              </a:spcAft>
              <a:buSzPts val="2800"/>
              <a:buNone/>
              <a:defRPr sz="28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4" name="Google Shape;454;p45"/>
          <p:cNvSpPr txBox="1"/>
          <p:nvPr>
            <p:ph idx="1" type="subTitle"/>
          </p:nvPr>
        </p:nvSpPr>
        <p:spPr>
          <a:xfrm>
            <a:off x="878875" y="2175300"/>
            <a:ext cx="3024900" cy="12114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atin typeface="Hanken Grotesk"/>
                <a:ea typeface="Hanken Grotesk"/>
                <a:cs typeface="Hanken Grotesk"/>
                <a:sym typeface="Hanken Grotesk"/>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55" name="Google Shape;455;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0">
    <p:spTree>
      <p:nvGrpSpPr>
        <p:cNvPr id="456" name="Shape 456"/>
        <p:cNvGrpSpPr/>
        <p:nvPr/>
      </p:nvGrpSpPr>
      <p:grpSpPr>
        <a:xfrm>
          <a:off x="0" y="0"/>
          <a:ext cx="0" cy="0"/>
          <a:chOff x="0" y="0"/>
          <a:chExt cx="0" cy="0"/>
        </a:xfrm>
      </p:grpSpPr>
      <p:sp>
        <p:nvSpPr>
          <p:cNvPr id="457" name="Google Shape;457;p46"/>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8" name="Google Shape;458;p46"/>
          <p:cNvGrpSpPr/>
          <p:nvPr/>
        </p:nvGrpSpPr>
        <p:grpSpPr>
          <a:xfrm>
            <a:off x="232200" y="232800"/>
            <a:ext cx="8937900" cy="4932875"/>
            <a:chOff x="232200" y="232800"/>
            <a:chExt cx="8937900" cy="4932875"/>
          </a:xfrm>
        </p:grpSpPr>
        <p:sp>
          <p:nvSpPr>
            <p:cNvPr id="459" name="Google Shape;459;p46"/>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60" name="Google Shape;460;p46"/>
            <p:cNvCxnSpPr/>
            <p:nvPr/>
          </p:nvCxnSpPr>
          <p:spPr>
            <a:xfrm rot="10800000">
              <a:off x="891120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461" name="Google Shape;461;p46"/>
            <p:cNvCxnSpPr/>
            <p:nvPr/>
          </p:nvCxnSpPr>
          <p:spPr>
            <a:xfrm>
              <a:off x="233525" y="4913075"/>
              <a:ext cx="0" cy="252600"/>
            </a:xfrm>
            <a:prstGeom prst="straightConnector1">
              <a:avLst/>
            </a:prstGeom>
            <a:noFill/>
            <a:ln cap="flat" cmpd="sng" w="19050">
              <a:solidFill>
                <a:schemeClr val="dk1"/>
              </a:solidFill>
              <a:prstDash val="solid"/>
              <a:round/>
              <a:headEnd len="med" w="med" type="none"/>
              <a:tailEnd len="med" w="med" type="none"/>
            </a:ln>
          </p:spPr>
        </p:cxnSp>
      </p:grpSp>
      <p:sp>
        <p:nvSpPr>
          <p:cNvPr id="462" name="Google Shape;462;p46"/>
          <p:cNvSpPr txBox="1"/>
          <p:nvPr>
            <p:ph type="title"/>
          </p:nvPr>
        </p:nvSpPr>
        <p:spPr>
          <a:xfrm>
            <a:off x="722376" y="445025"/>
            <a:ext cx="77085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2800"/>
            </a:lvl1pPr>
            <a:lvl2pPr lvl="1">
              <a:spcBef>
                <a:spcPts val="0"/>
              </a:spcBef>
              <a:spcAft>
                <a:spcPts val="0"/>
              </a:spcAft>
              <a:buSzPts val="3000"/>
              <a:buNone/>
              <a:defRPr>
                <a:latin typeface="Lato"/>
                <a:ea typeface="Lato"/>
                <a:cs typeface="Lato"/>
                <a:sym typeface="Lato"/>
              </a:defRPr>
            </a:lvl2pPr>
            <a:lvl3pPr lvl="2">
              <a:spcBef>
                <a:spcPts val="0"/>
              </a:spcBef>
              <a:spcAft>
                <a:spcPts val="0"/>
              </a:spcAft>
              <a:buSzPts val="3000"/>
              <a:buNone/>
              <a:defRPr>
                <a:latin typeface="Lato"/>
                <a:ea typeface="Lato"/>
                <a:cs typeface="Lato"/>
                <a:sym typeface="Lato"/>
              </a:defRPr>
            </a:lvl3pPr>
            <a:lvl4pPr lvl="3">
              <a:spcBef>
                <a:spcPts val="0"/>
              </a:spcBef>
              <a:spcAft>
                <a:spcPts val="0"/>
              </a:spcAft>
              <a:buSzPts val="3000"/>
              <a:buNone/>
              <a:defRPr>
                <a:latin typeface="Lato"/>
                <a:ea typeface="Lato"/>
                <a:cs typeface="Lato"/>
                <a:sym typeface="Lato"/>
              </a:defRPr>
            </a:lvl4pPr>
            <a:lvl5pPr lvl="4">
              <a:spcBef>
                <a:spcPts val="0"/>
              </a:spcBef>
              <a:spcAft>
                <a:spcPts val="0"/>
              </a:spcAft>
              <a:buSzPts val="3000"/>
              <a:buNone/>
              <a:defRPr>
                <a:latin typeface="Lato"/>
                <a:ea typeface="Lato"/>
                <a:cs typeface="Lato"/>
                <a:sym typeface="Lato"/>
              </a:defRPr>
            </a:lvl5pPr>
            <a:lvl6pPr lvl="5">
              <a:spcBef>
                <a:spcPts val="0"/>
              </a:spcBef>
              <a:spcAft>
                <a:spcPts val="0"/>
              </a:spcAft>
              <a:buSzPts val="3000"/>
              <a:buNone/>
              <a:defRPr>
                <a:latin typeface="Lato"/>
                <a:ea typeface="Lato"/>
                <a:cs typeface="Lato"/>
                <a:sym typeface="Lato"/>
              </a:defRPr>
            </a:lvl6pPr>
            <a:lvl7pPr lvl="6">
              <a:spcBef>
                <a:spcPts val="0"/>
              </a:spcBef>
              <a:spcAft>
                <a:spcPts val="0"/>
              </a:spcAft>
              <a:buSzPts val="3000"/>
              <a:buNone/>
              <a:defRPr>
                <a:latin typeface="Lato"/>
                <a:ea typeface="Lato"/>
                <a:cs typeface="Lato"/>
                <a:sym typeface="Lato"/>
              </a:defRPr>
            </a:lvl7pPr>
            <a:lvl8pPr lvl="7">
              <a:spcBef>
                <a:spcPts val="0"/>
              </a:spcBef>
              <a:spcAft>
                <a:spcPts val="0"/>
              </a:spcAft>
              <a:buSzPts val="3000"/>
              <a:buNone/>
              <a:defRPr>
                <a:latin typeface="Lato"/>
                <a:ea typeface="Lato"/>
                <a:cs typeface="Lato"/>
                <a:sym typeface="Lato"/>
              </a:defRPr>
            </a:lvl8pPr>
            <a:lvl9pPr lvl="8">
              <a:spcBef>
                <a:spcPts val="0"/>
              </a:spcBef>
              <a:spcAft>
                <a:spcPts val="0"/>
              </a:spcAft>
              <a:buSzPts val="3000"/>
              <a:buNone/>
              <a:defRPr>
                <a:latin typeface="Lato"/>
                <a:ea typeface="Lato"/>
                <a:cs typeface="Lato"/>
                <a:sym typeface="Lato"/>
              </a:defRPr>
            </a:lvl9pPr>
          </a:lstStyle>
          <a:p/>
        </p:txBody>
      </p:sp>
      <p:sp>
        <p:nvSpPr>
          <p:cNvPr id="463" name="Google Shape;463;p46"/>
          <p:cNvSpPr txBox="1"/>
          <p:nvPr>
            <p:ph idx="1" type="subTitle"/>
          </p:nvPr>
        </p:nvSpPr>
        <p:spPr>
          <a:xfrm>
            <a:off x="713250" y="1017725"/>
            <a:ext cx="7717500" cy="889800"/>
          </a:xfrm>
          <a:prstGeom prst="rect">
            <a:avLst/>
          </a:prstGeom>
        </p:spPr>
        <p:txBody>
          <a:bodyPr anchorCtr="0" anchor="t" bIns="91425" lIns="91425" spcFirstLastPara="1" rIns="91425" wrap="square" tIns="91425">
            <a:noAutofit/>
          </a:bodyPr>
          <a:lstStyle>
            <a:lvl1pPr lvl="0">
              <a:spcBef>
                <a:spcPts val="0"/>
              </a:spcBef>
              <a:spcAft>
                <a:spcPts val="0"/>
              </a:spcAft>
              <a:buSzPts val="1200"/>
              <a:buChar char="●"/>
              <a:defRPr/>
            </a:lvl1pPr>
            <a:lvl2pPr lvl="1" algn="ctr">
              <a:lnSpc>
                <a:spcPct val="100000"/>
              </a:lnSpc>
              <a:spcBef>
                <a:spcPts val="0"/>
              </a:spcBef>
              <a:spcAft>
                <a:spcPts val="0"/>
              </a:spcAft>
              <a:buSzPts val="1400"/>
              <a:buChar char="○"/>
              <a:defRPr/>
            </a:lvl2pPr>
            <a:lvl3pPr lvl="2" algn="ctr">
              <a:lnSpc>
                <a:spcPct val="100000"/>
              </a:lnSpc>
              <a:spcBef>
                <a:spcPts val="0"/>
              </a:spcBef>
              <a:spcAft>
                <a:spcPts val="0"/>
              </a:spcAft>
              <a:buSzPts val="1400"/>
              <a:buChar char="■"/>
              <a:defRPr/>
            </a:lvl3pPr>
            <a:lvl4pPr lvl="3" algn="ctr">
              <a:lnSpc>
                <a:spcPct val="100000"/>
              </a:lnSpc>
              <a:spcBef>
                <a:spcPts val="0"/>
              </a:spcBef>
              <a:spcAft>
                <a:spcPts val="0"/>
              </a:spcAft>
              <a:buSzPts val="1400"/>
              <a:buChar char="●"/>
              <a:defRPr/>
            </a:lvl4pPr>
            <a:lvl5pPr lvl="4" algn="ctr">
              <a:lnSpc>
                <a:spcPct val="100000"/>
              </a:lnSpc>
              <a:spcBef>
                <a:spcPts val="0"/>
              </a:spcBef>
              <a:spcAft>
                <a:spcPts val="0"/>
              </a:spcAft>
              <a:buSzPts val="1400"/>
              <a:buChar char="○"/>
              <a:defRPr/>
            </a:lvl5pPr>
            <a:lvl6pPr lvl="5" algn="ctr">
              <a:lnSpc>
                <a:spcPct val="100000"/>
              </a:lnSpc>
              <a:spcBef>
                <a:spcPts val="0"/>
              </a:spcBef>
              <a:spcAft>
                <a:spcPts val="0"/>
              </a:spcAft>
              <a:buSzPts val="1400"/>
              <a:buChar char="■"/>
              <a:defRPr/>
            </a:lvl6pPr>
            <a:lvl7pPr lvl="6" algn="ctr">
              <a:lnSpc>
                <a:spcPct val="100000"/>
              </a:lnSpc>
              <a:spcBef>
                <a:spcPts val="0"/>
              </a:spcBef>
              <a:spcAft>
                <a:spcPts val="0"/>
              </a:spcAft>
              <a:buSzPts val="1400"/>
              <a:buChar char="●"/>
              <a:defRPr/>
            </a:lvl7pPr>
            <a:lvl8pPr lvl="7" algn="ctr">
              <a:lnSpc>
                <a:spcPct val="100000"/>
              </a:lnSpc>
              <a:spcBef>
                <a:spcPts val="0"/>
              </a:spcBef>
              <a:spcAft>
                <a:spcPts val="0"/>
              </a:spcAft>
              <a:buSzPts val="1400"/>
              <a:buChar char="○"/>
              <a:defRPr/>
            </a:lvl8pPr>
            <a:lvl9pPr lvl="8" algn="ctr">
              <a:lnSpc>
                <a:spcPct val="100000"/>
              </a:lnSpc>
              <a:spcBef>
                <a:spcPts val="0"/>
              </a:spcBef>
              <a:spcAft>
                <a:spcPts val="0"/>
              </a:spcAft>
              <a:buSzPts val="1400"/>
              <a:buChar char="■"/>
              <a:defRPr/>
            </a:lvl9pPr>
          </a:lstStyle>
          <a:p/>
        </p:txBody>
      </p:sp>
      <p:sp>
        <p:nvSpPr>
          <p:cNvPr id="464" name="Google Shape;464;p4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0_1">
    <p:spTree>
      <p:nvGrpSpPr>
        <p:cNvPr id="465" name="Shape 465"/>
        <p:cNvGrpSpPr/>
        <p:nvPr/>
      </p:nvGrpSpPr>
      <p:grpSpPr>
        <a:xfrm>
          <a:off x="0" y="0"/>
          <a:ext cx="0" cy="0"/>
          <a:chOff x="0" y="0"/>
          <a:chExt cx="0" cy="0"/>
        </a:xfrm>
      </p:grpSpPr>
      <p:sp>
        <p:nvSpPr>
          <p:cNvPr id="466" name="Google Shape;466;p47"/>
          <p:cNvSpPr/>
          <p:nvPr/>
        </p:nvSpPr>
        <p:spPr>
          <a:xfrm>
            <a:off x="7069475" y="3282725"/>
            <a:ext cx="3701700" cy="3701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7" name="Google Shape;467;p47"/>
          <p:cNvGrpSpPr/>
          <p:nvPr/>
        </p:nvGrpSpPr>
        <p:grpSpPr>
          <a:xfrm>
            <a:off x="-19050" y="232800"/>
            <a:ext cx="8930250" cy="5117250"/>
            <a:chOff x="-19050" y="232800"/>
            <a:chExt cx="8930250" cy="5117250"/>
          </a:xfrm>
        </p:grpSpPr>
        <p:sp>
          <p:nvSpPr>
            <p:cNvPr id="468" name="Google Shape;468;p47"/>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69" name="Google Shape;469;p47"/>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470" name="Google Shape;470;p47"/>
            <p:cNvCxnSpPr/>
            <p:nvPr/>
          </p:nvCxnSpPr>
          <p:spPr>
            <a:xfrm rot="10800000">
              <a:off x="8911200" y="4917150"/>
              <a:ext cx="0" cy="432900"/>
            </a:xfrm>
            <a:prstGeom prst="straightConnector1">
              <a:avLst/>
            </a:prstGeom>
            <a:noFill/>
            <a:ln cap="flat" cmpd="sng" w="19050">
              <a:solidFill>
                <a:schemeClr val="dk1"/>
              </a:solidFill>
              <a:prstDash val="solid"/>
              <a:round/>
              <a:headEnd len="med" w="med" type="none"/>
              <a:tailEnd len="med" w="med" type="none"/>
            </a:ln>
          </p:spPr>
        </p:cxnSp>
      </p:grpSp>
      <p:sp>
        <p:nvSpPr>
          <p:cNvPr id="471" name="Google Shape;471;p47"/>
          <p:cNvSpPr txBox="1"/>
          <p:nvPr>
            <p:ph type="title"/>
          </p:nvPr>
        </p:nvSpPr>
        <p:spPr>
          <a:xfrm>
            <a:off x="722326" y="445025"/>
            <a:ext cx="77085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2800"/>
            </a:lvl1pPr>
            <a:lvl2pPr lvl="1">
              <a:spcBef>
                <a:spcPts val="0"/>
              </a:spcBef>
              <a:spcAft>
                <a:spcPts val="0"/>
              </a:spcAft>
              <a:buSzPts val="3000"/>
              <a:buNone/>
              <a:defRPr>
                <a:latin typeface="Lato"/>
                <a:ea typeface="Lato"/>
                <a:cs typeface="Lato"/>
                <a:sym typeface="Lato"/>
              </a:defRPr>
            </a:lvl2pPr>
            <a:lvl3pPr lvl="2">
              <a:spcBef>
                <a:spcPts val="0"/>
              </a:spcBef>
              <a:spcAft>
                <a:spcPts val="0"/>
              </a:spcAft>
              <a:buSzPts val="3000"/>
              <a:buNone/>
              <a:defRPr>
                <a:latin typeface="Lato"/>
                <a:ea typeface="Lato"/>
                <a:cs typeface="Lato"/>
                <a:sym typeface="Lato"/>
              </a:defRPr>
            </a:lvl3pPr>
            <a:lvl4pPr lvl="3">
              <a:spcBef>
                <a:spcPts val="0"/>
              </a:spcBef>
              <a:spcAft>
                <a:spcPts val="0"/>
              </a:spcAft>
              <a:buSzPts val="3000"/>
              <a:buNone/>
              <a:defRPr>
                <a:latin typeface="Lato"/>
                <a:ea typeface="Lato"/>
                <a:cs typeface="Lato"/>
                <a:sym typeface="Lato"/>
              </a:defRPr>
            </a:lvl4pPr>
            <a:lvl5pPr lvl="4">
              <a:spcBef>
                <a:spcPts val="0"/>
              </a:spcBef>
              <a:spcAft>
                <a:spcPts val="0"/>
              </a:spcAft>
              <a:buSzPts val="3000"/>
              <a:buNone/>
              <a:defRPr>
                <a:latin typeface="Lato"/>
                <a:ea typeface="Lato"/>
                <a:cs typeface="Lato"/>
                <a:sym typeface="Lato"/>
              </a:defRPr>
            </a:lvl5pPr>
            <a:lvl6pPr lvl="5">
              <a:spcBef>
                <a:spcPts val="0"/>
              </a:spcBef>
              <a:spcAft>
                <a:spcPts val="0"/>
              </a:spcAft>
              <a:buSzPts val="3000"/>
              <a:buNone/>
              <a:defRPr>
                <a:latin typeface="Lato"/>
                <a:ea typeface="Lato"/>
                <a:cs typeface="Lato"/>
                <a:sym typeface="Lato"/>
              </a:defRPr>
            </a:lvl6pPr>
            <a:lvl7pPr lvl="6">
              <a:spcBef>
                <a:spcPts val="0"/>
              </a:spcBef>
              <a:spcAft>
                <a:spcPts val="0"/>
              </a:spcAft>
              <a:buSzPts val="3000"/>
              <a:buNone/>
              <a:defRPr>
                <a:latin typeface="Lato"/>
                <a:ea typeface="Lato"/>
                <a:cs typeface="Lato"/>
                <a:sym typeface="Lato"/>
              </a:defRPr>
            </a:lvl7pPr>
            <a:lvl8pPr lvl="7">
              <a:spcBef>
                <a:spcPts val="0"/>
              </a:spcBef>
              <a:spcAft>
                <a:spcPts val="0"/>
              </a:spcAft>
              <a:buSzPts val="3000"/>
              <a:buNone/>
              <a:defRPr>
                <a:latin typeface="Lato"/>
                <a:ea typeface="Lato"/>
                <a:cs typeface="Lato"/>
                <a:sym typeface="Lato"/>
              </a:defRPr>
            </a:lvl8pPr>
            <a:lvl9pPr lvl="8">
              <a:spcBef>
                <a:spcPts val="0"/>
              </a:spcBef>
              <a:spcAft>
                <a:spcPts val="0"/>
              </a:spcAft>
              <a:buSzPts val="3000"/>
              <a:buNone/>
              <a:defRPr>
                <a:latin typeface="Lato"/>
                <a:ea typeface="Lato"/>
                <a:cs typeface="Lato"/>
                <a:sym typeface="Lato"/>
              </a:defRPr>
            </a:lvl9pPr>
          </a:lstStyle>
          <a:p/>
        </p:txBody>
      </p:sp>
      <p:sp>
        <p:nvSpPr>
          <p:cNvPr id="472" name="Google Shape;472;p47"/>
          <p:cNvSpPr txBox="1"/>
          <p:nvPr>
            <p:ph idx="1" type="subTitle"/>
          </p:nvPr>
        </p:nvSpPr>
        <p:spPr>
          <a:xfrm>
            <a:off x="713175" y="1421525"/>
            <a:ext cx="5945400" cy="2600700"/>
          </a:xfrm>
          <a:prstGeom prst="rect">
            <a:avLst/>
          </a:prstGeom>
        </p:spPr>
        <p:txBody>
          <a:bodyPr anchorCtr="0" anchor="t" bIns="91425" lIns="91425" spcFirstLastPara="1" rIns="91425" wrap="square" tIns="91425">
            <a:noAutofit/>
          </a:bodyPr>
          <a:lstStyle>
            <a:lvl1pPr lvl="0">
              <a:spcBef>
                <a:spcPts val="0"/>
              </a:spcBef>
              <a:spcAft>
                <a:spcPts val="0"/>
              </a:spcAft>
              <a:buSzPts val="1200"/>
              <a:buChar char="●"/>
              <a:defRPr/>
            </a:lvl1pPr>
            <a:lvl2pPr lvl="1" algn="ctr">
              <a:lnSpc>
                <a:spcPct val="100000"/>
              </a:lnSpc>
              <a:spcBef>
                <a:spcPts val="0"/>
              </a:spcBef>
              <a:spcAft>
                <a:spcPts val="0"/>
              </a:spcAft>
              <a:buSzPts val="1400"/>
              <a:buChar char="○"/>
              <a:defRPr/>
            </a:lvl2pPr>
            <a:lvl3pPr lvl="2" algn="ctr">
              <a:lnSpc>
                <a:spcPct val="100000"/>
              </a:lnSpc>
              <a:spcBef>
                <a:spcPts val="0"/>
              </a:spcBef>
              <a:spcAft>
                <a:spcPts val="0"/>
              </a:spcAft>
              <a:buSzPts val="1400"/>
              <a:buChar char="■"/>
              <a:defRPr/>
            </a:lvl3pPr>
            <a:lvl4pPr lvl="3" algn="ctr">
              <a:lnSpc>
                <a:spcPct val="100000"/>
              </a:lnSpc>
              <a:spcBef>
                <a:spcPts val="0"/>
              </a:spcBef>
              <a:spcAft>
                <a:spcPts val="0"/>
              </a:spcAft>
              <a:buSzPts val="1400"/>
              <a:buChar char="●"/>
              <a:defRPr/>
            </a:lvl4pPr>
            <a:lvl5pPr lvl="4" algn="ctr">
              <a:lnSpc>
                <a:spcPct val="100000"/>
              </a:lnSpc>
              <a:spcBef>
                <a:spcPts val="0"/>
              </a:spcBef>
              <a:spcAft>
                <a:spcPts val="0"/>
              </a:spcAft>
              <a:buSzPts val="1400"/>
              <a:buChar char="○"/>
              <a:defRPr/>
            </a:lvl5pPr>
            <a:lvl6pPr lvl="5" algn="ctr">
              <a:lnSpc>
                <a:spcPct val="100000"/>
              </a:lnSpc>
              <a:spcBef>
                <a:spcPts val="0"/>
              </a:spcBef>
              <a:spcAft>
                <a:spcPts val="0"/>
              </a:spcAft>
              <a:buSzPts val="1400"/>
              <a:buChar char="■"/>
              <a:defRPr/>
            </a:lvl6pPr>
            <a:lvl7pPr lvl="6" algn="ctr">
              <a:lnSpc>
                <a:spcPct val="100000"/>
              </a:lnSpc>
              <a:spcBef>
                <a:spcPts val="0"/>
              </a:spcBef>
              <a:spcAft>
                <a:spcPts val="0"/>
              </a:spcAft>
              <a:buSzPts val="1400"/>
              <a:buChar char="●"/>
              <a:defRPr/>
            </a:lvl7pPr>
            <a:lvl8pPr lvl="7" algn="ctr">
              <a:lnSpc>
                <a:spcPct val="100000"/>
              </a:lnSpc>
              <a:spcBef>
                <a:spcPts val="0"/>
              </a:spcBef>
              <a:spcAft>
                <a:spcPts val="0"/>
              </a:spcAft>
              <a:buSzPts val="1400"/>
              <a:buChar char="○"/>
              <a:defRPr/>
            </a:lvl8pPr>
            <a:lvl9pPr lvl="8" algn="ctr">
              <a:lnSpc>
                <a:spcPct val="100000"/>
              </a:lnSpc>
              <a:spcBef>
                <a:spcPts val="0"/>
              </a:spcBef>
              <a:spcAft>
                <a:spcPts val="0"/>
              </a:spcAft>
              <a:buSzPts val="1400"/>
              <a:buChar char="■"/>
              <a:defRPr/>
            </a:lvl9pPr>
          </a:lstStyle>
          <a:p/>
        </p:txBody>
      </p:sp>
      <p:sp>
        <p:nvSpPr>
          <p:cNvPr id="473" name="Google Shape;473;p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474" name="Shape 474"/>
        <p:cNvGrpSpPr/>
        <p:nvPr/>
      </p:nvGrpSpPr>
      <p:grpSpPr>
        <a:xfrm>
          <a:off x="0" y="0"/>
          <a:ext cx="0" cy="0"/>
          <a:chOff x="0" y="0"/>
          <a:chExt cx="0" cy="0"/>
        </a:xfrm>
      </p:grpSpPr>
      <p:sp>
        <p:nvSpPr>
          <p:cNvPr id="475" name="Google Shape;475;p48"/>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6" name="Google Shape;476;p48"/>
          <p:cNvGrpSpPr/>
          <p:nvPr/>
        </p:nvGrpSpPr>
        <p:grpSpPr>
          <a:xfrm>
            <a:off x="232200" y="232800"/>
            <a:ext cx="8988300" cy="5000100"/>
            <a:chOff x="232200" y="232800"/>
            <a:chExt cx="8988300" cy="5000100"/>
          </a:xfrm>
        </p:grpSpPr>
        <p:sp>
          <p:nvSpPr>
            <p:cNvPr id="477" name="Google Shape;477;p48"/>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8" name="Google Shape;478;p48"/>
            <p:cNvCxnSpPr/>
            <p:nvPr/>
          </p:nvCxnSpPr>
          <p:spPr>
            <a:xfrm rot="10800000">
              <a:off x="89112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479" name="Google Shape;479;p48"/>
            <p:cNvCxnSpPr/>
            <p:nvPr/>
          </p:nvCxnSpPr>
          <p:spPr>
            <a:xfrm>
              <a:off x="233525" y="4917300"/>
              <a:ext cx="0" cy="315600"/>
            </a:xfrm>
            <a:prstGeom prst="straightConnector1">
              <a:avLst/>
            </a:prstGeom>
            <a:noFill/>
            <a:ln cap="flat" cmpd="sng" w="19050">
              <a:solidFill>
                <a:schemeClr val="dk1"/>
              </a:solidFill>
              <a:prstDash val="solid"/>
              <a:round/>
              <a:headEnd len="med" w="med" type="none"/>
              <a:tailEnd len="med" w="med" type="none"/>
            </a:ln>
          </p:spPr>
        </p:cxnSp>
      </p:grpSp>
      <p:sp>
        <p:nvSpPr>
          <p:cNvPr id="480" name="Google Shape;480;p4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81" name="Google Shape;481;p48"/>
          <p:cNvSpPr txBox="1"/>
          <p:nvPr>
            <p:ph idx="1" type="subTitle"/>
          </p:nvPr>
        </p:nvSpPr>
        <p:spPr>
          <a:xfrm>
            <a:off x="977801" y="2514225"/>
            <a:ext cx="2242500" cy="994800"/>
          </a:xfrm>
          <a:prstGeom prst="rect">
            <a:avLst/>
          </a:prstGeom>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482" name="Google Shape;482;p48"/>
          <p:cNvSpPr txBox="1"/>
          <p:nvPr>
            <p:ph idx="2" type="subTitle"/>
          </p:nvPr>
        </p:nvSpPr>
        <p:spPr>
          <a:xfrm>
            <a:off x="3450748" y="2514225"/>
            <a:ext cx="2242500" cy="994800"/>
          </a:xfrm>
          <a:prstGeom prst="rect">
            <a:avLst/>
          </a:prstGeom>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483" name="Google Shape;483;p48"/>
          <p:cNvSpPr txBox="1"/>
          <p:nvPr>
            <p:ph idx="3" type="subTitle"/>
          </p:nvPr>
        </p:nvSpPr>
        <p:spPr>
          <a:xfrm>
            <a:off x="5923698" y="2514225"/>
            <a:ext cx="2242500" cy="994800"/>
          </a:xfrm>
          <a:prstGeom prst="rect">
            <a:avLst/>
          </a:prstGeom>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484" name="Google Shape;484;p48"/>
          <p:cNvSpPr txBox="1"/>
          <p:nvPr>
            <p:ph idx="4" type="subTitle"/>
          </p:nvPr>
        </p:nvSpPr>
        <p:spPr>
          <a:xfrm>
            <a:off x="977803" y="2285625"/>
            <a:ext cx="2242500" cy="365700"/>
          </a:xfrm>
          <a:prstGeom prst="rect">
            <a:avLst/>
          </a:prstGeom>
        </p:spPr>
        <p:txBody>
          <a:bodyPr anchorCtr="0" anchor="b" bIns="91425" lIns="91425" spcFirstLastPara="1" rIns="91425" wrap="square" tIns="91425">
            <a:noAutofit/>
          </a:bodyPr>
          <a:lstStyle>
            <a:lvl1pPr lvl="0" algn="ctr">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485" name="Google Shape;485;p48"/>
          <p:cNvSpPr txBox="1"/>
          <p:nvPr>
            <p:ph idx="5" type="subTitle"/>
          </p:nvPr>
        </p:nvSpPr>
        <p:spPr>
          <a:xfrm>
            <a:off x="3450747" y="2285625"/>
            <a:ext cx="2242500" cy="365700"/>
          </a:xfrm>
          <a:prstGeom prst="rect">
            <a:avLst/>
          </a:prstGeom>
        </p:spPr>
        <p:txBody>
          <a:bodyPr anchorCtr="0" anchor="b" bIns="91425" lIns="91425" spcFirstLastPara="1" rIns="91425" wrap="square" tIns="91425">
            <a:noAutofit/>
          </a:bodyPr>
          <a:lstStyle>
            <a:lvl1pPr lvl="0" algn="ctr">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486" name="Google Shape;486;p48"/>
          <p:cNvSpPr txBox="1"/>
          <p:nvPr>
            <p:ph idx="6" type="subTitle"/>
          </p:nvPr>
        </p:nvSpPr>
        <p:spPr>
          <a:xfrm>
            <a:off x="5923697" y="2285625"/>
            <a:ext cx="2242500" cy="365700"/>
          </a:xfrm>
          <a:prstGeom prst="rect">
            <a:avLst/>
          </a:prstGeom>
        </p:spPr>
        <p:txBody>
          <a:bodyPr anchorCtr="0" anchor="b" bIns="91425" lIns="91425" spcFirstLastPara="1" rIns="91425" wrap="square" tIns="91425">
            <a:noAutofit/>
          </a:bodyPr>
          <a:lstStyle>
            <a:lvl1pPr lvl="0" algn="ctr">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487" name="Google Shape;487;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488" name="Shape 488"/>
        <p:cNvGrpSpPr/>
        <p:nvPr/>
      </p:nvGrpSpPr>
      <p:grpSpPr>
        <a:xfrm>
          <a:off x="0" y="0"/>
          <a:ext cx="0" cy="0"/>
          <a:chOff x="0" y="0"/>
          <a:chExt cx="0" cy="0"/>
        </a:xfrm>
      </p:grpSpPr>
      <p:sp>
        <p:nvSpPr>
          <p:cNvPr id="489" name="Google Shape;489;p49"/>
          <p:cNvSpPr/>
          <p:nvPr/>
        </p:nvSpPr>
        <p:spPr>
          <a:xfrm>
            <a:off x="8141975" y="-88657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0" name="Google Shape;490;p49"/>
          <p:cNvGrpSpPr/>
          <p:nvPr/>
        </p:nvGrpSpPr>
        <p:grpSpPr>
          <a:xfrm>
            <a:off x="-725" y="1466925"/>
            <a:ext cx="939900" cy="2326875"/>
            <a:chOff x="-725" y="1466925"/>
            <a:chExt cx="939900" cy="2326875"/>
          </a:xfrm>
        </p:grpSpPr>
        <p:cxnSp>
          <p:nvCxnSpPr>
            <p:cNvPr id="491" name="Google Shape;491;p49"/>
            <p:cNvCxnSpPr/>
            <p:nvPr/>
          </p:nvCxnSpPr>
          <p:spPr>
            <a:xfrm>
              <a:off x="-725" y="1466925"/>
              <a:ext cx="939900" cy="0"/>
            </a:xfrm>
            <a:prstGeom prst="straightConnector1">
              <a:avLst/>
            </a:prstGeom>
            <a:noFill/>
            <a:ln cap="flat" cmpd="sng" w="19050">
              <a:solidFill>
                <a:schemeClr val="dk1"/>
              </a:solidFill>
              <a:prstDash val="solid"/>
              <a:round/>
              <a:headEnd len="med" w="med" type="none"/>
              <a:tailEnd len="med" w="med" type="none"/>
            </a:ln>
          </p:spPr>
        </p:cxnSp>
        <p:cxnSp>
          <p:nvCxnSpPr>
            <p:cNvPr id="492" name="Google Shape;492;p49"/>
            <p:cNvCxnSpPr/>
            <p:nvPr/>
          </p:nvCxnSpPr>
          <p:spPr>
            <a:xfrm>
              <a:off x="-725" y="2668450"/>
              <a:ext cx="939900" cy="0"/>
            </a:xfrm>
            <a:prstGeom prst="straightConnector1">
              <a:avLst/>
            </a:prstGeom>
            <a:noFill/>
            <a:ln cap="flat" cmpd="sng" w="19050">
              <a:solidFill>
                <a:schemeClr val="dk1"/>
              </a:solidFill>
              <a:prstDash val="solid"/>
              <a:round/>
              <a:headEnd len="med" w="med" type="none"/>
              <a:tailEnd len="med" w="med" type="none"/>
            </a:ln>
          </p:spPr>
        </p:cxnSp>
        <p:cxnSp>
          <p:nvCxnSpPr>
            <p:cNvPr id="493" name="Google Shape;493;p49"/>
            <p:cNvCxnSpPr/>
            <p:nvPr/>
          </p:nvCxnSpPr>
          <p:spPr>
            <a:xfrm>
              <a:off x="-725" y="3793800"/>
              <a:ext cx="939900" cy="0"/>
            </a:xfrm>
            <a:prstGeom prst="straightConnector1">
              <a:avLst/>
            </a:prstGeom>
            <a:noFill/>
            <a:ln cap="flat" cmpd="sng" w="19050">
              <a:solidFill>
                <a:schemeClr val="dk1"/>
              </a:solidFill>
              <a:prstDash val="solid"/>
              <a:round/>
              <a:headEnd len="med" w="med" type="none"/>
              <a:tailEnd len="med" w="med" type="none"/>
            </a:ln>
          </p:spPr>
        </p:cxnSp>
      </p:grpSp>
      <p:grpSp>
        <p:nvGrpSpPr>
          <p:cNvPr id="494" name="Google Shape;494;p49"/>
          <p:cNvGrpSpPr/>
          <p:nvPr/>
        </p:nvGrpSpPr>
        <p:grpSpPr>
          <a:xfrm>
            <a:off x="232200" y="232800"/>
            <a:ext cx="8988300" cy="5000100"/>
            <a:chOff x="232200" y="232800"/>
            <a:chExt cx="8988300" cy="5000100"/>
          </a:xfrm>
        </p:grpSpPr>
        <p:sp>
          <p:nvSpPr>
            <p:cNvPr id="495" name="Google Shape;495;p49"/>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96" name="Google Shape;496;p49"/>
            <p:cNvCxnSpPr/>
            <p:nvPr/>
          </p:nvCxnSpPr>
          <p:spPr>
            <a:xfrm rot="10800000">
              <a:off x="89112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497" name="Google Shape;497;p49"/>
            <p:cNvCxnSpPr/>
            <p:nvPr/>
          </p:nvCxnSpPr>
          <p:spPr>
            <a:xfrm>
              <a:off x="233525" y="4917300"/>
              <a:ext cx="0" cy="315600"/>
            </a:xfrm>
            <a:prstGeom prst="straightConnector1">
              <a:avLst/>
            </a:prstGeom>
            <a:noFill/>
            <a:ln cap="flat" cmpd="sng" w="19050">
              <a:solidFill>
                <a:schemeClr val="dk1"/>
              </a:solidFill>
              <a:prstDash val="solid"/>
              <a:round/>
              <a:headEnd len="med" w="med" type="none"/>
              <a:tailEnd len="med" w="med" type="none"/>
            </a:ln>
          </p:spPr>
        </p:cxnSp>
      </p:grpSp>
      <p:sp>
        <p:nvSpPr>
          <p:cNvPr id="498" name="Google Shape;498;p49"/>
          <p:cNvSpPr txBox="1"/>
          <p:nvPr>
            <p:ph type="title"/>
          </p:nvPr>
        </p:nvSpPr>
        <p:spPr>
          <a:xfrm>
            <a:off x="713225" y="445025"/>
            <a:ext cx="77109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99" name="Google Shape;499;p49"/>
          <p:cNvSpPr txBox="1"/>
          <p:nvPr>
            <p:ph idx="1" type="subTitle"/>
          </p:nvPr>
        </p:nvSpPr>
        <p:spPr>
          <a:xfrm>
            <a:off x="1731050" y="1640570"/>
            <a:ext cx="6613200" cy="5304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nSpc>
                <a:spcPct val="115000"/>
              </a:lnSpc>
              <a:spcBef>
                <a:spcPts val="0"/>
              </a:spcBef>
              <a:spcAft>
                <a:spcPts val="0"/>
              </a:spcAft>
              <a:buSzPts val="1400"/>
              <a:buNone/>
              <a:defRPr/>
            </a:lvl2pPr>
            <a:lvl3pPr lvl="2">
              <a:lnSpc>
                <a:spcPct val="115000"/>
              </a:lnSpc>
              <a:spcBef>
                <a:spcPts val="0"/>
              </a:spcBef>
              <a:spcAft>
                <a:spcPts val="0"/>
              </a:spcAft>
              <a:buSzPts val="1400"/>
              <a:buNone/>
              <a:defRPr/>
            </a:lvl3pPr>
            <a:lvl4pPr lvl="3">
              <a:lnSpc>
                <a:spcPct val="115000"/>
              </a:lnSpc>
              <a:spcBef>
                <a:spcPts val="0"/>
              </a:spcBef>
              <a:spcAft>
                <a:spcPts val="0"/>
              </a:spcAft>
              <a:buSzPts val="1400"/>
              <a:buNone/>
              <a:defRPr/>
            </a:lvl4pPr>
            <a:lvl5pPr lvl="4">
              <a:lnSpc>
                <a:spcPct val="115000"/>
              </a:lnSpc>
              <a:spcBef>
                <a:spcPts val="0"/>
              </a:spcBef>
              <a:spcAft>
                <a:spcPts val="0"/>
              </a:spcAft>
              <a:buSzPts val="1400"/>
              <a:buNone/>
              <a:defRPr/>
            </a:lvl5pPr>
            <a:lvl6pPr lvl="5">
              <a:lnSpc>
                <a:spcPct val="115000"/>
              </a:lnSpc>
              <a:spcBef>
                <a:spcPts val="0"/>
              </a:spcBef>
              <a:spcAft>
                <a:spcPts val="0"/>
              </a:spcAft>
              <a:buSzPts val="1400"/>
              <a:buNone/>
              <a:defRPr/>
            </a:lvl6pPr>
            <a:lvl7pPr lvl="6">
              <a:lnSpc>
                <a:spcPct val="115000"/>
              </a:lnSpc>
              <a:spcBef>
                <a:spcPts val="0"/>
              </a:spcBef>
              <a:spcAft>
                <a:spcPts val="0"/>
              </a:spcAft>
              <a:buSzPts val="1400"/>
              <a:buNone/>
              <a:defRPr/>
            </a:lvl7pPr>
            <a:lvl8pPr lvl="7">
              <a:lnSpc>
                <a:spcPct val="115000"/>
              </a:lnSpc>
              <a:spcBef>
                <a:spcPts val="0"/>
              </a:spcBef>
              <a:spcAft>
                <a:spcPts val="0"/>
              </a:spcAft>
              <a:buSzPts val="1400"/>
              <a:buNone/>
              <a:defRPr/>
            </a:lvl8pPr>
            <a:lvl9pPr lvl="8">
              <a:lnSpc>
                <a:spcPct val="115000"/>
              </a:lnSpc>
              <a:spcBef>
                <a:spcPts val="0"/>
              </a:spcBef>
              <a:spcAft>
                <a:spcPts val="0"/>
              </a:spcAft>
              <a:buSzPts val="1400"/>
              <a:buNone/>
              <a:defRPr/>
            </a:lvl9pPr>
          </a:lstStyle>
          <a:p/>
        </p:txBody>
      </p:sp>
      <p:sp>
        <p:nvSpPr>
          <p:cNvPr id="500" name="Google Shape;500;p49"/>
          <p:cNvSpPr txBox="1"/>
          <p:nvPr>
            <p:ph idx="2" type="subTitle"/>
          </p:nvPr>
        </p:nvSpPr>
        <p:spPr>
          <a:xfrm>
            <a:off x="1731050" y="2800360"/>
            <a:ext cx="6613200" cy="5277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nSpc>
                <a:spcPct val="115000"/>
              </a:lnSpc>
              <a:spcBef>
                <a:spcPts val="0"/>
              </a:spcBef>
              <a:spcAft>
                <a:spcPts val="0"/>
              </a:spcAft>
              <a:buSzPts val="1400"/>
              <a:buNone/>
              <a:defRPr/>
            </a:lvl2pPr>
            <a:lvl3pPr lvl="2">
              <a:lnSpc>
                <a:spcPct val="115000"/>
              </a:lnSpc>
              <a:spcBef>
                <a:spcPts val="0"/>
              </a:spcBef>
              <a:spcAft>
                <a:spcPts val="0"/>
              </a:spcAft>
              <a:buSzPts val="1400"/>
              <a:buNone/>
              <a:defRPr/>
            </a:lvl3pPr>
            <a:lvl4pPr lvl="3">
              <a:lnSpc>
                <a:spcPct val="115000"/>
              </a:lnSpc>
              <a:spcBef>
                <a:spcPts val="0"/>
              </a:spcBef>
              <a:spcAft>
                <a:spcPts val="0"/>
              </a:spcAft>
              <a:buSzPts val="1400"/>
              <a:buNone/>
              <a:defRPr/>
            </a:lvl4pPr>
            <a:lvl5pPr lvl="4">
              <a:lnSpc>
                <a:spcPct val="115000"/>
              </a:lnSpc>
              <a:spcBef>
                <a:spcPts val="0"/>
              </a:spcBef>
              <a:spcAft>
                <a:spcPts val="0"/>
              </a:spcAft>
              <a:buSzPts val="1400"/>
              <a:buNone/>
              <a:defRPr/>
            </a:lvl5pPr>
            <a:lvl6pPr lvl="5">
              <a:lnSpc>
                <a:spcPct val="115000"/>
              </a:lnSpc>
              <a:spcBef>
                <a:spcPts val="0"/>
              </a:spcBef>
              <a:spcAft>
                <a:spcPts val="0"/>
              </a:spcAft>
              <a:buSzPts val="1400"/>
              <a:buNone/>
              <a:defRPr/>
            </a:lvl6pPr>
            <a:lvl7pPr lvl="6">
              <a:lnSpc>
                <a:spcPct val="115000"/>
              </a:lnSpc>
              <a:spcBef>
                <a:spcPts val="0"/>
              </a:spcBef>
              <a:spcAft>
                <a:spcPts val="0"/>
              </a:spcAft>
              <a:buSzPts val="1400"/>
              <a:buNone/>
              <a:defRPr/>
            </a:lvl7pPr>
            <a:lvl8pPr lvl="7">
              <a:lnSpc>
                <a:spcPct val="115000"/>
              </a:lnSpc>
              <a:spcBef>
                <a:spcPts val="0"/>
              </a:spcBef>
              <a:spcAft>
                <a:spcPts val="0"/>
              </a:spcAft>
              <a:buSzPts val="1400"/>
              <a:buNone/>
              <a:defRPr/>
            </a:lvl8pPr>
            <a:lvl9pPr lvl="8">
              <a:lnSpc>
                <a:spcPct val="115000"/>
              </a:lnSpc>
              <a:spcBef>
                <a:spcPts val="0"/>
              </a:spcBef>
              <a:spcAft>
                <a:spcPts val="0"/>
              </a:spcAft>
              <a:buSzPts val="1400"/>
              <a:buNone/>
              <a:defRPr/>
            </a:lvl9pPr>
          </a:lstStyle>
          <a:p/>
        </p:txBody>
      </p:sp>
      <p:sp>
        <p:nvSpPr>
          <p:cNvPr id="501" name="Google Shape;501;p49"/>
          <p:cNvSpPr txBox="1"/>
          <p:nvPr>
            <p:ph idx="3" type="subTitle"/>
          </p:nvPr>
        </p:nvSpPr>
        <p:spPr>
          <a:xfrm>
            <a:off x="1731050" y="3957450"/>
            <a:ext cx="6613200" cy="5277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nSpc>
                <a:spcPct val="115000"/>
              </a:lnSpc>
              <a:spcBef>
                <a:spcPts val="0"/>
              </a:spcBef>
              <a:spcAft>
                <a:spcPts val="0"/>
              </a:spcAft>
              <a:buSzPts val="1400"/>
              <a:buNone/>
              <a:defRPr/>
            </a:lvl2pPr>
            <a:lvl3pPr lvl="2">
              <a:lnSpc>
                <a:spcPct val="115000"/>
              </a:lnSpc>
              <a:spcBef>
                <a:spcPts val="0"/>
              </a:spcBef>
              <a:spcAft>
                <a:spcPts val="0"/>
              </a:spcAft>
              <a:buSzPts val="1400"/>
              <a:buNone/>
              <a:defRPr/>
            </a:lvl3pPr>
            <a:lvl4pPr lvl="3">
              <a:lnSpc>
                <a:spcPct val="115000"/>
              </a:lnSpc>
              <a:spcBef>
                <a:spcPts val="0"/>
              </a:spcBef>
              <a:spcAft>
                <a:spcPts val="0"/>
              </a:spcAft>
              <a:buSzPts val="1400"/>
              <a:buNone/>
              <a:defRPr/>
            </a:lvl4pPr>
            <a:lvl5pPr lvl="4">
              <a:lnSpc>
                <a:spcPct val="115000"/>
              </a:lnSpc>
              <a:spcBef>
                <a:spcPts val="0"/>
              </a:spcBef>
              <a:spcAft>
                <a:spcPts val="0"/>
              </a:spcAft>
              <a:buSzPts val="1400"/>
              <a:buNone/>
              <a:defRPr/>
            </a:lvl5pPr>
            <a:lvl6pPr lvl="5">
              <a:lnSpc>
                <a:spcPct val="115000"/>
              </a:lnSpc>
              <a:spcBef>
                <a:spcPts val="0"/>
              </a:spcBef>
              <a:spcAft>
                <a:spcPts val="0"/>
              </a:spcAft>
              <a:buSzPts val="1400"/>
              <a:buNone/>
              <a:defRPr/>
            </a:lvl6pPr>
            <a:lvl7pPr lvl="6">
              <a:lnSpc>
                <a:spcPct val="115000"/>
              </a:lnSpc>
              <a:spcBef>
                <a:spcPts val="0"/>
              </a:spcBef>
              <a:spcAft>
                <a:spcPts val="0"/>
              </a:spcAft>
              <a:buSzPts val="1400"/>
              <a:buNone/>
              <a:defRPr/>
            </a:lvl7pPr>
            <a:lvl8pPr lvl="7">
              <a:lnSpc>
                <a:spcPct val="115000"/>
              </a:lnSpc>
              <a:spcBef>
                <a:spcPts val="0"/>
              </a:spcBef>
              <a:spcAft>
                <a:spcPts val="0"/>
              </a:spcAft>
              <a:buSzPts val="1400"/>
              <a:buNone/>
              <a:defRPr/>
            </a:lvl8pPr>
            <a:lvl9pPr lvl="8">
              <a:lnSpc>
                <a:spcPct val="115000"/>
              </a:lnSpc>
              <a:spcBef>
                <a:spcPts val="0"/>
              </a:spcBef>
              <a:spcAft>
                <a:spcPts val="0"/>
              </a:spcAft>
              <a:buSzPts val="1400"/>
              <a:buNone/>
              <a:defRPr/>
            </a:lvl9pPr>
          </a:lstStyle>
          <a:p/>
        </p:txBody>
      </p:sp>
      <p:sp>
        <p:nvSpPr>
          <p:cNvPr id="502" name="Google Shape;502;p49"/>
          <p:cNvSpPr txBox="1"/>
          <p:nvPr>
            <p:ph idx="4" type="subTitle"/>
          </p:nvPr>
        </p:nvSpPr>
        <p:spPr>
          <a:xfrm>
            <a:off x="1731050" y="1241275"/>
            <a:ext cx="6613200" cy="5304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503" name="Google Shape;503;p49"/>
          <p:cNvSpPr txBox="1"/>
          <p:nvPr>
            <p:ph idx="5" type="subTitle"/>
          </p:nvPr>
        </p:nvSpPr>
        <p:spPr>
          <a:xfrm>
            <a:off x="1731050" y="2395400"/>
            <a:ext cx="6613200" cy="527700"/>
          </a:xfrm>
          <a:prstGeom prst="rect">
            <a:avLst/>
          </a:prstGeom>
        </p:spPr>
        <p:txBody>
          <a:bodyPr anchorCtr="0" anchor="b" bIns="91425" lIns="91425" spcFirstLastPara="1" rIns="91425" wrap="square" tIns="91425">
            <a:noAutofit/>
          </a:bodyPr>
          <a:lstStyle>
            <a:lvl1pPr lvl="0">
              <a:spcBef>
                <a:spcPts val="0"/>
              </a:spcBef>
              <a:spcAft>
                <a:spcPts val="0"/>
              </a:spcAft>
              <a:buSzPts val="2400"/>
              <a:buFont typeface="Figtree Black"/>
              <a:buNone/>
              <a:defRPr sz="1900">
                <a:latin typeface="Figtree Black"/>
                <a:ea typeface="Figtree Black"/>
                <a:cs typeface="Figtree Black"/>
                <a:sym typeface="Figtree Black"/>
              </a:defRPr>
            </a:lvl1pPr>
            <a:lvl2pPr lvl="1">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504" name="Google Shape;504;p49"/>
          <p:cNvSpPr txBox="1"/>
          <p:nvPr>
            <p:ph idx="6" type="subTitle"/>
          </p:nvPr>
        </p:nvSpPr>
        <p:spPr>
          <a:xfrm>
            <a:off x="1731050" y="3546826"/>
            <a:ext cx="6613200" cy="527700"/>
          </a:xfrm>
          <a:prstGeom prst="rect">
            <a:avLst/>
          </a:prstGeom>
        </p:spPr>
        <p:txBody>
          <a:bodyPr anchorCtr="0" anchor="b" bIns="91425" lIns="91425" spcFirstLastPara="1" rIns="91425" wrap="square" tIns="91425">
            <a:noAutofit/>
          </a:bodyPr>
          <a:lstStyle>
            <a:lvl1pPr lvl="0">
              <a:spcBef>
                <a:spcPts val="0"/>
              </a:spcBef>
              <a:spcAft>
                <a:spcPts val="0"/>
              </a:spcAft>
              <a:buSzPts val="2400"/>
              <a:buFont typeface="Figtree Black"/>
              <a:buNone/>
              <a:defRPr sz="1900">
                <a:latin typeface="Figtree Black"/>
                <a:ea typeface="Figtree Black"/>
                <a:cs typeface="Figtree Black"/>
                <a:sym typeface="Figtree Black"/>
              </a:defRPr>
            </a:lvl1pPr>
            <a:lvl2pPr lvl="1">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505" name="Google Shape;505;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6_1_1">
    <p:spTree>
      <p:nvGrpSpPr>
        <p:cNvPr id="506" name="Shape 506"/>
        <p:cNvGrpSpPr/>
        <p:nvPr/>
      </p:nvGrpSpPr>
      <p:grpSpPr>
        <a:xfrm>
          <a:off x="0" y="0"/>
          <a:ext cx="0" cy="0"/>
          <a:chOff x="0" y="0"/>
          <a:chExt cx="0" cy="0"/>
        </a:xfrm>
      </p:grpSpPr>
      <p:sp>
        <p:nvSpPr>
          <p:cNvPr id="507" name="Google Shape;507;p50"/>
          <p:cNvSpPr/>
          <p:nvPr/>
        </p:nvSpPr>
        <p:spPr>
          <a:xfrm>
            <a:off x="8240650" y="-9265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8" name="Google Shape;508;p50"/>
          <p:cNvGrpSpPr/>
          <p:nvPr/>
        </p:nvGrpSpPr>
        <p:grpSpPr>
          <a:xfrm>
            <a:off x="232200" y="-60100"/>
            <a:ext cx="9070200" cy="4977400"/>
            <a:chOff x="232200" y="-60100"/>
            <a:chExt cx="9070200" cy="4977400"/>
          </a:xfrm>
        </p:grpSpPr>
        <p:sp>
          <p:nvSpPr>
            <p:cNvPr id="509" name="Google Shape;509;p50"/>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10" name="Google Shape;510;p50"/>
            <p:cNvCxnSpPr/>
            <p:nvPr/>
          </p:nvCxnSpPr>
          <p:spPr>
            <a:xfrm rot="10800000">
              <a:off x="232200" y="-60100"/>
              <a:ext cx="0" cy="296700"/>
            </a:xfrm>
            <a:prstGeom prst="straightConnector1">
              <a:avLst/>
            </a:prstGeom>
            <a:noFill/>
            <a:ln cap="flat" cmpd="sng" w="19050">
              <a:solidFill>
                <a:schemeClr val="dk1"/>
              </a:solidFill>
              <a:prstDash val="solid"/>
              <a:round/>
              <a:headEnd len="med" w="med" type="none"/>
              <a:tailEnd len="med" w="med" type="none"/>
            </a:ln>
          </p:spPr>
        </p:cxnSp>
        <p:cxnSp>
          <p:nvCxnSpPr>
            <p:cNvPr id="511" name="Google Shape;511;p50"/>
            <p:cNvCxnSpPr/>
            <p:nvPr/>
          </p:nvCxnSpPr>
          <p:spPr>
            <a:xfrm>
              <a:off x="8904900" y="4917300"/>
              <a:ext cx="397500" cy="0"/>
            </a:xfrm>
            <a:prstGeom prst="straightConnector1">
              <a:avLst/>
            </a:prstGeom>
            <a:noFill/>
            <a:ln cap="flat" cmpd="sng" w="19050">
              <a:solidFill>
                <a:schemeClr val="dk1"/>
              </a:solidFill>
              <a:prstDash val="solid"/>
              <a:round/>
              <a:headEnd len="med" w="med" type="none"/>
              <a:tailEnd len="med" w="med" type="none"/>
            </a:ln>
          </p:spPr>
        </p:cxnSp>
      </p:grpSp>
      <p:sp>
        <p:nvSpPr>
          <p:cNvPr id="512" name="Google Shape;512;p5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28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513" name="Google Shape;513;p50"/>
          <p:cNvSpPr txBox="1"/>
          <p:nvPr>
            <p:ph idx="1" type="subTitle"/>
          </p:nvPr>
        </p:nvSpPr>
        <p:spPr>
          <a:xfrm>
            <a:off x="2032350" y="1565625"/>
            <a:ext cx="4876800" cy="5277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nSpc>
                <a:spcPct val="115000"/>
              </a:lnSpc>
              <a:spcBef>
                <a:spcPts val="0"/>
              </a:spcBef>
              <a:spcAft>
                <a:spcPts val="0"/>
              </a:spcAft>
              <a:buSzPts val="1400"/>
              <a:buNone/>
              <a:defRPr/>
            </a:lvl2pPr>
            <a:lvl3pPr lvl="2">
              <a:lnSpc>
                <a:spcPct val="115000"/>
              </a:lnSpc>
              <a:spcBef>
                <a:spcPts val="0"/>
              </a:spcBef>
              <a:spcAft>
                <a:spcPts val="0"/>
              </a:spcAft>
              <a:buSzPts val="1400"/>
              <a:buNone/>
              <a:defRPr/>
            </a:lvl3pPr>
            <a:lvl4pPr lvl="3">
              <a:lnSpc>
                <a:spcPct val="115000"/>
              </a:lnSpc>
              <a:spcBef>
                <a:spcPts val="0"/>
              </a:spcBef>
              <a:spcAft>
                <a:spcPts val="0"/>
              </a:spcAft>
              <a:buSzPts val="1400"/>
              <a:buNone/>
              <a:defRPr/>
            </a:lvl4pPr>
            <a:lvl5pPr lvl="4">
              <a:lnSpc>
                <a:spcPct val="115000"/>
              </a:lnSpc>
              <a:spcBef>
                <a:spcPts val="0"/>
              </a:spcBef>
              <a:spcAft>
                <a:spcPts val="0"/>
              </a:spcAft>
              <a:buSzPts val="1400"/>
              <a:buNone/>
              <a:defRPr/>
            </a:lvl5pPr>
            <a:lvl6pPr lvl="5">
              <a:lnSpc>
                <a:spcPct val="115000"/>
              </a:lnSpc>
              <a:spcBef>
                <a:spcPts val="0"/>
              </a:spcBef>
              <a:spcAft>
                <a:spcPts val="0"/>
              </a:spcAft>
              <a:buSzPts val="1400"/>
              <a:buNone/>
              <a:defRPr/>
            </a:lvl6pPr>
            <a:lvl7pPr lvl="6">
              <a:lnSpc>
                <a:spcPct val="115000"/>
              </a:lnSpc>
              <a:spcBef>
                <a:spcPts val="0"/>
              </a:spcBef>
              <a:spcAft>
                <a:spcPts val="0"/>
              </a:spcAft>
              <a:buSzPts val="1400"/>
              <a:buNone/>
              <a:defRPr/>
            </a:lvl7pPr>
            <a:lvl8pPr lvl="7">
              <a:lnSpc>
                <a:spcPct val="115000"/>
              </a:lnSpc>
              <a:spcBef>
                <a:spcPts val="0"/>
              </a:spcBef>
              <a:spcAft>
                <a:spcPts val="0"/>
              </a:spcAft>
              <a:buSzPts val="1400"/>
              <a:buNone/>
              <a:defRPr/>
            </a:lvl8pPr>
            <a:lvl9pPr lvl="8">
              <a:lnSpc>
                <a:spcPct val="115000"/>
              </a:lnSpc>
              <a:spcBef>
                <a:spcPts val="0"/>
              </a:spcBef>
              <a:spcAft>
                <a:spcPts val="0"/>
              </a:spcAft>
              <a:buSzPts val="1400"/>
              <a:buNone/>
              <a:defRPr/>
            </a:lvl9pPr>
          </a:lstStyle>
          <a:p/>
        </p:txBody>
      </p:sp>
      <p:sp>
        <p:nvSpPr>
          <p:cNvPr id="514" name="Google Shape;514;p50"/>
          <p:cNvSpPr txBox="1"/>
          <p:nvPr>
            <p:ph idx="2" type="subTitle"/>
          </p:nvPr>
        </p:nvSpPr>
        <p:spPr>
          <a:xfrm>
            <a:off x="2641957" y="2723563"/>
            <a:ext cx="4876800" cy="5277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nSpc>
                <a:spcPct val="115000"/>
              </a:lnSpc>
              <a:spcBef>
                <a:spcPts val="0"/>
              </a:spcBef>
              <a:spcAft>
                <a:spcPts val="0"/>
              </a:spcAft>
              <a:buSzPts val="1400"/>
              <a:buNone/>
              <a:defRPr/>
            </a:lvl2pPr>
            <a:lvl3pPr lvl="2">
              <a:lnSpc>
                <a:spcPct val="115000"/>
              </a:lnSpc>
              <a:spcBef>
                <a:spcPts val="0"/>
              </a:spcBef>
              <a:spcAft>
                <a:spcPts val="0"/>
              </a:spcAft>
              <a:buSzPts val="1400"/>
              <a:buNone/>
              <a:defRPr/>
            </a:lvl3pPr>
            <a:lvl4pPr lvl="3">
              <a:lnSpc>
                <a:spcPct val="115000"/>
              </a:lnSpc>
              <a:spcBef>
                <a:spcPts val="0"/>
              </a:spcBef>
              <a:spcAft>
                <a:spcPts val="0"/>
              </a:spcAft>
              <a:buSzPts val="1400"/>
              <a:buNone/>
              <a:defRPr/>
            </a:lvl4pPr>
            <a:lvl5pPr lvl="4">
              <a:lnSpc>
                <a:spcPct val="115000"/>
              </a:lnSpc>
              <a:spcBef>
                <a:spcPts val="0"/>
              </a:spcBef>
              <a:spcAft>
                <a:spcPts val="0"/>
              </a:spcAft>
              <a:buSzPts val="1400"/>
              <a:buNone/>
              <a:defRPr/>
            </a:lvl5pPr>
            <a:lvl6pPr lvl="5">
              <a:lnSpc>
                <a:spcPct val="115000"/>
              </a:lnSpc>
              <a:spcBef>
                <a:spcPts val="0"/>
              </a:spcBef>
              <a:spcAft>
                <a:spcPts val="0"/>
              </a:spcAft>
              <a:buSzPts val="1400"/>
              <a:buNone/>
              <a:defRPr/>
            </a:lvl6pPr>
            <a:lvl7pPr lvl="6">
              <a:lnSpc>
                <a:spcPct val="115000"/>
              </a:lnSpc>
              <a:spcBef>
                <a:spcPts val="0"/>
              </a:spcBef>
              <a:spcAft>
                <a:spcPts val="0"/>
              </a:spcAft>
              <a:buSzPts val="1400"/>
              <a:buNone/>
              <a:defRPr/>
            </a:lvl7pPr>
            <a:lvl8pPr lvl="7">
              <a:lnSpc>
                <a:spcPct val="115000"/>
              </a:lnSpc>
              <a:spcBef>
                <a:spcPts val="0"/>
              </a:spcBef>
              <a:spcAft>
                <a:spcPts val="0"/>
              </a:spcAft>
              <a:buSzPts val="1400"/>
              <a:buNone/>
              <a:defRPr/>
            </a:lvl8pPr>
            <a:lvl9pPr lvl="8">
              <a:lnSpc>
                <a:spcPct val="115000"/>
              </a:lnSpc>
              <a:spcBef>
                <a:spcPts val="0"/>
              </a:spcBef>
              <a:spcAft>
                <a:spcPts val="0"/>
              </a:spcAft>
              <a:buSzPts val="1400"/>
              <a:buNone/>
              <a:defRPr/>
            </a:lvl9pPr>
          </a:lstStyle>
          <a:p/>
        </p:txBody>
      </p:sp>
      <p:sp>
        <p:nvSpPr>
          <p:cNvPr id="515" name="Google Shape;515;p50"/>
          <p:cNvSpPr txBox="1"/>
          <p:nvPr>
            <p:ph idx="3" type="subTitle"/>
          </p:nvPr>
        </p:nvSpPr>
        <p:spPr>
          <a:xfrm>
            <a:off x="3251557" y="3881500"/>
            <a:ext cx="4876800" cy="5277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nSpc>
                <a:spcPct val="115000"/>
              </a:lnSpc>
              <a:spcBef>
                <a:spcPts val="0"/>
              </a:spcBef>
              <a:spcAft>
                <a:spcPts val="0"/>
              </a:spcAft>
              <a:buSzPts val="1400"/>
              <a:buNone/>
              <a:defRPr/>
            </a:lvl2pPr>
            <a:lvl3pPr lvl="2">
              <a:lnSpc>
                <a:spcPct val="115000"/>
              </a:lnSpc>
              <a:spcBef>
                <a:spcPts val="0"/>
              </a:spcBef>
              <a:spcAft>
                <a:spcPts val="0"/>
              </a:spcAft>
              <a:buSzPts val="1400"/>
              <a:buNone/>
              <a:defRPr/>
            </a:lvl3pPr>
            <a:lvl4pPr lvl="3">
              <a:lnSpc>
                <a:spcPct val="115000"/>
              </a:lnSpc>
              <a:spcBef>
                <a:spcPts val="0"/>
              </a:spcBef>
              <a:spcAft>
                <a:spcPts val="0"/>
              </a:spcAft>
              <a:buSzPts val="1400"/>
              <a:buNone/>
              <a:defRPr/>
            </a:lvl4pPr>
            <a:lvl5pPr lvl="4">
              <a:lnSpc>
                <a:spcPct val="115000"/>
              </a:lnSpc>
              <a:spcBef>
                <a:spcPts val="0"/>
              </a:spcBef>
              <a:spcAft>
                <a:spcPts val="0"/>
              </a:spcAft>
              <a:buSzPts val="1400"/>
              <a:buNone/>
              <a:defRPr/>
            </a:lvl5pPr>
            <a:lvl6pPr lvl="5">
              <a:lnSpc>
                <a:spcPct val="115000"/>
              </a:lnSpc>
              <a:spcBef>
                <a:spcPts val="0"/>
              </a:spcBef>
              <a:spcAft>
                <a:spcPts val="0"/>
              </a:spcAft>
              <a:buSzPts val="1400"/>
              <a:buNone/>
              <a:defRPr/>
            </a:lvl6pPr>
            <a:lvl7pPr lvl="6">
              <a:lnSpc>
                <a:spcPct val="115000"/>
              </a:lnSpc>
              <a:spcBef>
                <a:spcPts val="0"/>
              </a:spcBef>
              <a:spcAft>
                <a:spcPts val="0"/>
              </a:spcAft>
              <a:buSzPts val="1400"/>
              <a:buNone/>
              <a:defRPr/>
            </a:lvl7pPr>
            <a:lvl8pPr lvl="7">
              <a:lnSpc>
                <a:spcPct val="115000"/>
              </a:lnSpc>
              <a:spcBef>
                <a:spcPts val="0"/>
              </a:spcBef>
              <a:spcAft>
                <a:spcPts val="0"/>
              </a:spcAft>
              <a:buSzPts val="1400"/>
              <a:buNone/>
              <a:defRPr/>
            </a:lvl8pPr>
            <a:lvl9pPr lvl="8">
              <a:lnSpc>
                <a:spcPct val="115000"/>
              </a:lnSpc>
              <a:spcBef>
                <a:spcPts val="0"/>
              </a:spcBef>
              <a:spcAft>
                <a:spcPts val="0"/>
              </a:spcAft>
              <a:buSzPts val="1400"/>
              <a:buNone/>
              <a:defRPr/>
            </a:lvl9pPr>
          </a:lstStyle>
          <a:p/>
        </p:txBody>
      </p:sp>
      <p:sp>
        <p:nvSpPr>
          <p:cNvPr id="516" name="Google Shape;516;p50"/>
          <p:cNvSpPr txBox="1"/>
          <p:nvPr>
            <p:ph idx="4" type="subTitle"/>
          </p:nvPr>
        </p:nvSpPr>
        <p:spPr>
          <a:xfrm>
            <a:off x="2032350" y="1253625"/>
            <a:ext cx="4876800" cy="4275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517" name="Google Shape;517;p50"/>
          <p:cNvSpPr txBox="1"/>
          <p:nvPr>
            <p:ph idx="5" type="subTitle"/>
          </p:nvPr>
        </p:nvSpPr>
        <p:spPr>
          <a:xfrm>
            <a:off x="2641950" y="2412275"/>
            <a:ext cx="4876800" cy="427500"/>
          </a:xfrm>
          <a:prstGeom prst="rect">
            <a:avLst/>
          </a:prstGeom>
        </p:spPr>
        <p:txBody>
          <a:bodyPr anchorCtr="0" anchor="b" bIns="91425" lIns="91425" spcFirstLastPara="1" rIns="91425" wrap="square" tIns="91425">
            <a:noAutofit/>
          </a:bodyPr>
          <a:lstStyle>
            <a:lvl1pPr lvl="0">
              <a:spcBef>
                <a:spcPts val="0"/>
              </a:spcBef>
              <a:spcAft>
                <a:spcPts val="0"/>
              </a:spcAft>
              <a:buSzPts val="2600"/>
              <a:buFont typeface="Figtree Black"/>
              <a:buNone/>
              <a:defRPr sz="1900">
                <a:latin typeface="Figtree Black"/>
                <a:ea typeface="Figtree Black"/>
                <a:cs typeface="Figtree Black"/>
                <a:sym typeface="Figtree Black"/>
              </a:defRPr>
            </a:lvl1pPr>
            <a:lvl2pPr lvl="1">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518" name="Google Shape;518;p50"/>
          <p:cNvSpPr txBox="1"/>
          <p:nvPr>
            <p:ph idx="6" type="subTitle"/>
          </p:nvPr>
        </p:nvSpPr>
        <p:spPr>
          <a:xfrm>
            <a:off x="3251550" y="3570925"/>
            <a:ext cx="4876800" cy="427500"/>
          </a:xfrm>
          <a:prstGeom prst="rect">
            <a:avLst/>
          </a:prstGeom>
        </p:spPr>
        <p:txBody>
          <a:bodyPr anchorCtr="0" anchor="b" bIns="91425" lIns="91425" spcFirstLastPara="1" rIns="91425" wrap="square" tIns="91425">
            <a:noAutofit/>
          </a:bodyPr>
          <a:lstStyle>
            <a:lvl1pPr lvl="0">
              <a:spcBef>
                <a:spcPts val="0"/>
              </a:spcBef>
              <a:spcAft>
                <a:spcPts val="0"/>
              </a:spcAft>
              <a:buSzPts val="2600"/>
              <a:buFont typeface="Figtree Black"/>
              <a:buNone/>
              <a:defRPr sz="1900">
                <a:latin typeface="Figtree Black"/>
                <a:ea typeface="Figtree Black"/>
                <a:cs typeface="Figtree Black"/>
                <a:sym typeface="Figtree Black"/>
              </a:defRPr>
            </a:lvl1pPr>
            <a:lvl2pPr lvl="1">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519" name="Google Shape;519;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520" name="Shape 520"/>
        <p:cNvGrpSpPr/>
        <p:nvPr/>
      </p:nvGrpSpPr>
      <p:grpSpPr>
        <a:xfrm>
          <a:off x="0" y="0"/>
          <a:ext cx="0" cy="0"/>
          <a:chOff x="0" y="0"/>
          <a:chExt cx="0" cy="0"/>
        </a:xfrm>
      </p:grpSpPr>
      <p:sp>
        <p:nvSpPr>
          <p:cNvPr id="521" name="Google Shape;521;p51"/>
          <p:cNvSpPr/>
          <p:nvPr/>
        </p:nvSpPr>
        <p:spPr>
          <a:xfrm>
            <a:off x="8141975" y="-88657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2" name="Google Shape;522;p51"/>
          <p:cNvGrpSpPr/>
          <p:nvPr/>
        </p:nvGrpSpPr>
        <p:grpSpPr>
          <a:xfrm>
            <a:off x="-19050" y="232800"/>
            <a:ext cx="9189150" cy="4684500"/>
            <a:chOff x="-19050" y="232800"/>
            <a:chExt cx="9189150" cy="4684500"/>
          </a:xfrm>
        </p:grpSpPr>
        <p:sp>
          <p:nvSpPr>
            <p:cNvPr id="523" name="Google Shape;523;p51"/>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24" name="Google Shape;524;p51"/>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525" name="Google Shape;525;p51"/>
            <p:cNvCxnSpPr/>
            <p:nvPr/>
          </p:nvCxnSpPr>
          <p:spPr>
            <a:xfrm rot="10800000">
              <a:off x="8911200" y="4917300"/>
              <a:ext cx="258900" cy="0"/>
            </a:xfrm>
            <a:prstGeom prst="straightConnector1">
              <a:avLst/>
            </a:prstGeom>
            <a:noFill/>
            <a:ln cap="flat" cmpd="sng" w="19050">
              <a:solidFill>
                <a:schemeClr val="dk1"/>
              </a:solidFill>
              <a:prstDash val="solid"/>
              <a:round/>
              <a:headEnd len="med" w="med" type="none"/>
              <a:tailEnd len="med" w="med" type="none"/>
            </a:ln>
          </p:spPr>
        </p:cxnSp>
      </p:grpSp>
      <p:sp>
        <p:nvSpPr>
          <p:cNvPr id="526" name="Google Shape;526;p5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527" name="Google Shape;527;p51"/>
          <p:cNvSpPr txBox="1"/>
          <p:nvPr>
            <p:ph idx="1" type="subTitle"/>
          </p:nvPr>
        </p:nvSpPr>
        <p:spPr>
          <a:xfrm>
            <a:off x="1762571" y="1752725"/>
            <a:ext cx="2687400" cy="9111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528" name="Google Shape;528;p51"/>
          <p:cNvSpPr txBox="1"/>
          <p:nvPr>
            <p:ph idx="2" type="subTitle"/>
          </p:nvPr>
        </p:nvSpPr>
        <p:spPr>
          <a:xfrm>
            <a:off x="5132667" y="1752725"/>
            <a:ext cx="2687400" cy="9111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529" name="Google Shape;529;p51"/>
          <p:cNvSpPr txBox="1"/>
          <p:nvPr>
            <p:ph idx="3" type="subTitle"/>
          </p:nvPr>
        </p:nvSpPr>
        <p:spPr>
          <a:xfrm>
            <a:off x="1762571" y="3336725"/>
            <a:ext cx="2687400" cy="9111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530" name="Google Shape;530;p51"/>
          <p:cNvSpPr txBox="1"/>
          <p:nvPr>
            <p:ph idx="4" type="subTitle"/>
          </p:nvPr>
        </p:nvSpPr>
        <p:spPr>
          <a:xfrm>
            <a:off x="5132667" y="3336725"/>
            <a:ext cx="2687400" cy="9111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531" name="Google Shape;531;p51"/>
          <p:cNvSpPr txBox="1"/>
          <p:nvPr>
            <p:ph idx="5" type="subTitle"/>
          </p:nvPr>
        </p:nvSpPr>
        <p:spPr>
          <a:xfrm>
            <a:off x="1762571" y="1524200"/>
            <a:ext cx="2687400" cy="3549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532" name="Google Shape;532;p51"/>
          <p:cNvSpPr txBox="1"/>
          <p:nvPr>
            <p:ph idx="6" type="subTitle"/>
          </p:nvPr>
        </p:nvSpPr>
        <p:spPr>
          <a:xfrm>
            <a:off x="5132667" y="1524200"/>
            <a:ext cx="2687400" cy="3549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533" name="Google Shape;533;p51"/>
          <p:cNvSpPr txBox="1"/>
          <p:nvPr>
            <p:ph idx="7" type="subTitle"/>
          </p:nvPr>
        </p:nvSpPr>
        <p:spPr>
          <a:xfrm>
            <a:off x="1762571" y="3091838"/>
            <a:ext cx="2687400" cy="354900"/>
          </a:xfrm>
          <a:prstGeom prst="rect">
            <a:avLst/>
          </a:prstGeom>
        </p:spPr>
        <p:txBody>
          <a:bodyPr anchorCtr="0" anchor="b" bIns="91425" lIns="91425" spcFirstLastPara="1" rIns="91425" wrap="square" tIns="91425">
            <a:noAutofit/>
          </a:bodyPr>
          <a:lstStyle>
            <a:lvl1pPr lvl="0">
              <a:spcBef>
                <a:spcPts val="0"/>
              </a:spcBef>
              <a:spcAft>
                <a:spcPts val="0"/>
              </a:spcAft>
              <a:buSzPts val="2400"/>
              <a:buFont typeface="Figtree Black"/>
              <a:buNone/>
              <a:defRPr sz="1900">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534" name="Google Shape;534;p51"/>
          <p:cNvSpPr txBox="1"/>
          <p:nvPr>
            <p:ph idx="8" type="subTitle"/>
          </p:nvPr>
        </p:nvSpPr>
        <p:spPr>
          <a:xfrm>
            <a:off x="5132667" y="3091838"/>
            <a:ext cx="2687400" cy="354900"/>
          </a:xfrm>
          <a:prstGeom prst="rect">
            <a:avLst/>
          </a:prstGeom>
        </p:spPr>
        <p:txBody>
          <a:bodyPr anchorCtr="0" anchor="b" bIns="91425" lIns="91425" spcFirstLastPara="1" rIns="91425" wrap="square" tIns="91425">
            <a:noAutofit/>
          </a:bodyPr>
          <a:lstStyle>
            <a:lvl1pPr lvl="0">
              <a:spcBef>
                <a:spcPts val="0"/>
              </a:spcBef>
              <a:spcAft>
                <a:spcPts val="0"/>
              </a:spcAft>
              <a:buSzPts val="2400"/>
              <a:buFont typeface="Figtree Black"/>
              <a:buNone/>
              <a:defRPr sz="1900">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535" name="Google Shape;535;p5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6"/>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 name="Google Shape;51;p6"/>
          <p:cNvGrpSpPr/>
          <p:nvPr/>
        </p:nvGrpSpPr>
        <p:grpSpPr>
          <a:xfrm>
            <a:off x="232200" y="-49400"/>
            <a:ext cx="8679000" cy="5250800"/>
            <a:chOff x="232200" y="-49400"/>
            <a:chExt cx="8679000" cy="5250800"/>
          </a:xfrm>
        </p:grpSpPr>
        <p:grpSp>
          <p:nvGrpSpPr>
            <p:cNvPr id="52" name="Google Shape;52;p6"/>
            <p:cNvGrpSpPr/>
            <p:nvPr/>
          </p:nvGrpSpPr>
          <p:grpSpPr>
            <a:xfrm>
              <a:off x="232200" y="-49400"/>
              <a:ext cx="8679000" cy="5250800"/>
              <a:chOff x="232200" y="-49400"/>
              <a:chExt cx="8679000" cy="5250800"/>
            </a:xfrm>
          </p:grpSpPr>
          <p:sp>
            <p:nvSpPr>
              <p:cNvPr id="53" name="Google Shape;53;p6"/>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 name="Google Shape;54;p6"/>
              <p:cNvCxnSpPr/>
              <p:nvPr/>
            </p:nvCxnSpPr>
            <p:spPr>
              <a:xfrm rot="10800000">
                <a:off x="8911200" y="-49400"/>
                <a:ext cx="0" cy="284100"/>
              </a:xfrm>
              <a:prstGeom prst="straightConnector1">
                <a:avLst/>
              </a:prstGeom>
              <a:noFill/>
              <a:ln cap="flat" cmpd="sng" w="19050">
                <a:solidFill>
                  <a:schemeClr val="dk1"/>
                </a:solidFill>
                <a:prstDash val="solid"/>
                <a:round/>
                <a:headEnd len="med" w="med" type="none"/>
                <a:tailEnd len="med" w="med" type="none"/>
              </a:ln>
            </p:spPr>
          </p:cxnSp>
          <p:cxnSp>
            <p:nvCxnSpPr>
              <p:cNvPr id="55" name="Google Shape;55;p6"/>
              <p:cNvCxnSpPr/>
              <p:nvPr/>
            </p:nvCxnSpPr>
            <p:spPr>
              <a:xfrm rot="10800000">
                <a:off x="232200" y="4917300"/>
                <a:ext cx="0" cy="284100"/>
              </a:xfrm>
              <a:prstGeom prst="straightConnector1">
                <a:avLst/>
              </a:prstGeom>
              <a:noFill/>
              <a:ln cap="flat" cmpd="sng" w="19050">
                <a:solidFill>
                  <a:schemeClr val="dk1"/>
                </a:solidFill>
                <a:prstDash val="solid"/>
                <a:round/>
                <a:headEnd len="med" w="med" type="none"/>
                <a:tailEnd len="med" w="med" type="none"/>
              </a:ln>
            </p:spPr>
          </p:cxnSp>
        </p:grpSp>
        <p:sp>
          <p:nvSpPr>
            <p:cNvPr id="56" name="Google Shape;56;p6"/>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8" name="Google Shape;58;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_1">
    <p:spTree>
      <p:nvGrpSpPr>
        <p:cNvPr id="536" name="Shape 536"/>
        <p:cNvGrpSpPr/>
        <p:nvPr/>
      </p:nvGrpSpPr>
      <p:grpSpPr>
        <a:xfrm>
          <a:off x="0" y="0"/>
          <a:ext cx="0" cy="0"/>
          <a:chOff x="0" y="0"/>
          <a:chExt cx="0" cy="0"/>
        </a:xfrm>
      </p:grpSpPr>
      <p:sp>
        <p:nvSpPr>
          <p:cNvPr id="537" name="Google Shape;537;p52"/>
          <p:cNvSpPr/>
          <p:nvPr/>
        </p:nvSpPr>
        <p:spPr>
          <a:xfrm>
            <a:off x="8141975" y="-88657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8" name="Google Shape;538;p52"/>
          <p:cNvGrpSpPr/>
          <p:nvPr/>
        </p:nvGrpSpPr>
        <p:grpSpPr>
          <a:xfrm>
            <a:off x="232200" y="232800"/>
            <a:ext cx="8988300" cy="5000100"/>
            <a:chOff x="232200" y="232800"/>
            <a:chExt cx="8988300" cy="5000100"/>
          </a:xfrm>
        </p:grpSpPr>
        <p:sp>
          <p:nvSpPr>
            <p:cNvPr id="539" name="Google Shape;539;p52"/>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0" name="Google Shape;540;p52"/>
            <p:cNvCxnSpPr/>
            <p:nvPr/>
          </p:nvCxnSpPr>
          <p:spPr>
            <a:xfrm rot="10800000">
              <a:off x="89112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541" name="Google Shape;541;p52"/>
            <p:cNvCxnSpPr/>
            <p:nvPr/>
          </p:nvCxnSpPr>
          <p:spPr>
            <a:xfrm>
              <a:off x="233525" y="4917300"/>
              <a:ext cx="0" cy="315600"/>
            </a:xfrm>
            <a:prstGeom prst="straightConnector1">
              <a:avLst/>
            </a:prstGeom>
            <a:noFill/>
            <a:ln cap="flat" cmpd="sng" w="19050">
              <a:solidFill>
                <a:schemeClr val="dk1"/>
              </a:solidFill>
              <a:prstDash val="solid"/>
              <a:round/>
              <a:headEnd len="med" w="med" type="none"/>
              <a:tailEnd len="med" w="med" type="none"/>
            </a:ln>
          </p:spPr>
        </p:cxnSp>
      </p:grpSp>
      <p:sp>
        <p:nvSpPr>
          <p:cNvPr id="542" name="Google Shape;542;p5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28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543" name="Google Shape;543;p52"/>
          <p:cNvSpPr txBox="1"/>
          <p:nvPr>
            <p:ph idx="1" type="subTitle"/>
          </p:nvPr>
        </p:nvSpPr>
        <p:spPr>
          <a:xfrm>
            <a:off x="874134" y="2145979"/>
            <a:ext cx="2199600" cy="635400"/>
          </a:xfrm>
          <a:prstGeom prst="rect">
            <a:avLst/>
          </a:prstGeom>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544" name="Google Shape;544;p52"/>
          <p:cNvSpPr txBox="1"/>
          <p:nvPr>
            <p:ph idx="2" type="subTitle"/>
          </p:nvPr>
        </p:nvSpPr>
        <p:spPr>
          <a:xfrm>
            <a:off x="3319800" y="2145979"/>
            <a:ext cx="2199600" cy="635400"/>
          </a:xfrm>
          <a:prstGeom prst="rect">
            <a:avLst/>
          </a:prstGeom>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545" name="Google Shape;545;p52"/>
          <p:cNvSpPr txBox="1"/>
          <p:nvPr>
            <p:ph idx="3" type="subTitle"/>
          </p:nvPr>
        </p:nvSpPr>
        <p:spPr>
          <a:xfrm>
            <a:off x="874134" y="3635775"/>
            <a:ext cx="2199600" cy="635400"/>
          </a:xfrm>
          <a:prstGeom prst="rect">
            <a:avLst/>
          </a:prstGeom>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546" name="Google Shape;546;p52"/>
          <p:cNvSpPr txBox="1"/>
          <p:nvPr>
            <p:ph idx="4" type="subTitle"/>
          </p:nvPr>
        </p:nvSpPr>
        <p:spPr>
          <a:xfrm>
            <a:off x="3319800" y="3635775"/>
            <a:ext cx="2199600" cy="635400"/>
          </a:xfrm>
          <a:prstGeom prst="rect">
            <a:avLst/>
          </a:prstGeom>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547" name="Google Shape;547;p52"/>
          <p:cNvSpPr txBox="1"/>
          <p:nvPr>
            <p:ph idx="5" type="subTitle"/>
          </p:nvPr>
        </p:nvSpPr>
        <p:spPr>
          <a:xfrm>
            <a:off x="5765466" y="2145979"/>
            <a:ext cx="2199600" cy="635400"/>
          </a:xfrm>
          <a:prstGeom prst="rect">
            <a:avLst/>
          </a:prstGeom>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548" name="Google Shape;548;p52"/>
          <p:cNvSpPr txBox="1"/>
          <p:nvPr>
            <p:ph idx="6" type="subTitle"/>
          </p:nvPr>
        </p:nvSpPr>
        <p:spPr>
          <a:xfrm>
            <a:off x="5765466" y="3635775"/>
            <a:ext cx="2199600" cy="635400"/>
          </a:xfrm>
          <a:prstGeom prst="rect">
            <a:avLst/>
          </a:prstGeom>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549" name="Google Shape;549;p52"/>
          <p:cNvSpPr txBox="1"/>
          <p:nvPr>
            <p:ph idx="7" type="subTitle"/>
          </p:nvPr>
        </p:nvSpPr>
        <p:spPr>
          <a:xfrm>
            <a:off x="872334" y="1769325"/>
            <a:ext cx="2203200" cy="4926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550" name="Google Shape;550;p52"/>
          <p:cNvSpPr txBox="1"/>
          <p:nvPr>
            <p:ph idx="8" type="subTitle"/>
          </p:nvPr>
        </p:nvSpPr>
        <p:spPr>
          <a:xfrm>
            <a:off x="3318000" y="1769325"/>
            <a:ext cx="2203200" cy="4926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551" name="Google Shape;551;p52"/>
          <p:cNvSpPr txBox="1"/>
          <p:nvPr>
            <p:ph idx="9" type="subTitle"/>
          </p:nvPr>
        </p:nvSpPr>
        <p:spPr>
          <a:xfrm>
            <a:off x="5763666" y="1769325"/>
            <a:ext cx="2203200" cy="4926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552" name="Google Shape;552;p52"/>
          <p:cNvSpPr txBox="1"/>
          <p:nvPr>
            <p:ph idx="13" type="subTitle"/>
          </p:nvPr>
        </p:nvSpPr>
        <p:spPr>
          <a:xfrm>
            <a:off x="872334" y="3258926"/>
            <a:ext cx="2203200" cy="4926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553" name="Google Shape;553;p52"/>
          <p:cNvSpPr txBox="1"/>
          <p:nvPr>
            <p:ph idx="14" type="subTitle"/>
          </p:nvPr>
        </p:nvSpPr>
        <p:spPr>
          <a:xfrm>
            <a:off x="3318000" y="3258926"/>
            <a:ext cx="2203200" cy="4926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554" name="Google Shape;554;p52"/>
          <p:cNvSpPr txBox="1"/>
          <p:nvPr>
            <p:ph idx="15" type="subTitle"/>
          </p:nvPr>
        </p:nvSpPr>
        <p:spPr>
          <a:xfrm>
            <a:off x="5763666" y="3258926"/>
            <a:ext cx="2203200" cy="4926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555" name="Google Shape;555;p5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_1">
    <p:spTree>
      <p:nvGrpSpPr>
        <p:cNvPr id="556" name="Shape 556"/>
        <p:cNvGrpSpPr/>
        <p:nvPr/>
      </p:nvGrpSpPr>
      <p:grpSpPr>
        <a:xfrm>
          <a:off x="0" y="0"/>
          <a:ext cx="0" cy="0"/>
          <a:chOff x="0" y="0"/>
          <a:chExt cx="0" cy="0"/>
        </a:xfrm>
      </p:grpSpPr>
      <p:sp>
        <p:nvSpPr>
          <p:cNvPr id="557" name="Google Shape;557;p53"/>
          <p:cNvSpPr/>
          <p:nvPr/>
        </p:nvSpPr>
        <p:spPr>
          <a:xfrm>
            <a:off x="6309175" y="2486975"/>
            <a:ext cx="4243200" cy="4243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8" name="Google Shape;558;p53"/>
          <p:cNvGrpSpPr/>
          <p:nvPr/>
        </p:nvGrpSpPr>
        <p:grpSpPr>
          <a:xfrm>
            <a:off x="-69525" y="539500"/>
            <a:ext cx="9455500" cy="4069200"/>
            <a:chOff x="-69525" y="539500"/>
            <a:chExt cx="9455500" cy="4069200"/>
          </a:xfrm>
        </p:grpSpPr>
        <p:grpSp>
          <p:nvGrpSpPr>
            <p:cNvPr id="559" name="Google Shape;559;p53"/>
            <p:cNvGrpSpPr/>
            <p:nvPr/>
          </p:nvGrpSpPr>
          <p:grpSpPr>
            <a:xfrm>
              <a:off x="713225" y="539500"/>
              <a:ext cx="8672750" cy="4069200"/>
              <a:chOff x="713225" y="539500"/>
              <a:chExt cx="8672750" cy="4069200"/>
            </a:xfrm>
          </p:grpSpPr>
          <p:sp>
            <p:nvSpPr>
              <p:cNvPr id="560" name="Google Shape;560;p53"/>
              <p:cNvSpPr/>
              <p:nvPr/>
            </p:nvSpPr>
            <p:spPr>
              <a:xfrm>
                <a:off x="713225" y="539500"/>
                <a:ext cx="7717500" cy="40692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61" name="Google Shape;561;p53"/>
              <p:cNvCxnSpPr/>
              <p:nvPr/>
            </p:nvCxnSpPr>
            <p:spPr>
              <a:xfrm>
                <a:off x="8407675" y="4608575"/>
                <a:ext cx="978300" cy="0"/>
              </a:xfrm>
              <a:prstGeom prst="straightConnector1">
                <a:avLst/>
              </a:prstGeom>
              <a:noFill/>
              <a:ln cap="flat" cmpd="sng" w="19050">
                <a:solidFill>
                  <a:schemeClr val="dk1"/>
                </a:solidFill>
                <a:prstDash val="solid"/>
                <a:round/>
                <a:headEnd len="med" w="med" type="none"/>
                <a:tailEnd len="med" w="med" type="none"/>
              </a:ln>
            </p:spPr>
          </p:cxnSp>
        </p:grpSp>
        <p:cxnSp>
          <p:nvCxnSpPr>
            <p:cNvPr id="562" name="Google Shape;562;p53"/>
            <p:cNvCxnSpPr/>
            <p:nvPr/>
          </p:nvCxnSpPr>
          <p:spPr>
            <a:xfrm rot="10800000">
              <a:off x="-69525" y="539500"/>
              <a:ext cx="789000" cy="0"/>
            </a:xfrm>
            <a:prstGeom prst="straightConnector1">
              <a:avLst/>
            </a:prstGeom>
            <a:noFill/>
            <a:ln cap="flat" cmpd="sng" w="19050">
              <a:solidFill>
                <a:schemeClr val="dk1"/>
              </a:solidFill>
              <a:prstDash val="solid"/>
              <a:round/>
              <a:headEnd len="med" w="med" type="none"/>
              <a:tailEnd len="med" w="med" type="none"/>
            </a:ln>
          </p:spPr>
        </p:cxnSp>
      </p:grpSp>
      <p:sp>
        <p:nvSpPr>
          <p:cNvPr id="563" name="Google Shape;563;p53"/>
          <p:cNvSpPr txBox="1"/>
          <p:nvPr>
            <p:ph hasCustomPrompt="1" type="title"/>
          </p:nvPr>
        </p:nvSpPr>
        <p:spPr>
          <a:xfrm>
            <a:off x="707575" y="539500"/>
            <a:ext cx="4051200" cy="768900"/>
          </a:xfrm>
          <a:prstGeom prst="rect">
            <a:avLst/>
          </a:prstGeom>
          <a:solidFill>
            <a:schemeClr val="dk1"/>
          </a:solidFill>
        </p:spPr>
        <p:txBody>
          <a:bodyPr anchorCtr="0" anchor="ctr" bIns="91425" lIns="91425" spcFirstLastPara="1" rIns="91425" wrap="square" tIns="91425">
            <a:noAutofit/>
          </a:bodyPr>
          <a:lstStyle>
            <a:lvl1pPr lvl="0">
              <a:lnSpc>
                <a:spcPct val="115000"/>
              </a:lnSpc>
              <a:spcBef>
                <a:spcPts val="0"/>
              </a:spcBef>
              <a:spcAft>
                <a:spcPts val="0"/>
              </a:spcAft>
              <a:buClr>
                <a:schemeClr val="lt1"/>
              </a:buClr>
              <a:buSzPts val="6000"/>
              <a:buNone/>
              <a:defRPr sz="37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r>
              <a:t>xx%</a:t>
            </a:r>
          </a:p>
        </p:txBody>
      </p:sp>
      <p:sp>
        <p:nvSpPr>
          <p:cNvPr id="564" name="Google Shape;564;p53"/>
          <p:cNvSpPr txBox="1"/>
          <p:nvPr>
            <p:ph idx="1" type="subTitle"/>
          </p:nvPr>
        </p:nvSpPr>
        <p:spPr>
          <a:xfrm>
            <a:off x="707575" y="1308392"/>
            <a:ext cx="4051200" cy="410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2400"/>
              <a:buNone/>
              <a:defRPr>
                <a:solidFill>
                  <a:schemeClr val="dk1"/>
                </a:solidFill>
                <a:latin typeface="Hanken Grotesk"/>
                <a:ea typeface="Hanken Grotesk"/>
                <a:cs typeface="Hanken Grotesk"/>
                <a:sym typeface="Hanken Grotesk"/>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565" name="Google Shape;565;p53"/>
          <p:cNvSpPr txBox="1"/>
          <p:nvPr>
            <p:ph hasCustomPrompt="1" idx="2" type="title"/>
          </p:nvPr>
        </p:nvSpPr>
        <p:spPr>
          <a:xfrm>
            <a:off x="707575" y="1901349"/>
            <a:ext cx="4051200" cy="768900"/>
          </a:xfrm>
          <a:prstGeom prst="rect">
            <a:avLst/>
          </a:prstGeom>
          <a:solidFill>
            <a:schemeClr val="dk1"/>
          </a:solidFill>
        </p:spPr>
        <p:txBody>
          <a:bodyPr anchorCtr="0" anchor="ctr" bIns="91425" lIns="91425" spcFirstLastPara="1" rIns="91425" wrap="square" tIns="91425">
            <a:noAutofit/>
          </a:bodyPr>
          <a:lstStyle>
            <a:lvl1pPr lvl="0">
              <a:lnSpc>
                <a:spcPct val="115000"/>
              </a:lnSpc>
              <a:spcBef>
                <a:spcPts val="0"/>
              </a:spcBef>
              <a:spcAft>
                <a:spcPts val="0"/>
              </a:spcAft>
              <a:buClr>
                <a:schemeClr val="lt1"/>
              </a:buClr>
              <a:buSzPts val="6000"/>
              <a:buNone/>
              <a:defRPr sz="37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r>
              <a:t>xx%</a:t>
            </a:r>
          </a:p>
        </p:txBody>
      </p:sp>
      <p:sp>
        <p:nvSpPr>
          <p:cNvPr id="566" name="Google Shape;566;p53"/>
          <p:cNvSpPr txBox="1"/>
          <p:nvPr>
            <p:ph idx="3" type="subTitle"/>
          </p:nvPr>
        </p:nvSpPr>
        <p:spPr>
          <a:xfrm>
            <a:off x="707575" y="2670245"/>
            <a:ext cx="4051200" cy="410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2400"/>
              <a:buNone/>
              <a:defRPr>
                <a:solidFill>
                  <a:schemeClr val="dk1"/>
                </a:solidFill>
                <a:latin typeface="Hanken Grotesk"/>
                <a:ea typeface="Hanken Grotesk"/>
                <a:cs typeface="Hanken Grotesk"/>
                <a:sym typeface="Hanken Grotesk"/>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567" name="Google Shape;567;p53"/>
          <p:cNvSpPr txBox="1"/>
          <p:nvPr>
            <p:ph hasCustomPrompt="1" idx="4" type="title"/>
          </p:nvPr>
        </p:nvSpPr>
        <p:spPr>
          <a:xfrm>
            <a:off x="707575" y="3263198"/>
            <a:ext cx="4051200" cy="768900"/>
          </a:xfrm>
          <a:prstGeom prst="rect">
            <a:avLst/>
          </a:prstGeom>
          <a:solidFill>
            <a:schemeClr val="dk1"/>
          </a:solidFill>
        </p:spPr>
        <p:txBody>
          <a:bodyPr anchorCtr="0" anchor="ctr" bIns="91425" lIns="91425" spcFirstLastPara="1" rIns="91425" wrap="square" tIns="91425">
            <a:noAutofit/>
          </a:bodyPr>
          <a:lstStyle>
            <a:lvl1pPr lvl="0">
              <a:lnSpc>
                <a:spcPct val="115000"/>
              </a:lnSpc>
              <a:spcBef>
                <a:spcPts val="0"/>
              </a:spcBef>
              <a:spcAft>
                <a:spcPts val="0"/>
              </a:spcAft>
              <a:buClr>
                <a:schemeClr val="lt1"/>
              </a:buClr>
              <a:buSzPts val="6000"/>
              <a:buNone/>
              <a:defRPr sz="37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r>
              <a:t>xx%</a:t>
            </a:r>
          </a:p>
        </p:txBody>
      </p:sp>
      <p:sp>
        <p:nvSpPr>
          <p:cNvPr id="568" name="Google Shape;568;p53"/>
          <p:cNvSpPr txBox="1"/>
          <p:nvPr>
            <p:ph idx="5" type="subTitle"/>
          </p:nvPr>
        </p:nvSpPr>
        <p:spPr>
          <a:xfrm>
            <a:off x="707575" y="4032098"/>
            <a:ext cx="4051200" cy="410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2400"/>
              <a:buNone/>
              <a:defRPr>
                <a:solidFill>
                  <a:schemeClr val="dk1"/>
                </a:solidFill>
                <a:latin typeface="Hanken Grotesk"/>
                <a:ea typeface="Hanken Grotesk"/>
                <a:cs typeface="Hanken Grotesk"/>
                <a:sym typeface="Hanken Grotesk"/>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569" name="Google Shape;569;p5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1">
    <p:spTree>
      <p:nvGrpSpPr>
        <p:cNvPr id="570" name="Shape 570"/>
        <p:cNvGrpSpPr/>
        <p:nvPr/>
      </p:nvGrpSpPr>
      <p:grpSpPr>
        <a:xfrm>
          <a:off x="0" y="0"/>
          <a:ext cx="0" cy="0"/>
          <a:chOff x="0" y="0"/>
          <a:chExt cx="0" cy="0"/>
        </a:xfrm>
      </p:grpSpPr>
      <p:sp>
        <p:nvSpPr>
          <p:cNvPr id="571" name="Google Shape;571;p54"/>
          <p:cNvSpPr/>
          <p:nvPr/>
        </p:nvSpPr>
        <p:spPr>
          <a:xfrm>
            <a:off x="8240650" y="-9265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2" name="Google Shape;572;p54"/>
          <p:cNvGrpSpPr/>
          <p:nvPr/>
        </p:nvGrpSpPr>
        <p:grpSpPr>
          <a:xfrm>
            <a:off x="-19050" y="232800"/>
            <a:ext cx="9189150" cy="4684500"/>
            <a:chOff x="-19050" y="232800"/>
            <a:chExt cx="9189150" cy="4684500"/>
          </a:xfrm>
        </p:grpSpPr>
        <p:sp>
          <p:nvSpPr>
            <p:cNvPr id="573" name="Google Shape;573;p54"/>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74" name="Google Shape;574;p54"/>
            <p:cNvCxnSpPr/>
            <p:nvPr/>
          </p:nvCxnSpPr>
          <p:spPr>
            <a:xfrm rot="10800000">
              <a:off x="-19050" y="49173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575" name="Google Shape;575;p54"/>
            <p:cNvCxnSpPr/>
            <p:nvPr/>
          </p:nvCxnSpPr>
          <p:spPr>
            <a:xfrm rot="10800000">
              <a:off x="8911200" y="232800"/>
              <a:ext cx="258900" cy="0"/>
            </a:xfrm>
            <a:prstGeom prst="straightConnector1">
              <a:avLst/>
            </a:prstGeom>
            <a:noFill/>
            <a:ln cap="flat" cmpd="sng" w="19050">
              <a:solidFill>
                <a:schemeClr val="dk1"/>
              </a:solidFill>
              <a:prstDash val="solid"/>
              <a:round/>
              <a:headEnd len="med" w="med" type="none"/>
              <a:tailEnd len="med" w="med" type="none"/>
            </a:ln>
          </p:spPr>
        </p:cxnSp>
      </p:grpSp>
      <p:sp>
        <p:nvSpPr>
          <p:cNvPr id="576" name="Google Shape;576;p54"/>
          <p:cNvSpPr txBox="1"/>
          <p:nvPr>
            <p:ph type="title"/>
          </p:nvPr>
        </p:nvSpPr>
        <p:spPr>
          <a:xfrm>
            <a:off x="722376" y="445025"/>
            <a:ext cx="77085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2800"/>
            </a:lvl1pPr>
            <a:lvl2pPr lvl="1">
              <a:spcBef>
                <a:spcPts val="0"/>
              </a:spcBef>
              <a:spcAft>
                <a:spcPts val="0"/>
              </a:spcAft>
              <a:buSzPts val="3000"/>
              <a:buNone/>
              <a:defRPr>
                <a:latin typeface="Lato"/>
                <a:ea typeface="Lato"/>
                <a:cs typeface="Lato"/>
                <a:sym typeface="Lato"/>
              </a:defRPr>
            </a:lvl2pPr>
            <a:lvl3pPr lvl="2">
              <a:spcBef>
                <a:spcPts val="0"/>
              </a:spcBef>
              <a:spcAft>
                <a:spcPts val="0"/>
              </a:spcAft>
              <a:buSzPts val="3000"/>
              <a:buNone/>
              <a:defRPr>
                <a:latin typeface="Lato"/>
                <a:ea typeface="Lato"/>
                <a:cs typeface="Lato"/>
                <a:sym typeface="Lato"/>
              </a:defRPr>
            </a:lvl3pPr>
            <a:lvl4pPr lvl="3">
              <a:spcBef>
                <a:spcPts val="0"/>
              </a:spcBef>
              <a:spcAft>
                <a:spcPts val="0"/>
              </a:spcAft>
              <a:buSzPts val="3000"/>
              <a:buNone/>
              <a:defRPr>
                <a:latin typeface="Lato"/>
                <a:ea typeface="Lato"/>
                <a:cs typeface="Lato"/>
                <a:sym typeface="Lato"/>
              </a:defRPr>
            </a:lvl4pPr>
            <a:lvl5pPr lvl="4">
              <a:spcBef>
                <a:spcPts val="0"/>
              </a:spcBef>
              <a:spcAft>
                <a:spcPts val="0"/>
              </a:spcAft>
              <a:buSzPts val="3000"/>
              <a:buNone/>
              <a:defRPr>
                <a:latin typeface="Lato"/>
                <a:ea typeface="Lato"/>
                <a:cs typeface="Lato"/>
                <a:sym typeface="Lato"/>
              </a:defRPr>
            </a:lvl5pPr>
            <a:lvl6pPr lvl="5">
              <a:spcBef>
                <a:spcPts val="0"/>
              </a:spcBef>
              <a:spcAft>
                <a:spcPts val="0"/>
              </a:spcAft>
              <a:buSzPts val="3000"/>
              <a:buNone/>
              <a:defRPr>
                <a:latin typeface="Lato"/>
                <a:ea typeface="Lato"/>
                <a:cs typeface="Lato"/>
                <a:sym typeface="Lato"/>
              </a:defRPr>
            </a:lvl6pPr>
            <a:lvl7pPr lvl="6">
              <a:spcBef>
                <a:spcPts val="0"/>
              </a:spcBef>
              <a:spcAft>
                <a:spcPts val="0"/>
              </a:spcAft>
              <a:buSzPts val="3000"/>
              <a:buNone/>
              <a:defRPr>
                <a:latin typeface="Lato"/>
                <a:ea typeface="Lato"/>
                <a:cs typeface="Lato"/>
                <a:sym typeface="Lato"/>
              </a:defRPr>
            </a:lvl7pPr>
            <a:lvl8pPr lvl="7">
              <a:spcBef>
                <a:spcPts val="0"/>
              </a:spcBef>
              <a:spcAft>
                <a:spcPts val="0"/>
              </a:spcAft>
              <a:buSzPts val="3000"/>
              <a:buNone/>
              <a:defRPr>
                <a:latin typeface="Lato"/>
                <a:ea typeface="Lato"/>
                <a:cs typeface="Lato"/>
                <a:sym typeface="Lato"/>
              </a:defRPr>
            </a:lvl8pPr>
            <a:lvl9pPr lvl="8">
              <a:spcBef>
                <a:spcPts val="0"/>
              </a:spcBef>
              <a:spcAft>
                <a:spcPts val="0"/>
              </a:spcAft>
              <a:buSzPts val="3000"/>
              <a:buNone/>
              <a:defRPr>
                <a:latin typeface="Lato"/>
                <a:ea typeface="Lato"/>
                <a:cs typeface="Lato"/>
                <a:sym typeface="Lato"/>
              </a:defRPr>
            </a:lvl9pPr>
          </a:lstStyle>
          <a:p/>
        </p:txBody>
      </p:sp>
      <p:sp>
        <p:nvSpPr>
          <p:cNvPr id="577" name="Google Shape;577;p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1_1">
    <p:spTree>
      <p:nvGrpSpPr>
        <p:cNvPr id="578" name="Shape 578"/>
        <p:cNvGrpSpPr/>
        <p:nvPr/>
      </p:nvGrpSpPr>
      <p:grpSpPr>
        <a:xfrm>
          <a:off x="0" y="0"/>
          <a:ext cx="0" cy="0"/>
          <a:chOff x="0" y="0"/>
          <a:chExt cx="0" cy="0"/>
        </a:xfrm>
      </p:grpSpPr>
      <p:sp>
        <p:nvSpPr>
          <p:cNvPr id="579" name="Google Shape;579;p55"/>
          <p:cNvSpPr/>
          <p:nvPr/>
        </p:nvSpPr>
        <p:spPr>
          <a:xfrm>
            <a:off x="-9243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0" name="Google Shape;580;p55"/>
          <p:cNvGrpSpPr/>
          <p:nvPr/>
        </p:nvGrpSpPr>
        <p:grpSpPr>
          <a:xfrm>
            <a:off x="232200" y="232800"/>
            <a:ext cx="8988300" cy="4964300"/>
            <a:chOff x="232200" y="232800"/>
            <a:chExt cx="8988300" cy="4964300"/>
          </a:xfrm>
        </p:grpSpPr>
        <p:sp>
          <p:nvSpPr>
            <p:cNvPr id="581" name="Google Shape;581;p55"/>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82" name="Google Shape;582;p55"/>
            <p:cNvCxnSpPr/>
            <p:nvPr/>
          </p:nvCxnSpPr>
          <p:spPr>
            <a:xfrm rot="10800000">
              <a:off x="89112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583" name="Google Shape;583;p55"/>
            <p:cNvCxnSpPr/>
            <p:nvPr/>
          </p:nvCxnSpPr>
          <p:spPr>
            <a:xfrm rot="10800000">
              <a:off x="232200" y="4890500"/>
              <a:ext cx="0" cy="306600"/>
            </a:xfrm>
            <a:prstGeom prst="straightConnector1">
              <a:avLst/>
            </a:prstGeom>
            <a:noFill/>
            <a:ln cap="flat" cmpd="sng" w="19050">
              <a:solidFill>
                <a:schemeClr val="dk1"/>
              </a:solidFill>
              <a:prstDash val="solid"/>
              <a:round/>
              <a:headEnd len="med" w="med" type="none"/>
              <a:tailEnd len="med" w="med" type="none"/>
            </a:ln>
          </p:spPr>
        </p:cxnSp>
      </p:grpSp>
      <p:sp>
        <p:nvSpPr>
          <p:cNvPr id="584" name="Google Shape;584;p55"/>
          <p:cNvSpPr txBox="1"/>
          <p:nvPr>
            <p:ph type="title"/>
          </p:nvPr>
        </p:nvSpPr>
        <p:spPr>
          <a:xfrm>
            <a:off x="722376" y="445025"/>
            <a:ext cx="77085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2800"/>
            </a:lvl1pPr>
            <a:lvl2pPr lvl="1">
              <a:spcBef>
                <a:spcPts val="0"/>
              </a:spcBef>
              <a:spcAft>
                <a:spcPts val="0"/>
              </a:spcAft>
              <a:buSzPts val="3000"/>
              <a:buNone/>
              <a:defRPr>
                <a:latin typeface="Lato"/>
                <a:ea typeface="Lato"/>
                <a:cs typeface="Lato"/>
                <a:sym typeface="Lato"/>
              </a:defRPr>
            </a:lvl2pPr>
            <a:lvl3pPr lvl="2">
              <a:spcBef>
                <a:spcPts val="0"/>
              </a:spcBef>
              <a:spcAft>
                <a:spcPts val="0"/>
              </a:spcAft>
              <a:buSzPts val="3000"/>
              <a:buNone/>
              <a:defRPr>
                <a:latin typeface="Lato"/>
                <a:ea typeface="Lato"/>
                <a:cs typeface="Lato"/>
                <a:sym typeface="Lato"/>
              </a:defRPr>
            </a:lvl3pPr>
            <a:lvl4pPr lvl="3">
              <a:spcBef>
                <a:spcPts val="0"/>
              </a:spcBef>
              <a:spcAft>
                <a:spcPts val="0"/>
              </a:spcAft>
              <a:buSzPts val="3000"/>
              <a:buNone/>
              <a:defRPr>
                <a:latin typeface="Lato"/>
                <a:ea typeface="Lato"/>
                <a:cs typeface="Lato"/>
                <a:sym typeface="Lato"/>
              </a:defRPr>
            </a:lvl4pPr>
            <a:lvl5pPr lvl="4">
              <a:spcBef>
                <a:spcPts val="0"/>
              </a:spcBef>
              <a:spcAft>
                <a:spcPts val="0"/>
              </a:spcAft>
              <a:buSzPts val="3000"/>
              <a:buNone/>
              <a:defRPr>
                <a:latin typeface="Lato"/>
                <a:ea typeface="Lato"/>
                <a:cs typeface="Lato"/>
                <a:sym typeface="Lato"/>
              </a:defRPr>
            </a:lvl5pPr>
            <a:lvl6pPr lvl="5">
              <a:spcBef>
                <a:spcPts val="0"/>
              </a:spcBef>
              <a:spcAft>
                <a:spcPts val="0"/>
              </a:spcAft>
              <a:buSzPts val="3000"/>
              <a:buNone/>
              <a:defRPr>
                <a:latin typeface="Lato"/>
                <a:ea typeface="Lato"/>
                <a:cs typeface="Lato"/>
                <a:sym typeface="Lato"/>
              </a:defRPr>
            </a:lvl6pPr>
            <a:lvl7pPr lvl="6">
              <a:spcBef>
                <a:spcPts val="0"/>
              </a:spcBef>
              <a:spcAft>
                <a:spcPts val="0"/>
              </a:spcAft>
              <a:buSzPts val="3000"/>
              <a:buNone/>
              <a:defRPr>
                <a:latin typeface="Lato"/>
                <a:ea typeface="Lato"/>
                <a:cs typeface="Lato"/>
                <a:sym typeface="Lato"/>
              </a:defRPr>
            </a:lvl7pPr>
            <a:lvl8pPr lvl="7">
              <a:spcBef>
                <a:spcPts val="0"/>
              </a:spcBef>
              <a:spcAft>
                <a:spcPts val="0"/>
              </a:spcAft>
              <a:buSzPts val="3000"/>
              <a:buNone/>
              <a:defRPr>
                <a:latin typeface="Lato"/>
                <a:ea typeface="Lato"/>
                <a:cs typeface="Lato"/>
                <a:sym typeface="Lato"/>
              </a:defRPr>
            </a:lvl8pPr>
            <a:lvl9pPr lvl="8">
              <a:spcBef>
                <a:spcPts val="0"/>
              </a:spcBef>
              <a:spcAft>
                <a:spcPts val="0"/>
              </a:spcAft>
              <a:buSzPts val="3000"/>
              <a:buNone/>
              <a:defRPr>
                <a:latin typeface="Lato"/>
                <a:ea typeface="Lato"/>
                <a:cs typeface="Lato"/>
                <a:sym typeface="Lato"/>
              </a:defRPr>
            </a:lvl9pPr>
          </a:lstStyle>
          <a:p/>
        </p:txBody>
      </p:sp>
      <p:sp>
        <p:nvSpPr>
          <p:cNvPr id="585" name="Google Shape;585;p5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586" name="Shape 586"/>
        <p:cNvGrpSpPr/>
        <p:nvPr/>
      </p:nvGrpSpPr>
      <p:grpSpPr>
        <a:xfrm>
          <a:off x="0" y="0"/>
          <a:ext cx="0" cy="0"/>
          <a:chOff x="0" y="0"/>
          <a:chExt cx="0" cy="0"/>
        </a:xfrm>
      </p:grpSpPr>
      <p:sp>
        <p:nvSpPr>
          <p:cNvPr id="587" name="Google Shape;587;p56"/>
          <p:cNvSpPr/>
          <p:nvPr/>
        </p:nvSpPr>
        <p:spPr>
          <a:xfrm>
            <a:off x="6677100" y="-9050"/>
            <a:ext cx="5161500" cy="51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8" name="Google Shape;588;p56"/>
          <p:cNvGrpSpPr/>
          <p:nvPr/>
        </p:nvGrpSpPr>
        <p:grpSpPr>
          <a:xfrm>
            <a:off x="713223" y="-79050"/>
            <a:ext cx="8791100" cy="4687625"/>
            <a:chOff x="-669332" y="-79050"/>
            <a:chExt cx="10173707" cy="4687625"/>
          </a:xfrm>
        </p:grpSpPr>
        <p:sp>
          <p:nvSpPr>
            <p:cNvPr id="589" name="Google Shape;589;p56"/>
            <p:cNvSpPr/>
            <p:nvPr/>
          </p:nvSpPr>
          <p:spPr>
            <a:xfrm>
              <a:off x="-669325" y="533550"/>
              <a:ext cx="91002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90" name="Google Shape;590;p56"/>
            <p:cNvCxnSpPr/>
            <p:nvPr/>
          </p:nvCxnSpPr>
          <p:spPr>
            <a:xfrm rot="10800000">
              <a:off x="-669332" y="-79050"/>
              <a:ext cx="0" cy="624900"/>
            </a:xfrm>
            <a:prstGeom prst="straightConnector1">
              <a:avLst/>
            </a:prstGeom>
            <a:noFill/>
            <a:ln cap="flat" cmpd="sng" w="19050">
              <a:solidFill>
                <a:schemeClr val="dk1"/>
              </a:solidFill>
              <a:prstDash val="solid"/>
              <a:round/>
              <a:headEnd len="med" w="med" type="none"/>
              <a:tailEnd len="med" w="med" type="none"/>
            </a:ln>
          </p:spPr>
        </p:cxnSp>
        <p:cxnSp>
          <p:nvCxnSpPr>
            <p:cNvPr id="591" name="Google Shape;591;p56"/>
            <p:cNvCxnSpPr/>
            <p:nvPr/>
          </p:nvCxnSpPr>
          <p:spPr>
            <a:xfrm>
              <a:off x="8425275" y="4608575"/>
              <a:ext cx="1079100" cy="0"/>
            </a:xfrm>
            <a:prstGeom prst="straightConnector1">
              <a:avLst/>
            </a:prstGeom>
            <a:noFill/>
            <a:ln cap="flat" cmpd="sng" w="19050">
              <a:solidFill>
                <a:schemeClr val="dk1"/>
              </a:solidFill>
              <a:prstDash val="solid"/>
              <a:round/>
              <a:headEnd len="med" w="med" type="none"/>
              <a:tailEnd len="med" w="med" type="none"/>
            </a:ln>
          </p:spPr>
        </p:cxnSp>
      </p:grpSp>
      <p:sp>
        <p:nvSpPr>
          <p:cNvPr id="592" name="Google Shape;592;p56"/>
          <p:cNvSpPr txBox="1"/>
          <p:nvPr>
            <p:ph type="title"/>
          </p:nvPr>
        </p:nvSpPr>
        <p:spPr>
          <a:xfrm>
            <a:off x="1094263" y="778325"/>
            <a:ext cx="4448100" cy="1058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58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593" name="Google Shape;593;p56"/>
          <p:cNvSpPr txBox="1"/>
          <p:nvPr>
            <p:ph idx="1" type="subTitle"/>
          </p:nvPr>
        </p:nvSpPr>
        <p:spPr>
          <a:xfrm>
            <a:off x="1094225" y="1651512"/>
            <a:ext cx="4448100" cy="12249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atin typeface="Hanken Grotesk"/>
                <a:ea typeface="Hanken Grotesk"/>
                <a:cs typeface="Hanken Grotesk"/>
                <a:sym typeface="Hanken Grotesk"/>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94" name="Google Shape;594;p56"/>
          <p:cNvSpPr txBox="1"/>
          <p:nvPr/>
        </p:nvSpPr>
        <p:spPr>
          <a:xfrm>
            <a:off x="1094225" y="3383825"/>
            <a:ext cx="5797200" cy="55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300"/>
              </a:spcBef>
              <a:spcAft>
                <a:spcPts val="0"/>
              </a:spcAft>
              <a:buNone/>
            </a:pPr>
            <a:r>
              <a:rPr lang="en" sz="1200">
                <a:solidFill>
                  <a:schemeClr val="dk1"/>
                </a:solidFill>
                <a:latin typeface="Hanken Grotesk"/>
                <a:ea typeface="Hanken Grotesk"/>
                <a:cs typeface="Hanken Grotesk"/>
                <a:sym typeface="Hanken Grotesk"/>
              </a:rPr>
              <a:t>CREDITS: This presentation template was created by </a:t>
            </a:r>
            <a:r>
              <a:rPr b="1" lang="en" sz="1200" u="sng">
                <a:solidFill>
                  <a:schemeClr val="dk1"/>
                </a:solidFill>
                <a:latin typeface="Hanken Grotesk"/>
                <a:ea typeface="Hanken Grotesk"/>
                <a:cs typeface="Hanken Grotesk"/>
                <a:sym typeface="Hanken Grotesk"/>
                <a:hlinkClick r:id="rId2">
                  <a:extLst>
                    <a:ext uri="{A12FA001-AC4F-418D-AE19-62706E023703}">
                      <ahyp:hlinkClr val="tx"/>
                    </a:ext>
                  </a:extLst>
                </a:hlinkClick>
              </a:rPr>
              <a:t>Slidesgo</a:t>
            </a:r>
            <a:r>
              <a:rPr b="1" lang="en" sz="1200">
                <a:solidFill>
                  <a:schemeClr val="dk1"/>
                </a:solidFill>
                <a:latin typeface="Hanken Grotesk"/>
                <a:ea typeface="Hanken Grotesk"/>
                <a:cs typeface="Hanken Grotesk"/>
                <a:sym typeface="Hanken Grotesk"/>
              </a:rPr>
              <a:t>,</a:t>
            </a:r>
            <a:r>
              <a:rPr lang="en" sz="1200">
                <a:solidFill>
                  <a:schemeClr val="dk1"/>
                </a:solidFill>
                <a:latin typeface="Hanken Grotesk"/>
                <a:ea typeface="Hanken Grotesk"/>
                <a:cs typeface="Hanken Grotesk"/>
                <a:sym typeface="Hanken Grotesk"/>
              </a:rPr>
              <a:t> and includes icons by</a:t>
            </a:r>
            <a:r>
              <a:rPr b="1" lang="en" sz="1200">
                <a:solidFill>
                  <a:schemeClr val="dk1"/>
                </a:solidFill>
                <a:latin typeface="Hanken Grotesk"/>
                <a:ea typeface="Hanken Grotesk"/>
                <a:cs typeface="Hanken Grotesk"/>
                <a:sym typeface="Hanken Grotesk"/>
              </a:rPr>
              <a:t> </a:t>
            </a:r>
            <a:r>
              <a:rPr b="1" lang="en" sz="1200" u="sng">
                <a:solidFill>
                  <a:schemeClr val="dk1"/>
                </a:solidFill>
                <a:latin typeface="Hanken Grotesk"/>
                <a:ea typeface="Hanken Grotesk"/>
                <a:cs typeface="Hanken Grotesk"/>
                <a:sym typeface="Hanken Grotesk"/>
                <a:hlinkClick r:id="rId3">
                  <a:extLst>
                    <a:ext uri="{A12FA001-AC4F-418D-AE19-62706E023703}">
                      <ahyp:hlinkClr val="tx"/>
                    </a:ext>
                  </a:extLst>
                </a:hlinkClick>
              </a:rPr>
              <a:t>Flaticon</a:t>
            </a:r>
            <a:r>
              <a:rPr b="1" lang="en" sz="1200">
                <a:solidFill>
                  <a:schemeClr val="dk1"/>
                </a:solidFill>
                <a:latin typeface="Hanken Grotesk"/>
                <a:ea typeface="Hanken Grotesk"/>
                <a:cs typeface="Hanken Grotesk"/>
                <a:sym typeface="Hanken Grotesk"/>
              </a:rPr>
              <a:t>,</a:t>
            </a:r>
            <a:r>
              <a:rPr lang="en" sz="1200">
                <a:solidFill>
                  <a:schemeClr val="dk1"/>
                </a:solidFill>
                <a:latin typeface="Hanken Grotesk"/>
                <a:ea typeface="Hanken Grotesk"/>
                <a:cs typeface="Hanken Grotesk"/>
                <a:sym typeface="Hanken Grotesk"/>
              </a:rPr>
              <a:t> and infographics &amp; images by </a:t>
            </a:r>
            <a:r>
              <a:rPr b="1" lang="en" sz="1200" u="sng">
                <a:solidFill>
                  <a:schemeClr val="dk1"/>
                </a:solidFill>
                <a:latin typeface="Hanken Grotesk"/>
                <a:ea typeface="Hanken Grotesk"/>
                <a:cs typeface="Hanken Grotesk"/>
                <a:sym typeface="Hanken Grotesk"/>
                <a:hlinkClick r:id="rId4">
                  <a:extLst>
                    <a:ext uri="{A12FA001-AC4F-418D-AE19-62706E023703}">
                      <ahyp:hlinkClr val="tx"/>
                    </a:ext>
                  </a:extLst>
                </a:hlinkClick>
              </a:rPr>
              <a:t>Freepik</a:t>
            </a:r>
            <a:r>
              <a:rPr b="1" lang="en" sz="1200" u="sng">
                <a:solidFill>
                  <a:schemeClr val="dk1"/>
                </a:solidFill>
                <a:latin typeface="Hanken Grotesk"/>
                <a:ea typeface="Hanken Grotesk"/>
                <a:cs typeface="Hanken Grotesk"/>
                <a:sym typeface="Hanken Grotesk"/>
              </a:rPr>
              <a:t> </a:t>
            </a:r>
            <a:endParaRPr b="1" sz="1200" u="sng">
              <a:solidFill>
                <a:schemeClr val="dk1"/>
              </a:solidFill>
              <a:latin typeface="Hanken Grotesk"/>
              <a:ea typeface="Hanken Grotesk"/>
              <a:cs typeface="Hanken Grotesk"/>
              <a:sym typeface="Hanken Grotesk"/>
            </a:endParaRPr>
          </a:p>
        </p:txBody>
      </p:sp>
      <p:sp>
        <p:nvSpPr>
          <p:cNvPr id="595" name="Google Shape;595;p5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7">
    <p:spTree>
      <p:nvGrpSpPr>
        <p:cNvPr id="596" name="Shape 596"/>
        <p:cNvGrpSpPr/>
        <p:nvPr/>
      </p:nvGrpSpPr>
      <p:grpSpPr>
        <a:xfrm>
          <a:off x="0" y="0"/>
          <a:ext cx="0" cy="0"/>
          <a:chOff x="0" y="0"/>
          <a:chExt cx="0" cy="0"/>
        </a:xfrm>
      </p:grpSpPr>
      <p:sp>
        <p:nvSpPr>
          <p:cNvPr id="597" name="Google Shape;597;p57"/>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8" name="Google Shape;598;p57"/>
          <p:cNvGrpSpPr/>
          <p:nvPr/>
        </p:nvGrpSpPr>
        <p:grpSpPr>
          <a:xfrm>
            <a:off x="232200" y="-49400"/>
            <a:ext cx="8679000" cy="5250800"/>
            <a:chOff x="232200" y="-49400"/>
            <a:chExt cx="8679000" cy="5250800"/>
          </a:xfrm>
        </p:grpSpPr>
        <p:sp>
          <p:nvSpPr>
            <p:cNvPr id="599" name="Google Shape;599;p57"/>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0" name="Google Shape;600;p57"/>
            <p:cNvGrpSpPr/>
            <p:nvPr/>
          </p:nvGrpSpPr>
          <p:grpSpPr>
            <a:xfrm>
              <a:off x="232200" y="-49400"/>
              <a:ext cx="8679000" cy="5250800"/>
              <a:chOff x="232200" y="-49400"/>
              <a:chExt cx="8679000" cy="5250800"/>
            </a:xfrm>
          </p:grpSpPr>
          <p:cxnSp>
            <p:nvCxnSpPr>
              <p:cNvPr id="601" name="Google Shape;601;p57"/>
              <p:cNvCxnSpPr/>
              <p:nvPr/>
            </p:nvCxnSpPr>
            <p:spPr>
              <a:xfrm rot="10800000">
                <a:off x="232200" y="-49400"/>
                <a:ext cx="0" cy="284100"/>
              </a:xfrm>
              <a:prstGeom prst="straightConnector1">
                <a:avLst/>
              </a:prstGeom>
              <a:noFill/>
              <a:ln cap="flat" cmpd="sng" w="19050">
                <a:solidFill>
                  <a:schemeClr val="dk1"/>
                </a:solidFill>
                <a:prstDash val="solid"/>
                <a:round/>
                <a:headEnd len="med" w="med" type="none"/>
                <a:tailEnd len="med" w="med" type="none"/>
              </a:ln>
            </p:spPr>
          </p:cxnSp>
          <p:cxnSp>
            <p:nvCxnSpPr>
              <p:cNvPr id="602" name="Google Shape;602;p57"/>
              <p:cNvCxnSpPr/>
              <p:nvPr/>
            </p:nvCxnSpPr>
            <p:spPr>
              <a:xfrm rot="10800000">
                <a:off x="8911200" y="4917300"/>
                <a:ext cx="0" cy="284100"/>
              </a:xfrm>
              <a:prstGeom prst="straightConnector1">
                <a:avLst/>
              </a:prstGeom>
              <a:noFill/>
              <a:ln cap="flat" cmpd="sng" w="19050">
                <a:solidFill>
                  <a:schemeClr val="dk1"/>
                </a:solidFill>
                <a:prstDash val="solid"/>
                <a:round/>
                <a:headEnd len="med" w="med" type="none"/>
                <a:tailEnd len="med" w="med" type="none"/>
              </a:ln>
            </p:spPr>
          </p:cxnSp>
        </p:grpSp>
      </p:grpSp>
      <p:sp>
        <p:nvSpPr>
          <p:cNvPr id="603" name="Google Shape;603;p5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
    <p:spTree>
      <p:nvGrpSpPr>
        <p:cNvPr id="604" name="Shape 604"/>
        <p:cNvGrpSpPr/>
        <p:nvPr/>
      </p:nvGrpSpPr>
      <p:grpSpPr>
        <a:xfrm>
          <a:off x="0" y="0"/>
          <a:ext cx="0" cy="0"/>
          <a:chOff x="0" y="0"/>
          <a:chExt cx="0" cy="0"/>
        </a:xfrm>
      </p:grpSpPr>
      <p:sp>
        <p:nvSpPr>
          <p:cNvPr id="605" name="Google Shape;605;p58"/>
          <p:cNvSpPr/>
          <p:nvPr/>
        </p:nvSpPr>
        <p:spPr>
          <a:xfrm>
            <a:off x="8141975" y="-88657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6" name="Google Shape;606;p58"/>
          <p:cNvGrpSpPr/>
          <p:nvPr/>
        </p:nvGrpSpPr>
        <p:grpSpPr>
          <a:xfrm>
            <a:off x="232200" y="232800"/>
            <a:ext cx="9045000" cy="4975500"/>
            <a:chOff x="232200" y="232800"/>
            <a:chExt cx="9045000" cy="4975500"/>
          </a:xfrm>
        </p:grpSpPr>
        <p:sp>
          <p:nvSpPr>
            <p:cNvPr id="607" name="Google Shape;607;p58"/>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08" name="Google Shape;608;p58"/>
            <p:cNvCxnSpPr/>
            <p:nvPr/>
          </p:nvCxnSpPr>
          <p:spPr>
            <a:xfrm>
              <a:off x="8911200" y="232800"/>
              <a:ext cx="366000" cy="0"/>
            </a:xfrm>
            <a:prstGeom prst="straightConnector1">
              <a:avLst/>
            </a:prstGeom>
            <a:noFill/>
            <a:ln cap="flat" cmpd="sng" w="19050">
              <a:solidFill>
                <a:schemeClr val="dk1"/>
              </a:solidFill>
              <a:prstDash val="solid"/>
              <a:round/>
              <a:headEnd len="med" w="med" type="none"/>
              <a:tailEnd len="med" w="med" type="none"/>
            </a:ln>
          </p:spPr>
        </p:cxnSp>
        <p:cxnSp>
          <p:nvCxnSpPr>
            <p:cNvPr id="609" name="Google Shape;609;p58"/>
            <p:cNvCxnSpPr/>
            <p:nvPr/>
          </p:nvCxnSpPr>
          <p:spPr>
            <a:xfrm>
              <a:off x="232200" y="4917300"/>
              <a:ext cx="1200" cy="291000"/>
            </a:xfrm>
            <a:prstGeom prst="straightConnector1">
              <a:avLst/>
            </a:prstGeom>
            <a:noFill/>
            <a:ln cap="flat" cmpd="sng" w="19050">
              <a:solidFill>
                <a:schemeClr val="dk1"/>
              </a:solidFill>
              <a:prstDash val="solid"/>
              <a:round/>
              <a:headEnd len="med" w="med" type="none"/>
              <a:tailEnd len="med" w="med" type="none"/>
            </a:ln>
          </p:spPr>
        </p:cxnSp>
      </p:grpSp>
      <p:sp>
        <p:nvSpPr>
          <p:cNvPr id="610" name="Google Shape;610;p5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9" name="Shape 59"/>
        <p:cNvGrpSpPr/>
        <p:nvPr/>
      </p:nvGrpSpPr>
      <p:grpSpPr>
        <a:xfrm>
          <a:off x="0" y="0"/>
          <a:ext cx="0" cy="0"/>
          <a:chOff x="0" y="0"/>
          <a:chExt cx="0" cy="0"/>
        </a:xfrm>
      </p:grpSpPr>
      <p:sp>
        <p:nvSpPr>
          <p:cNvPr id="60" name="Google Shape;60;p7"/>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 name="Google Shape;61;p7"/>
          <p:cNvGrpSpPr/>
          <p:nvPr/>
        </p:nvGrpSpPr>
        <p:grpSpPr>
          <a:xfrm>
            <a:off x="-19050" y="-16000"/>
            <a:ext cx="8930250" cy="4933300"/>
            <a:chOff x="-19050" y="-16000"/>
            <a:chExt cx="8930250" cy="4933300"/>
          </a:xfrm>
        </p:grpSpPr>
        <p:sp>
          <p:nvSpPr>
            <p:cNvPr id="62" name="Google Shape;62;p7"/>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3" name="Google Shape;63;p7"/>
            <p:cNvCxnSpPr/>
            <p:nvPr/>
          </p:nvCxnSpPr>
          <p:spPr>
            <a:xfrm rot="10800000">
              <a:off x="-19050" y="49173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64" name="Google Shape;64;p7"/>
            <p:cNvCxnSpPr/>
            <p:nvPr/>
          </p:nvCxnSpPr>
          <p:spPr>
            <a:xfrm rot="10800000">
              <a:off x="8911200" y="-16000"/>
              <a:ext cx="0" cy="258900"/>
            </a:xfrm>
            <a:prstGeom prst="straightConnector1">
              <a:avLst/>
            </a:prstGeom>
            <a:noFill/>
            <a:ln cap="flat" cmpd="sng" w="19050">
              <a:solidFill>
                <a:schemeClr val="dk1"/>
              </a:solidFill>
              <a:prstDash val="solid"/>
              <a:round/>
              <a:headEnd len="med" w="med" type="none"/>
              <a:tailEnd len="med" w="med" type="none"/>
            </a:ln>
          </p:spPr>
        </p:cxnSp>
      </p:grpSp>
      <p:sp>
        <p:nvSpPr>
          <p:cNvPr id="65" name="Google Shape;65;p7"/>
          <p:cNvSpPr txBox="1"/>
          <p:nvPr>
            <p:ph type="title"/>
          </p:nvPr>
        </p:nvSpPr>
        <p:spPr>
          <a:xfrm>
            <a:off x="720000" y="448050"/>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6" name="Google Shape;66;p7"/>
          <p:cNvSpPr txBox="1"/>
          <p:nvPr>
            <p:ph idx="1" type="subTitle"/>
          </p:nvPr>
        </p:nvSpPr>
        <p:spPr>
          <a:xfrm>
            <a:off x="1733625" y="1361025"/>
            <a:ext cx="6580200" cy="29061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Char char="●"/>
              <a:defRPr sz="1600">
                <a:latin typeface="Hanken Grotesk"/>
                <a:ea typeface="Hanken Grotesk"/>
                <a:cs typeface="Hanken Grotesk"/>
                <a:sym typeface="Hanken Grotesk"/>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400"/>
              <a:buFont typeface="Nunito Light"/>
              <a:buChar char="○"/>
              <a:defRPr/>
            </a:lvl5pPr>
            <a:lvl6pPr lvl="5" rtl="0" algn="ctr">
              <a:lnSpc>
                <a:spcPct val="100000"/>
              </a:lnSpc>
              <a:spcBef>
                <a:spcPts val="0"/>
              </a:spcBef>
              <a:spcAft>
                <a:spcPts val="0"/>
              </a:spcAft>
              <a:buClr>
                <a:srgbClr val="999999"/>
              </a:buClr>
              <a:buSzPts val="14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400"/>
              <a:buFont typeface="Nunito Light"/>
              <a:buChar char="■"/>
              <a:defRPr/>
            </a:lvl9pPr>
          </a:lstStyle>
          <a:p/>
        </p:txBody>
      </p:sp>
      <p:sp>
        <p:nvSpPr>
          <p:cNvPr id="67" name="Google Shape;67;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8" name="Shape 68"/>
        <p:cNvGrpSpPr/>
        <p:nvPr/>
      </p:nvGrpSpPr>
      <p:grpSpPr>
        <a:xfrm>
          <a:off x="0" y="0"/>
          <a:ext cx="0" cy="0"/>
          <a:chOff x="0" y="0"/>
          <a:chExt cx="0" cy="0"/>
        </a:xfrm>
      </p:grpSpPr>
      <p:sp>
        <p:nvSpPr>
          <p:cNvPr id="69" name="Google Shape;69;p8"/>
          <p:cNvSpPr/>
          <p:nvPr/>
        </p:nvSpPr>
        <p:spPr>
          <a:xfrm>
            <a:off x="2007375" y="2776900"/>
            <a:ext cx="5143500" cy="514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 name="Google Shape;70;p8"/>
          <p:cNvGrpSpPr/>
          <p:nvPr/>
        </p:nvGrpSpPr>
        <p:grpSpPr>
          <a:xfrm>
            <a:off x="-25" y="533550"/>
            <a:ext cx="9270975" cy="4075025"/>
            <a:chOff x="-25" y="533550"/>
            <a:chExt cx="9270975" cy="4075025"/>
          </a:xfrm>
        </p:grpSpPr>
        <p:sp>
          <p:nvSpPr>
            <p:cNvPr id="71" name="Google Shape;71;p8"/>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3800">
                <a:solidFill>
                  <a:schemeClr val="dk1"/>
                </a:solidFill>
                <a:latin typeface="Figtree Black"/>
                <a:ea typeface="Figtree Black"/>
                <a:cs typeface="Figtree Black"/>
                <a:sym typeface="Figtree Black"/>
              </a:endParaRPr>
            </a:p>
          </p:txBody>
        </p:sp>
        <p:cxnSp>
          <p:nvCxnSpPr>
            <p:cNvPr id="72" name="Google Shape;72;p8"/>
            <p:cNvCxnSpPr/>
            <p:nvPr/>
          </p:nvCxnSpPr>
          <p:spPr>
            <a:xfrm rot="10800000">
              <a:off x="8430950" y="533550"/>
              <a:ext cx="840000" cy="0"/>
            </a:xfrm>
            <a:prstGeom prst="straightConnector1">
              <a:avLst/>
            </a:prstGeom>
            <a:noFill/>
            <a:ln cap="flat" cmpd="sng" w="19050">
              <a:solidFill>
                <a:schemeClr val="dk1"/>
              </a:solidFill>
              <a:prstDash val="solid"/>
              <a:round/>
              <a:headEnd len="med" w="med" type="none"/>
              <a:tailEnd len="med" w="med" type="none"/>
            </a:ln>
          </p:spPr>
        </p:cxnSp>
        <p:cxnSp>
          <p:nvCxnSpPr>
            <p:cNvPr id="73" name="Google Shape;73;p8"/>
            <p:cNvCxnSpPr/>
            <p:nvPr/>
          </p:nvCxnSpPr>
          <p:spPr>
            <a:xfrm rot="10800000">
              <a:off x="-25" y="4608575"/>
              <a:ext cx="740700" cy="0"/>
            </a:xfrm>
            <a:prstGeom prst="straightConnector1">
              <a:avLst/>
            </a:prstGeom>
            <a:noFill/>
            <a:ln cap="flat" cmpd="sng" w="19050">
              <a:solidFill>
                <a:schemeClr val="dk1"/>
              </a:solidFill>
              <a:prstDash val="solid"/>
              <a:round/>
              <a:headEnd len="med" w="med" type="none"/>
              <a:tailEnd len="med" w="med" type="none"/>
            </a:ln>
          </p:spPr>
        </p:cxnSp>
      </p:grpSp>
      <p:sp>
        <p:nvSpPr>
          <p:cNvPr id="74" name="Google Shape;74;p8"/>
          <p:cNvSpPr txBox="1"/>
          <p:nvPr>
            <p:ph type="title"/>
          </p:nvPr>
        </p:nvSpPr>
        <p:spPr>
          <a:xfrm>
            <a:off x="1644450" y="1733400"/>
            <a:ext cx="5855100" cy="7608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3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75" name="Google Shape;75;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6" name="Shape 76"/>
        <p:cNvGrpSpPr/>
        <p:nvPr/>
      </p:nvGrpSpPr>
      <p:grpSpPr>
        <a:xfrm>
          <a:off x="0" y="0"/>
          <a:ext cx="0" cy="0"/>
          <a:chOff x="0" y="0"/>
          <a:chExt cx="0" cy="0"/>
        </a:xfrm>
      </p:grpSpPr>
      <p:sp>
        <p:nvSpPr>
          <p:cNvPr id="77" name="Google Shape;77;p9"/>
          <p:cNvSpPr/>
          <p:nvPr/>
        </p:nvSpPr>
        <p:spPr>
          <a:xfrm>
            <a:off x="-2613450" y="-126025"/>
            <a:ext cx="5402100" cy="5402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 name="Google Shape;78;p9"/>
          <p:cNvGrpSpPr/>
          <p:nvPr/>
        </p:nvGrpSpPr>
        <p:grpSpPr>
          <a:xfrm>
            <a:off x="727425" y="-49275"/>
            <a:ext cx="7703400" cy="5243325"/>
            <a:chOff x="727425" y="-49275"/>
            <a:chExt cx="7703400" cy="5243325"/>
          </a:xfrm>
        </p:grpSpPr>
        <p:sp>
          <p:nvSpPr>
            <p:cNvPr id="79" name="Google Shape;79;p9"/>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0" name="Google Shape;80;p9"/>
            <p:cNvCxnSpPr/>
            <p:nvPr/>
          </p:nvCxnSpPr>
          <p:spPr>
            <a:xfrm rot="10800000">
              <a:off x="727425" y="-49275"/>
              <a:ext cx="0" cy="585600"/>
            </a:xfrm>
            <a:prstGeom prst="straightConnector1">
              <a:avLst/>
            </a:prstGeom>
            <a:noFill/>
            <a:ln cap="flat" cmpd="sng" w="19050">
              <a:solidFill>
                <a:schemeClr val="dk1"/>
              </a:solidFill>
              <a:prstDash val="solid"/>
              <a:round/>
              <a:headEnd len="med" w="med" type="none"/>
              <a:tailEnd len="med" w="med" type="none"/>
            </a:ln>
          </p:spPr>
        </p:cxnSp>
        <p:cxnSp>
          <p:nvCxnSpPr>
            <p:cNvPr id="81" name="Google Shape;81;p9"/>
            <p:cNvCxnSpPr/>
            <p:nvPr/>
          </p:nvCxnSpPr>
          <p:spPr>
            <a:xfrm rot="10800000">
              <a:off x="8430775" y="4608450"/>
              <a:ext cx="0" cy="585600"/>
            </a:xfrm>
            <a:prstGeom prst="straightConnector1">
              <a:avLst/>
            </a:prstGeom>
            <a:noFill/>
            <a:ln cap="flat" cmpd="sng" w="19050">
              <a:solidFill>
                <a:schemeClr val="dk1"/>
              </a:solidFill>
              <a:prstDash val="solid"/>
              <a:round/>
              <a:headEnd len="med" w="med" type="none"/>
              <a:tailEnd len="med" w="med" type="none"/>
            </a:ln>
          </p:spPr>
        </p:cxnSp>
      </p:grpSp>
      <p:sp>
        <p:nvSpPr>
          <p:cNvPr id="82" name="Google Shape;82;p9"/>
          <p:cNvSpPr txBox="1"/>
          <p:nvPr>
            <p:ph type="title"/>
          </p:nvPr>
        </p:nvSpPr>
        <p:spPr>
          <a:xfrm>
            <a:off x="3496850" y="1021763"/>
            <a:ext cx="4294800" cy="20952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3" name="Google Shape;83;p9"/>
          <p:cNvSpPr txBox="1"/>
          <p:nvPr>
            <p:ph idx="1" type="subTitle"/>
          </p:nvPr>
        </p:nvSpPr>
        <p:spPr>
          <a:xfrm>
            <a:off x="3496850" y="3117038"/>
            <a:ext cx="4294800" cy="1004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4" name="Google Shape;84;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5" name="Shape 85"/>
        <p:cNvGrpSpPr/>
        <p:nvPr/>
      </p:nvGrpSpPr>
      <p:grpSpPr>
        <a:xfrm>
          <a:off x="0" y="0"/>
          <a:ext cx="0" cy="0"/>
          <a:chOff x="0" y="0"/>
          <a:chExt cx="0" cy="0"/>
        </a:xfrm>
      </p:grpSpPr>
      <p:sp>
        <p:nvSpPr>
          <p:cNvPr id="86" name="Google Shape;86;p10"/>
          <p:cNvSpPr/>
          <p:nvPr>
            <p:ph idx="2" type="pic"/>
          </p:nvPr>
        </p:nvSpPr>
        <p:spPr>
          <a:xfrm>
            <a:off x="0" y="0"/>
            <a:ext cx="9144000" cy="5143500"/>
          </a:xfrm>
          <a:prstGeom prst="rect">
            <a:avLst/>
          </a:prstGeom>
          <a:noFill/>
          <a:ln>
            <a:noFill/>
          </a:ln>
        </p:spPr>
      </p:sp>
      <p:sp>
        <p:nvSpPr>
          <p:cNvPr id="87" name="Google Shape;87;p10"/>
          <p:cNvSpPr txBox="1"/>
          <p:nvPr>
            <p:ph type="title"/>
          </p:nvPr>
        </p:nvSpPr>
        <p:spPr>
          <a:xfrm>
            <a:off x="720000" y="4045175"/>
            <a:ext cx="7710900" cy="5634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15000"/>
              </a:lnSpc>
              <a:spcBef>
                <a:spcPts val="0"/>
              </a:spcBef>
              <a:spcAft>
                <a:spcPts val="0"/>
              </a:spcAft>
              <a:buSzPts val="28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88" name="Google Shape;88;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48.xml"/><Relationship Id="rId22" Type="http://schemas.openxmlformats.org/officeDocument/2006/relationships/slideLayout" Target="../slideLayouts/slideLayout50.xml"/><Relationship Id="rId21" Type="http://schemas.openxmlformats.org/officeDocument/2006/relationships/slideLayout" Target="../slideLayouts/slideLayout49.xml"/><Relationship Id="rId24" Type="http://schemas.openxmlformats.org/officeDocument/2006/relationships/slideLayout" Target="../slideLayouts/slideLayout52.xml"/><Relationship Id="rId23" Type="http://schemas.openxmlformats.org/officeDocument/2006/relationships/slideLayout" Target="../slideLayouts/slideLayout51.xml"/><Relationship Id="rId1" Type="http://schemas.openxmlformats.org/officeDocument/2006/relationships/slideLayout" Target="../slideLayouts/slideLayout29.xml"/><Relationship Id="rId2" Type="http://schemas.openxmlformats.org/officeDocument/2006/relationships/slideLayout" Target="../slideLayouts/slideLayout30.xml"/><Relationship Id="rId3" Type="http://schemas.openxmlformats.org/officeDocument/2006/relationships/slideLayout" Target="../slideLayouts/slideLayout31.xml"/><Relationship Id="rId4" Type="http://schemas.openxmlformats.org/officeDocument/2006/relationships/slideLayout" Target="../slideLayouts/slideLayout32.xml"/><Relationship Id="rId9" Type="http://schemas.openxmlformats.org/officeDocument/2006/relationships/slideLayout" Target="../slideLayouts/slideLayout37.xml"/><Relationship Id="rId26" Type="http://schemas.openxmlformats.org/officeDocument/2006/relationships/slideLayout" Target="../slideLayouts/slideLayout54.xml"/><Relationship Id="rId25" Type="http://schemas.openxmlformats.org/officeDocument/2006/relationships/slideLayout" Target="../slideLayouts/slideLayout53.xml"/><Relationship Id="rId28" Type="http://schemas.openxmlformats.org/officeDocument/2006/relationships/slideLayout" Target="../slideLayouts/slideLayout56.xml"/><Relationship Id="rId27" Type="http://schemas.openxmlformats.org/officeDocument/2006/relationships/slideLayout" Target="../slideLayouts/slideLayout55.xml"/><Relationship Id="rId5" Type="http://schemas.openxmlformats.org/officeDocument/2006/relationships/slideLayout" Target="../slideLayouts/slideLayout33.xml"/><Relationship Id="rId6" Type="http://schemas.openxmlformats.org/officeDocument/2006/relationships/slideLayout" Target="../slideLayouts/slideLayout34.xml"/><Relationship Id="rId29" Type="http://schemas.openxmlformats.org/officeDocument/2006/relationships/theme" Target="../theme/theme1.xml"/><Relationship Id="rId7" Type="http://schemas.openxmlformats.org/officeDocument/2006/relationships/slideLayout" Target="../slideLayouts/slideLayout35.xml"/><Relationship Id="rId8" Type="http://schemas.openxmlformats.org/officeDocument/2006/relationships/slideLayout" Target="../slideLayouts/slideLayout36.xml"/><Relationship Id="rId11" Type="http://schemas.openxmlformats.org/officeDocument/2006/relationships/slideLayout" Target="../slideLayouts/slideLayout39.xml"/><Relationship Id="rId10" Type="http://schemas.openxmlformats.org/officeDocument/2006/relationships/slideLayout" Target="../slideLayouts/slideLayout38.xml"/><Relationship Id="rId13" Type="http://schemas.openxmlformats.org/officeDocument/2006/relationships/slideLayout" Target="../slideLayouts/slideLayout41.xml"/><Relationship Id="rId12" Type="http://schemas.openxmlformats.org/officeDocument/2006/relationships/slideLayout" Target="../slideLayouts/slideLayout40.xml"/><Relationship Id="rId15" Type="http://schemas.openxmlformats.org/officeDocument/2006/relationships/slideLayout" Target="../slideLayouts/slideLayout43.xml"/><Relationship Id="rId14" Type="http://schemas.openxmlformats.org/officeDocument/2006/relationships/slideLayout" Target="../slideLayouts/slideLayout42.xml"/><Relationship Id="rId17" Type="http://schemas.openxmlformats.org/officeDocument/2006/relationships/slideLayout" Target="../slideLayouts/slideLayout45.xml"/><Relationship Id="rId16" Type="http://schemas.openxmlformats.org/officeDocument/2006/relationships/slideLayout" Target="../slideLayouts/slideLayout44.xml"/><Relationship Id="rId19" Type="http://schemas.openxmlformats.org/officeDocument/2006/relationships/slideLayout" Target="../slideLayouts/slideLayout47.xml"/><Relationship Id="rId18"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Figtree Black"/>
              <a:buNone/>
              <a:defRPr sz="2800">
                <a:solidFill>
                  <a:schemeClr val="dk1"/>
                </a:solidFill>
                <a:latin typeface="Figtree Black"/>
                <a:ea typeface="Figtree Black"/>
                <a:cs typeface="Figtree Black"/>
                <a:sym typeface="Figtree Black"/>
              </a:defRPr>
            </a:lvl1pPr>
            <a:lvl2pPr lvl="1"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2pPr>
            <a:lvl3pPr lvl="2"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3pPr>
            <a:lvl4pPr lvl="3"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4pPr>
            <a:lvl5pPr lvl="4"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5pPr>
            <a:lvl6pPr lvl="5"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6pPr>
            <a:lvl7pPr lvl="6"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7pPr>
            <a:lvl8pPr lvl="7"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8pPr>
            <a:lvl9pPr lvl="8"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9pPr>
          </a:lstStyle>
          <a:p/>
        </p:txBody>
      </p:sp>
      <p:sp>
        <p:nvSpPr>
          <p:cNvPr id="7" name="Google Shape;7;p1"/>
          <p:cNvSpPr txBox="1"/>
          <p:nvPr>
            <p:ph idx="1" type="body"/>
          </p:nvPr>
        </p:nvSpPr>
        <p:spPr>
          <a:xfrm>
            <a:off x="713400"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1pPr>
            <a:lvl2pPr indent="-317500" lvl="1" marL="9144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2pPr>
            <a:lvl3pPr indent="-317500" lvl="2" marL="13716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3pPr>
            <a:lvl4pPr indent="-317500" lvl="3" marL="18288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4pPr>
            <a:lvl5pPr indent="-317500" lvl="4" marL="22860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5pPr>
            <a:lvl6pPr indent="-317500" lvl="5" marL="27432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6pPr>
            <a:lvl7pPr indent="-317500" lvl="6" marL="32004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7pPr>
            <a:lvl8pPr indent="-317500" lvl="7" marL="36576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8pPr>
            <a:lvl9pPr indent="-317500" lvl="8" marL="41148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Hanken Grotesk"/>
                <a:ea typeface="Hanken Grotesk"/>
                <a:cs typeface="Hanken Grotesk"/>
                <a:sym typeface="Hanken Grotesk"/>
              </a:defRPr>
            </a:lvl1pPr>
            <a:lvl2pPr lvl="1" algn="r">
              <a:buNone/>
              <a:defRPr sz="1300">
                <a:solidFill>
                  <a:schemeClr val="dk1"/>
                </a:solidFill>
                <a:latin typeface="Hanken Grotesk"/>
                <a:ea typeface="Hanken Grotesk"/>
                <a:cs typeface="Hanken Grotesk"/>
                <a:sym typeface="Hanken Grotesk"/>
              </a:defRPr>
            </a:lvl2pPr>
            <a:lvl3pPr lvl="2" algn="r">
              <a:buNone/>
              <a:defRPr sz="1300">
                <a:solidFill>
                  <a:schemeClr val="dk1"/>
                </a:solidFill>
                <a:latin typeface="Hanken Grotesk"/>
                <a:ea typeface="Hanken Grotesk"/>
                <a:cs typeface="Hanken Grotesk"/>
                <a:sym typeface="Hanken Grotesk"/>
              </a:defRPr>
            </a:lvl3pPr>
            <a:lvl4pPr lvl="3" algn="r">
              <a:buNone/>
              <a:defRPr sz="1300">
                <a:solidFill>
                  <a:schemeClr val="dk1"/>
                </a:solidFill>
                <a:latin typeface="Hanken Grotesk"/>
                <a:ea typeface="Hanken Grotesk"/>
                <a:cs typeface="Hanken Grotesk"/>
                <a:sym typeface="Hanken Grotesk"/>
              </a:defRPr>
            </a:lvl4pPr>
            <a:lvl5pPr lvl="4" algn="r">
              <a:buNone/>
              <a:defRPr sz="1300">
                <a:solidFill>
                  <a:schemeClr val="dk1"/>
                </a:solidFill>
                <a:latin typeface="Hanken Grotesk"/>
                <a:ea typeface="Hanken Grotesk"/>
                <a:cs typeface="Hanken Grotesk"/>
                <a:sym typeface="Hanken Grotesk"/>
              </a:defRPr>
            </a:lvl5pPr>
            <a:lvl6pPr lvl="5" algn="r">
              <a:buNone/>
              <a:defRPr sz="1300">
                <a:solidFill>
                  <a:schemeClr val="dk1"/>
                </a:solidFill>
                <a:latin typeface="Hanken Grotesk"/>
                <a:ea typeface="Hanken Grotesk"/>
                <a:cs typeface="Hanken Grotesk"/>
                <a:sym typeface="Hanken Grotesk"/>
              </a:defRPr>
            </a:lvl6pPr>
            <a:lvl7pPr lvl="6" algn="r">
              <a:buNone/>
              <a:defRPr sz="1300">
                <a:solidFill>
                  <a:schemeClr val="dk1"/>
                </a:solidFill>
                <a:latin typeface="Hanken Grotesk"/>
                <a:ea typeface="Hanken Grotesk"/>
                <a:cs typeface="Hanken Grotesk"/>
                <a:sym typeface="Hanken Grotesk"/>
              </a:defRPr>
            </a:lvl7pPr>
            <a:lvl8pPr lvl="7" algn="r">
              <a:buNone/>
              <a:defRPr sz="1300">
                <a:solidFill>
                  <a:schemeClr val="dk1"/>
                </a:solidFill>
                <a:latin typeface="Hanken Grotesk"/>
                <a:ea typeface="Hanken Grotesk"/>
                <a:cs typeface="Hanken Grotesk"/>
                <a:sym typeface="Hanken Grotesk"/>
              </a:defRPr>
            </a:lvl8pPr>
            <a:lvl9pPr lvl="8" algn="r">
              <a:buNone/>
              <a:defRPr sz="1300">
                <a:solidFill>
                  <a:schemeClr val="dk1"/>
                </a:solidFill>
                <a:latin typeface="Hanken Grotesk"/>
                <a:ea typeface="Hanken Grotesk"/>
                <a:cs typeface="Hanken Grotesk"/>
                <a:sym typeface="Hanken Grotesk"/>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308" name="Shape 308"/>
        <p:cNvGrpSpPr/>
        <p:nvPr/>
      </p:nvGrpSpPr>
      <p:grpSpPr>
        <a:xfrm>
          <a:off x="0" y="0"/>
          <a:ext cx="0" cy="0"/>
          <a:chOff x="0" y="0"/>
          <a:chExt cx="0" cy="0"/>
        </a:xfrm>
      </p:grpSpPr>
      <p:sp>
        <p:nvSpPr>
          <p:cNvPr id="309" name="Google Shape;309;p30"/>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Figtree Black"/>
              <a:buNone/>
              <a:defRPr sz="2800">
                <a:solidFill>
                  <a:schemeClr val="dk1"/>
                </a:solidFill>
                <a:latin typeface="Figtree Black"/>
                <a:ea typeface="Figtree Black"/>
                <a:cs typeface="Figtree Black"/>
                <a:sym typeface="Figtree Black"/>
              </a:defRPr>
            </a:lvl1pPr>
            <a:lvl2pPr lvl="1">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2pPr>
            <a:lvl3pPr lvl="2">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3pPr>
            <a:lvl4pPr lvl="3">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4pPr>
            <a:lvl5pPr lvl="4">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5pPr>
            <a:lvl6pPr lvl="5">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6pPr>
            <a:lvl7pPr lvl="6">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7pPr>
            <a:lvl8pPr lvl="7">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8pPr>
            <a:lvl9pPr lvl="8">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9pPr>
          </a:lstStyle>
          <a:p/>
        </p:txBody>
      </p:sp>
      <p:sp>
        <p:nvSpPr>
          <p:cNvPr id="310" name="Google Shape;310;p30"/>
          <p:cNvSpPr txBox="1"/>
          <p:nvPr>
            <p:ph idx="1" type="body"/>
          </p:nvPr>
        </p:nvSpPr>
        <p:spPr>
          <a:xfrm>
            <a:off x="713400"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1pPr>
            <a:lvl2pPr indent="-317500" lvl="1" marL="9144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2pPr>
            <a:lvl3pPr indent="-317500" lvl="2" marL="13716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3pPr>
            <a:lvl4pPr indent="-317500" lvl="3" marL="18288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4pPr>
            <a:lvl5pPr indent="-317500" lvl="4" marL="22860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5pPr>
            <a:lvl6pPr indent="-317500" lvl="5" marL="27432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6pPr>
            <a:lvl7pPr indent="-317500" lvl="6" marL="32004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7pPr>
            <a:lvl8pPr indent="-317500" lvl="7" marL="36576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8pPr>
            <a:lvl9pPr indent="-317500" lvl="8" marL="41148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9pPr>
          </a:lstStyle>
          <a:p/>
        </p:txBody>
      </p:sp>
      <p:sp>
        <p:nvSpPr>
          <p:cNvPr id="311" name="Google Shape;311;p3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Hanken Grotesk"/>
                <a:ea typeface="Hanken Grotesk"/>
                <a:cs typeface="Hanken Grotesk"/>
                <a:sym typeface="Hanken Grotesk"/>
              </a:defRPr>
            </a:lvl1pPr>
            <a:lvl2pPr lvl="1" algn="r">
              <a:buNone/>
              <a:defRPr sz="1300">
                <a:solidFill>
                  <a:schemeClr val="dk1"/>
                </a:solidFill>
                <a:latin typeface="Hanken Grotesk"/>
                <a:ea typeface="Hanken Grotesk"/>
                <a:cs typeface="Hanken Grotesk"/>
                <a:sym typeface="Hanken Grotesk"/>
              </a:defRPr>
            </a:lvl2pPr>
            <a:lvl3pPr lvl="2" algn="r">
              <a:buNone/>
              <a:defRPr sz="1300">
                <a:solidFill>
                  <a:schemeClr val="dk1"/>
                </a:solidFill>
                <a:latin typeface="Hanken Grotesk"/>
                <a:ea typeface="Hanken Grotesk"/>
                <a:cs typeface="Hanken Grotesk"/>
                <a:sym typeface="Hanken Grotesk"/>
              </a:defRPr>
            </a:lvl3pPr>
            <a:lvl4pPr lvl="3" algn="r">
              <a:buNone/>
              <a:defRPr sz="1300">
                <a:solidFill>
                  <a:schemeClr val="dk1"/>
                </a:solidFill>
                <a:latin typeface="Hanken Grotesk"/>
                <a:ea typeface="Hanken Grotesk"/>
                <a:cs typeface="Hanken Grotesk"/>
                <a:sym typeface="Hanken Grotesk"/>
              </a:defRPr>
            </a:lvl4pPr>
            <a:lvl5pPr lvl="4" algn="r">
              <a:buNone/>
              <a:defRPr sz="1300">
                <a:solidFill>
                  <a:schemeClr val="dk1"/>
                </a:solidFill>
                <a:latin typeface="Hanken Grotesk"/>
                <a:ea typeface="Hanken Grotesk"/>
                <a:cs typeface="Hanken Grotesk"/>
                <a:sym typeface="Hanken Grotesk"/>
              </a:defRPr>
            </a:lvl5pPr>
            <a:lvl6pPr lvl="5" algn="r">
              <a:buNone/>
              <a:defRPr sz="1300">
                <a:solidFill>
                  <a:schemeClr val="dk1"/>
                </a:solidFill>
                <a:latin typeface="Hanken Grotesk"/>
                <a:ea typeface="Hanken Grotesk"/>
                <a:cs typeface="Hanken Grotesk"/>
                <a:sym typeface="Hanken Grotesk"/>
              </a:defRPr>
            </a:lvl6pPr>
            <a:lvl7pPr lvl="6" algn="r">
              <a:buNone/>
              <a:defRPr sz="1300">
                <a:solidFill>
                  <a:schemeClr val="dk1"/>
                </a:solidFill>
                <a:latin typeface="Hanken Grotesk"/>
                <a:ea typeface="Hanken Grotesk"/>
                <a:cs typeface="Hanken Grotesk"/>
                <a:sym typeface="Hanken Grotesk"/>
              </a:defRPr>
            </a:lvl7pPr>
            <a:lvl8pPr lvl="7" algn="r">
              <a:buNone/>
              <a:defRPr sz="1300">
                <a:solidFill>
                  <a:schemeClr val="dk1"/>
                </a:solidFill>
                <a:latin typeface="Hanken Grotesk"/>
                <a:ea typeface="Hanken Grotesk"/>
                <a:cs typeface="Hanken Grotesk"/>
                <a:sym typeface="Hanken Grotesk"/>
              </a:defRPr>
            </a:lvl8pPr>
            <a:lvl9pPr lvl="8" algn="r">
              <a:buNone/>
              <a:defRPr sz="1300">
                <a:solidFill>
                  <a:schemeClr val="dk1"/>
                </a:solidFill>
                <a:latin typeface="Hanken Grotesk"/>
                <a:ea typeface="Hanken Grotesk"/>
                <a:cs typeface="Hanken Grotesk"/>
                <a:sym typeface="Hanken Grotesk"/>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 id="2147483693" r:id="rId18"/>
    <p:sldLayoutId id="2147483694" r:id="rId19"/>
    <p:sldLayoutId id="2147483695" r:id="rId20"/>
    <p:sldLayoutId id="2147483696" r:id="rId21"/>
    <p:sldLayoutId id="2147483697" r:id="rId22"/>
    <p:sldLayoutId id="2147483698" r:id="rId23"/>
    <p:sldLayoutId id="2147483699" r:id="rId24"/>
    <p:sldLayoutId id="2147483700" r:id="rId25"/>
    <p:sldLayoutId id="2147483701" r:id="rId26"/>
    <p:sldLayoutId id="2147483702" r:id="rId27"/>
    <p:sldLayoutId id="2147483703" r:id="rId2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2.xml"/><Relationship Id="rId3" Type="http://schemas.openxmlformats.org/officeDocument/2006/relationships/hyperlink" Target="https://danielferreira011102.pages.dev/"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xml"/><Relationship Id="rId3" Type="http://schemas.openxmlformats.org/officeDocument/2006/relationships/hyperlink" Target="https://danielferreira011102.pages.dev/"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59"/>
          <p:cNvSpPr txBox="1"/>
          <p:nvPr>
            <p:ph type="ctrTitle"/>
          </p:nvPr>
        </p:nvSpPr>
        <p:spPr>
          <a:xfrm>
            <a:off x="1072475" y="791300"/>
            <a:ext cx="6063300" cy="1465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Answering consumer health questions with non-expert language</a:t>
            </a:r>
            <a:endParaRPr sz="3000"/>
          </a:p>
        </p:txBody>
      </p:sp>
      <p:sp>
        <p:nvSpPr>
          <p:cNvPr id="616" name="Google Shape;616;p59"/>
          <p:cNvSpPr txBox="1"/>
          <p:nvPr>
            <p:ph idx="1" type="subTitle"/>
          </p:nvPr>
        </p:nvSpPr>
        <p:spPr>
          <a:xfrm>
            <a:off x="1072475" y="2257099"/>
            <a:ext cx="5897400" cy="77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FINAL PRESENTATION</a:t>
            </a:r>
            <a:endParaRPr b="1"/>
          </a:p>
          <a:p>
            <a:pPr indent="0" lvl="0" marL="0" rtl="0" algn="l">
              <a:spcBef>
                <a:spcPts val="0"/>
              </a:spcBef>
              <a:spcAft>
                <a:spcPts val="0"/>
              </a:spcAft>
              <a:buNone/>
            </a:pPr>
            <a:r>
              <a:rPr lang="en"/>
              <a:t>PREPARAÇÃO PARA DISSERTAÇÃO/ESTÁGIO</a:t>
            </a:r>
            <a:endParaRPr/>
          </a:p>
          <a:p>
            <a:pPr indent="0" lvl="0" marL="0" rtl="0" algn="l">
              <a:spcBef>
                <a:spcPts val="0"/>
              </a:spcBef>
              <a:spcAft>
                <a:spcPts val="0"/>
              </a:spcAft>
              <a:buNone/>
            </a:pPr>
            <a:r>
              <a:rPr lang="en"/>
              <a:t>2024/2025</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descr="Icon&#10;&#10;Description automatically generated" id="617" name="Google Shape;617;p59"/>
          <p:cNvPicPr preferRelativeResize="0"/>
          <p:nvPr/>
        </p:nvPicPr>
        <p:blipFill rotWithShape="1">
          <a:blip r:embed="rId3">
            <a:alphaModFix/>
          </a:blip>
          <a:srcRect b="0" l="0" r="0" t="0"/>
          <a:stretch/>
        </p:blipFill>
        <p:spPr>
          <a:xfrm>
            <a:off x="7135724" y="613551"/>
            <a:ext cx="1214700" cy="1306124"/>
          </a:xfrm>
          <a:prstGeom prst="rect">
            <a:avLst/>
          </a:prstGeom>
          <a:noFill/>
          <a:ln>
            <a:noFill/>
          </a:ln>
        </p:spPr>
      </p:pic>
      <p:sp>
        <p:nvSpPr>
          <p:cNvPr id="618" name="Google Shape;618;p59"/>
          <p:cNvSpPr txBox="1"/>
          <p:nvPr/>
        </p:nvSpPr>
        <p:spPr>
          <a:xfrm>
            <a:off x="1072475" y="3185700"/>
            <a:ext cx="30000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latin typeface="Hanken Grotesk"/>
              <a:ea typeface="Hanken Grotesk"/>
              <a:cs typeface="Hanken Grotesk"/>
              <a:sym typeface="Hanken Grotesk"/>
            </a:endParaRPr>
          </a:p>
          <a:p>
            <a:pPr indent="0" lvl="0" marL="0" rtl="0" algn="l">
              <a:spcBef>
                <a:spcPts val="0"/>
              </a:spcBef>
              <a:spcAft>
                <a:spcPts val="0"/>
              </a:spcAft>
              <a:buNone/>
            </a:pPr>
            <a:r>
              <a:t/>
            </a:r>
            <a:endParaRPr sz="1600">
              <a:latin typeface="Hanken Grotesk"/>
              <a:ea typeface="Hanken Grotesk"/>
              <a:cs typeface="Hanken Grotesk"/>
              <a:sym typeface="Hanken Grotesk"/>
            </a:endParaRPr>
          </a:p>
          <a:p>
            <a:pPr indent="0" lvl="0" marL="0" rtl="0" algn="l">
              <a:spcBef>
                <a:spcPts val="0"/>
              </a:spcBef>
              <a:spcAft>
                <a:spcPts val="0"/>
              </a:spcAft>
              <a:buNone/>
            </a:pPr>
            <a:r>
              <a:t/>
            </a:r>
            <a:endParaRPr sz="1600">
              <a:latin typeface="Hanken Grotesk"/>
              <a:ea typeface="Hanken Grotesk"/>
              <a:cs typeface="Hanken Grotesk"/>
              <a:sym typeface="Hanken Grotesk"/>
            </a:endParaRPr>
          </a:p>
          <a:p>
            <a:pPr indent="0" lvl="0" marL="0" rtl="0" algn="l">
              <a:spcBef>
                <a:spcPts val="0"/>
              </a:spcBef>
              <a:spcAft>
                <a:spcPts val="0"/>
              </a:spcAft>
              <a:buNone/>
            </a:pPr>
            <a:r>
              <a:rPr lang="en" sz="1600">
                <a:latin typeface="Hanken Grotesk"/>
                <a:ea typeface="Hanken Grotesk"/>
                <a:cs typeface="Hanken Grotesk"/>
                <a:sym typeface="Hanken Grotesk"/>
              </a:rPr>
              <a:t>Daniel Ferreira, 102885</a:t>
            </a:r>
            <a:endParaRPr>
              <a:latin typeface="Hanken Grotesk"/>
              <a:ea typeface="Hanken Grotesk"/>
              <a:cs typeface="Hanken Grotesk"/>
              <a:sym typeface="Hanken Grotesk"/>
            </a:endParaRPr>
          </a:p>
        </p:txBody>
      </p:sp>
      <p:sp>
        <p:nvSpPr>
          <p:cNvPr id="619" name="Google Shape;619;p59"/>
          <p:cNvSpPr txBox="1"/>
          <p:nvPr>
            <p:ph idx="12" type="sldNum"/>
          </p:nvPr>
        </p:nvSpPr>
        <p:spPr>
          <a:xfrm>
            <a:off x="8720100" y="4635750"/>
            <a:ext cx="423900" cy="46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b="1" lang="en" sz="2400"/>
              <a:t>‹#›</a:t>
            </a:fld>
            <a:endParaRPr b="1"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8" name="Shape 868"/>
        <p:cNvGrpSpPr/>
        <p:nvPr/>
      </p:nvGrpSpPr>
      <p:grpSpPr>
        <a:xfrm>
          <a:off x="0" y="0"/>
          <a:ext cx="0" cy="0"/>
          <a:chOff x="0" y="0"/>
          <a:chExt cx="0" cy="0"/>
        </a:xfrm>
      </p:grpSpPr>
      <p:sp>
        <p:nvSpPr>
          <p:cNvPr id="869" name="Google Shape;869;p68"/>
          <p:cNvSpPr txBox="1"/>
          <p:nvPr>
            <p:ph idx="12" type="sldNum"/>
          </p:nvPr>
        </p:nvSpPr>
        <p:spPr>
          <a:xfrm>
            <a:off x="8257150" y="4381125"/>
            <a:ext cx="590700" cy="46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b="1" lang="en" sz="2400"/>
              <a:t>‹#›</a:t>
            </a:fld>
            <a:endParaRPr b="1" sz="2400"/>
          </a:p>
        </p:txBody>
      </p:sp>
      <p:pic>
        <p:nvPicPr>
          <p:cNvPr id="870" name="Google Shape;870;p68"/>
          <p:cNvPicPr preferRelativeResize="0"/>
          <p:nvPr/>
        </p:nvPicPr>
        <p:blipFill>
          <a:blip r:embed="rId3">
            <a:alphaModFix/>
          </a:blip>
          <a:stretch>
            <a:fillRect/>
          </a:stretch>
        </p:blipFill>
        <p:spPr>
          <a:xfrm>
            <a:off x="631675" y="859000"/>
            <a:ext cx="4611525" cy="3644301"/>
          </a:xfrm>
          <a:prstGeom prst="rect">
            <a:avLst/>
          </a:prstGeom>
          <a:noFill/>
          <a:ln>
            <a:noFill/>
          </a:ln>
        </p:spPr>
      </p:pic>
      <p:sp>
        <p:nvSpPr>
          <p:cNvPr id="871" name="Google Shape;871;p68"/>
          <p:cNvSpPr txBox="1"/>
          <p:nvPr>
            <p:ph type="title"/>
          </p:nvPr>
        </p:nvSpPr>
        <p:spPr>
          <a:xfrm>
            <a:off x="5487425" y="1040675"/>
            <a:ext cx="1849800" cy="642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Timeline</a:t>
            </a:r>
            <a:endParaRPr/>
          </a:p>
        </p:txBody>
      </p:sp>
      <p:sp>
        <p:nvSpPr>
          <p:cNvPr id="872" name="Google Shape;872;p68"/>
          <p:cNvSpPr txBox="1"/>
          <p:nvPr>
            <p:ph idx="1" type="subTitle"/>
          </p:nvPr>
        </p:nvSpPr>
        <p:spPr>
          <a:xfrm>
            <a:off x="5487425" y="1856625"/>
            <a:ext cx="3024900" cy="1927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rgbClr val="404040"/>
                </a:solidFill>
                <a:highlight>
                  <a:srgbClr val="FCFCFC"/>
                </a:highlight>
              </a:rPr>
              <a:t>The Gantt chart provides a visual representation of the proposed work plan, outlining the tasks and milestones described before.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6" name="Shape 876"/>
        <p:cNvGrpSpPr/>
        <p:nvPr/>
      </p:nvGrpSpPr>
      <p:grpSpPr>
        <a:xfrm>
          <a:off x="0" y="0"/>
          <a:ext cx="0" cy="0"/>
          <a:chOff x="0" y="0"/>
          <a:chExt cx="0" cy="0"/>
        </a:xfrm>
      </p:grpSpPr>
      <p:sp>
        <p:nvSpPr>
          <p:cNvPr id="877" name="Google Shape;877;p69"/>
          <p:cNvSpPr txBox="1"/>
          <p:nvPr>
            <p:ph type="title"/>
          </p:nvPr>
        </p:nvSpPr>
        <p:spPr>
          <a:xfrm>
            <a:off x="878875" y="1304525"/>
            <a:ext cx="3024900" cy="642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Pleiades</a:t>
            </a:r>
            <a:endParaRPr/>
          </a:p>
        </p:txBody>
      </p:sp>
      <p:sp>
        <p:nvSpPr>
          <p:cNvPr id="878" name="Google Shape;878;p69"/>
          <p:cNvSpPr txBox="1"/>
          <p:nvPr>
            <p:ph idx="1" type="subTitle"/>
          </p:nvPr>
        </p:nvSpPr>
        <p:spPr>
          <a:xfrm>
            <a:off x="878875" y="1946700"/>
            <a:ext cx="3024900" cy="1927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a:solidFill>
                  <a:srgbClr val="404040"/>
                </a:solidFill>
                <a:highlight>
                  <a:srgbClr val="FCFCFC"/>
                </a:highlight>
              </a:rPr>
              <a:t>High Performance Computing (HPC) cluster</a:t>
            </a:r>
            <a:r>
              <a:rPr lang="en">
                <a:solidFill>
                  <a:srgbClr val="404040"/>
                </a:solidFill>
                <a:highlight>
                  <a:srgbClr val="FCFCFC"/>
                </a:highlight>
              </a:rPr>
              <a:t> operated by </a:t>
            </a:r>
            <a:r>
              <a:rPr b="1" lang="en">
                <a:solidFill>
                  <a:srgbClr val="404040"/>
                </a:solidFill>
                <a:highlight>
                  <a:srgbClr val="FCFCFC"/>
                </a:highlight>
              </a:rPr>
              <a:t>IEETA</a:t>
            </a:r>
            <a:r>
              <a:rPr lang="en">
                <a:solidFill>
                  <a:srgbClr val="404040"/>
                </a:solidFill>
                <a:highlight>
                  <a:srgbClr val="FCFCFC"/>
                </a:highlight>
              </a:rPr>
              <a:t>.  The system features both traditional CPU nodes and GPU-accelerated computing nodes, making it versatile for different types of computational workloads.</a:t>
            </a:r>
            <a:endParaRPr/>
          </a:p>
        </p:txBody>
      </p:sp>
      <p:grpSp>
        <p:nvGrpSpPr>
          <p:cNvPr id="879" name="Google Shape;879;p69"/>
          <p:cNvGrpSpPr/>
          <p:nvPr/>
        </p:nvGrpSpPr>
        <p:grpSpPr>
          <a:xfrm>
            <a:off x="4468150" y="1201275"/>
            <a:ext cx="3791800" cy="2740956"/>
            <a:chOff x="4298600" y="752100"/>
            <a:chExt cx="3791800" cy="2740956"/>
          </a:xfrm>
        </p:grpSpPr>
        <p:grpSp>
          <p:nvGrpSpPr>
            <p:cNvPr id="880" name="Google Shape;880;p69"/>
            <p:cNvGrpSpPr/>
            <p:nvPr/>
          </p:nvGrpSpPr>
          <p:grpSpPr>
            <a:xfrm>
              <a:off x="5492255" y="2469145"/>
              <a:ext cx="2118135" cy="1023911"/>
              <a:chOff x="5195805" y="3477095"/>
              <a:chExt cx="2118135" cy="1023911"/>
            </a:xfrm>
          </p:grpSpPr>
          <p:grpSp>
            <p:nvGrpSpPr>
              <p:cNvPr id="881" name="Google Shape;881;p69"/>
              <p:cNvGrpSpPr/>
              <p:nvPr/>
            </p:nvGrpSpPr>
            <p:grpSpPr>
              <a:xfrm rot="5400000">
                <a:off x="5742917" y="2929983"/>
                <a:ext cx="1023911" cy="2118135"/>
                <a:chOff x="4601661" y="1269550"/>
                <a:chExt cx="3470886" cy="2245452"/>
              </a:xfrm>
            </p:grpSpPr>
            <p:sp>
              <p:nvSpPr>
                <p:cNvPr id="882" name="Google Shape;882;p69"/>
                <p:cNvSpPr/>
                <p:nvPr/>
              </p:nvSpPr>
              <p:spPr>
                <a:xfrm>
                  <a:off x="4601661" y="1269550"/>
                  <a:ext cx="3470886" cy="2132617"/>
                </a:xfrm>
                <a:custGeom>
                  <a:rect b="b" l="l" r="r" t="t"/>
                  <a:pathLst>
                    <a:path extrusionOk="0" h="100702" w="163895">
                      <a:moveTo>
                        <a:pt x="8116" y="0"/>
                      </a:moveTo>
                      <a:cubicBezTo>
                        <a:pt x="3557" y="0"/>
                        <a:pt x="0" y="3678"/>
                        <a:pt x="0" y="8238"/>
                      </a:cubicBezTo>
                      <a:lnTo>
                        <a:pt x="0" y="100701"/>
                      </a:lnTo>
                      <a:lnTo>
                        <a:pt x="163894" y="100701"/>
                      </a:lnTo>
                      <a:lnTo>
                        <a:pt x="163894" y="8238"/>
                      </a:lnTo>
                      <a:cubicBezTo>
                        <a:pt x="163894" y="3678"/>
                        <a:pt x="160338" y="0"/>
                        <a:pt x="155778" y="0"/>
                      </a:cubicBezTo>
                      <a:close/>
                    </a:path>
                  </a:pathLst>
                </a:cu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69"/>
                <p:cNvSpPr/>
                <p:nvPr/>
              </p:nvSpPr>
              <p:spPr>
                <a:xfrm>
                  <a:off x="6532017" y="3401603"/>
                  <a:ext cx="1287900" cy="1134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4" name="Google Shape;884;p69"/>
              <p:cNvSpPr/>
              <p:nvPr/>
            </p:nvSpPr>
            <p:spPr>
              <a:xfrm>
                <a:off x="5484525" y="3639997"/>
                <a:ext cx="704400" cy="698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anken Grotesk"/>
                  <a:ea typeface="Hanken Grotesk"/>
                  <a:cs typeface="Hanken Grotesk"/>
                  <a:sym typeface="Hanken Grotesk"/>
                </a:endParaRPr>
              </a:p>
            </p:txBody>
          </p:sp>
          <p:sp>
            <p:nvSpPr>
              <p:cNvPr id="885" name="Google Shape;885;p69"/>
              <p:cNvSpPr/>
              <p:nvPr/>
            </p:nvSpPr>
            <p:spPr>
              <a:xfrm>
                <a:off x="5754525" y="3907597"/>
                <a:ext cx="164400" cy="1629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anken Grotesk"/>
                  <a:ea typeface="Hanken Grotesk"/>
                  <a:cs typeface="Hanken Grotesk"/>
                  <a:sym typeface="Hanken Grotesk"/>
                </a:endParaRPr>
              </a:p>
            </p:txBody>
          </p:sp>
          <p:cxnSp>
            <p:nvCxnSpPr>
              <p:cNvPr id="886" name="Google Shape;886;p69"/>
              <p:cNvCxnSpPr>
                <a:stCxn id="884" idx="0"/>
                <a:endCxn id="885" idx="0"/>
              </p:cNvCxnSpPr>
              <p:nvPr/>
            </p:nvCxnSpPr>
            <p:spPr>
              <a:xfrm>
                <a:off x="5836725" y="3639997"/>
                <a:ext cx="0" cy="267600"/>
              </a:xfrm>
              <a:prstGeom prst="straightConnector1">
                <a:avLst/>
              </a:prstGeom>
              <a:noFill/>
              <a:ln cap="flat" cmpd="sng" w="19050">
                <a:solidFill>
                  <a:schemeClr val="dk1"/>
                </a:solidFill>
                <a:prstDash val="solid"/>
                <a:round/>
                <a:headEnd len="med" w="med" type="none"/>
                <a:tailEnd len="med" w="med" type="none"/>
              </a:ln>
            </p:spPr>
          </p:cxnSp>
          <p:cxnSp>
            <p:nvCxnSpPr>
              <p:cNvPr id="887" name="Google Shape;887;p69"/>
              <p:cNvCxnSpPr>
                <a:stCxn id="884" idx="1"/>
                <a:endCxn id="885" idx="1"/>
              </p:cNvCxnSpPr>
              <p:nvPr/>
            </p:nvCxnSpPr>
            <p:spPr>
              <a:xfrm>
                <a:off x="5587682" y="3742231"/>
                <a:ext cx="190800" cy="189300"/>
              </a:xfrm>
              <a:prstGeom prst="straightConnector1">
                <a:avLst/>
              </a:prstGeom>
              <a:noFill/>
              <a:ln cap="flat" cmpd="sng" w="19050">
                <a:solidFill>
                  <a:schemeClr val="dk1"/>
                </a:solidFill>
                <a:prstDash val="solid"/>
                <a:round/>
                <a:headEnd len="med" w="med" type="none"/>
                <a:tailEnd len="med" w="med" type="none"/>
              </a:ln>
            </p:spPr>
          </p:cxnSp>
          <p:cxnSp>
            <p:nvCxnSpPr>
              <p:cNvPr id="888" name="Google Shape;888;p69"/>
              <p:cNvCxnSpPr>
                <a:stCxn id="884" idx="2"/>
                <a:endCxn id="885" idx="2"/>
              </p:cNvCxnSpPr>
              <p:nvPr/>
            </p:nvCxnSpPr>
            <p:spPr>
              <a:xfrm>
                <a:off x="5484525" y="3989047"/>
                <a:ext cx="270000" cy="0"/>
              </a:xfrm>
              <a:prstGeom prst="straightConnector1">
                <a:avLst/>
              </a:prstGeom>
              <a:noFill/>
              <a:ln cap="flat" cmpd="sng" w="19050">
                <a:solidFill>
                  <a:schemeClr val="dk1"/>
                </a:solidFill>
                <a:prstDash val="solid"/>
                <a:round/>
                <a:headEnd len="med" w="med" type="none"/>
                <a:tailEnd len="med" w="med" type="none"/>
              </a:ln>
            </p:spPr>
          </p:cxnSp>
          <p:cxnSp>
            <p:nvCxnSpPr>
              <p:cNvPr id="889" name="Google Shape;889;p69"/>
              <p:cNvCxnSpPr>
                <a:stCxn id="884" idx="3"/>
                <a:endCxn id="885" idx="3"/>
              </p:cNvCxnSpPr>
              <p:nvPr/>
            </p:nvCxnSpPr>
            <p:spPr>
              <a:xfrm flipH="1" rot="10800000">
                <a:off x="5587682" y="4046562"/>
                <a:ext cx="190800" cy="189300"/>
              </a:xfrm>
              <a:prstGeom prst="straightConnector1">
                <a:avLst/>
              </a:prstGeom>
              <a:noFill/>
              <a:ln cap="flat" cmpd="sng" w="19050">
                <a:solidFill>
                  <a:schemeClr val="dk1"/>
                </a:solidFill>
                <a:prstDash val="solid"/>
                <a:round/>
                <a:headEnd len="med" w="med" type="none"/>
                <a:tailEnd len="med" w="med" type="none"/>
              </a:ln>
            </p:spPr>
          </p:cxnSp>
          <p:cxnSp>
            <p:nvCxnSpPr>
              <p:cNvPr id="890" name="Google Shape;890;p69"/>
              <p:cNvCxnSpPr>
                <a:stCxn id="884" idx="4"/>
                <a:endCxn id="885" idx="4"/>
              </p:cNvCxnSpPr>
              <p:nvPr/>
            </p:nvCxnSpPr>
            <p:spPr>
              <a:xfrm rot="10800000">
                <a:off x="5836725" y="4070497"/>
                <a:ext cx="0" cy="267600"/>
              </a:xfrm>
              <a:prstGeom prst="straightConnector1">
                <a:avLst/>
              </a:prstGeom>
              <a:noFill/>
              <a:ln cap="flat" cmpd="sng" w="19050">
                <a:solidFill>
                  <a:schemeClr val="dk1"/>
                </a:solidFill>
                <a:prstDash val="solid"/>
                <a:round/>
                <a:headEnd len="med" w="med" type="none"/>
                <a:tailEnd len="med" w="med" type="none"/>
              </a:ln>
            </p:spPr>
          </p:cxnSp>
          <p:cxnSp>
            <p:nvCxnSpPr>
              <p:cNvPr id="891" name="Google Shape;891;p69"/>
              <p:cNvCxnSpPr>
                <a:stCxn id="884" idx="5"/>
                <a:endCxn id="885" idx="5"/>
              </p:cNvCxnSpPr>
              <p:nvPr/>
            </p:nvCxnSpPr>
            <p:spPr>
              <a:xfrm rot="10800000">
                <a:off x="5894968" y="4046562"/>
                <a:ext cx="190800" cy="189300"/>
              </a:xfrm>
              <a:prstGeom prst="straightConnector1">
                <a:avLst/>
              </a:prstGeom>
              <a:noFill/>
              <a:ln cap="flat" cmpd="sng" w="19050">
                <a:solidFill>
                  <a:schemeClr val="dk1"/>
                </a:solidFill>
                <a:prstDash val="solid"/>
                <a:round/>
                <a:headEnd len="med" w="med" type="none"/>
                <a:tailEnd len="med" w="med" type="none"/>
              </a:ln>
            </p:spPr>
          </p:cxnSp>
          <p:cxnSp>
            <p:nvCxnSpPr>
              <p:cNvPr id="892" name="Google Shape;892;p69"/>
              <p:cNvCxnSpPr>
                <a:stCxn id="884" idx="6"/>
                <a:endCxn id="885" idx="6"/>
              </p:cNvCxnSpPr>
              <p:nvPr/>
            </p:nvCxnSpPr>
            <p:spPr>
              <a:xfrm rot="10800000">
                <a:off x="5918925" y="3989047"/>
                <a:ext cx="270000" cy="0"/>
              </a:xfrm>
              <a:prstGeom prst="straightConnector1">
                <a:avLst/>
              </a:prstGeom>
              <a:noFill/>
              <a:ln cap="flat" cmpd="sng" w="19050">
                <a:solidFill>
                  <a:schemeClr val="dk1"/>
                </a:solidFill>
                <a:prstDash val="solid"/>
                <a:round/>
                <a:headEnd len="med" w="med" type="none"/>
                <a:tailEnd len="med" w="med" type="none"/>
              </a:ln>
            </p:spPr>
          </p:cxnSp>
          <p:cxnSp>
            <p:nvCxnSpPr>
              <p:cNvPr id="893" name="Google Shape;893;p69"/>
              <p:cNvCxnSpPr>
                <a:stCxn id="884" idx="7"/>
                <a:endCxn id="885" idx="7"/>
              </p:cNvCxnSpPr>
              <p:nvPr/>
            </p:nvCxnSpPr>
            <p:spPr>
              <a:xfrm flipH="1">
                <a:off x="5894968" y="3742231"/>
                <a:ext cx="190800" cy="189300"/>
              </a:xfrm>
              <a:prstGeom prst="straightConnector1">
                <a:avLst/>
              </a:prstGeom>
              <a:noFill/>
              <a:ln cap="flat" cmpd="sng" w="19050">
                <a:solidFill>
                  <a:schemeClr val="dk1"/>
                </a:solidFill>
                <a:prstDash val="solid"/>
                <a:round/>
                <a:headEnd len="med" w="med" type="none"/>
                <a:tailEnd len="med" w="med" type="none"/>
              </a:ln>
            </p:spPr>
          </p:cxnSp>
          <p:sp>
            <p:nvSpPr>
              <p:cNvPr id="894" name="Google Shape;894;p69"/>
              <p:cNvSpPr/>
              <p:nvPr/>
            </p:nvSpPr>
            <p:spPr>
              <a:xfrm>
                <a:off x="6370675" y="3639997"/>
                <a:ext cx="704400" cy="698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anken Grotesk"/>
                  <a:ea typeface="Hanken Grotesk"/>
                  <a:cs typeface="Hanken Grotesk"/>
                  <a:sym typeface="Hanken Grotesk"/>
                </a:endParaRPr>
              </a:p>
            </p:txBody>
          </p:sp>
          <p:sp>
            <p:nvSpPr>
              <p:cNvPr id="895" name="Google Shape;895;p69"/>
              <p:cNvSpPr/>
              <p:nvPr/>
            </p:nvSpPr>
            <p:spPr>
              <a:xfrm>
                <a:off x="6640675" y="3907597"/>
                <a:ext cx="164400" cy="1629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anken Grotesk"/>
                  <a:ea typeface="Hanken Grotesk"/>
                  <a:cs typeface="Hanken Grotesk"/>
                  <a:sym typeface="Hanken Grotesk"/>
                </a:endParaRPr>
              </a:p>
            </p:txBody>
          </p:sp>
          <p:cxnSp>
            <p:nvCxnSpPr>
              <p:cNvPr id="896" name="Google Shape;896;p69"/>
              <p:cNvCxnSpPr>
                <a:stCxn id="894" idx="0"/>
                <a:endCxn id="895" idx="0"/>
              </p:cNvCxnSpPr>
              <p:nvPr/>
            </p:nvCxnSpPr>
            <p:spPr>
              <a:xfrm>
                <a:off x="6722875" y="3639997"/>
                <a:ext cx="0" cy="267600"/>
              </a:xfrm>
              <a:prstGeom prst="straightConnector1">
                <a:avLst/>
              </a:prstGeom>
              <a:noFill/>
              <a:ln cap="flat" cmpd="sng" w="19050">
                <a:solidFill>
                  <a:schemeClr val="dk1"/>
                </a:solidFill>
                <a:prstDash val="solid"/>
                <a:round/>
                <a:headEnd len="med" w="med" type="none"/>
                <a:tailEnd len="med" w="med" type="none"/>
              </a:ln>
            </p:spPr>
          </p:cxnSp>
          <p:cxnSp>
            <p:nvCxnSpPr>
              <p:cNvPr id="897" name="Google Shape;897;p69"/>
              <p:cNvCxnSpPr>
                <a:stCxn id="894" idx="1"/>
                <a:endCxn id="895" idx="1"/>
              </p:cNvCxnSpPr>
              <p:nvPr/>
            </p:nvCxnSpPr>
            <p:spPr>
              <a:xfrm>
                <a:off x="6473832" y="3742231"/>
                <a:ext cx="190800" cy="189300"/>
              </a:xfrm>
              <a:prstGeom prst="straightConnector1">
                <a:avLst/>
              </a:prstGeom>
              <a:noFill/>
              <a:ln cap="flat" cmpd="sng" w="19050">
                <a:solidFill>
                  <a:schemeClr val="dk1"/>
                </a:solidFill>
                <a:prstDash val="solid"/>
                <a:round/>
                <a:headEnd len="med" w="med" type="none"/>
                <a:tailEnd len="med" w="med" type="none"/>
              </a:ln>
            </p:spPr>
          </p:cxnSp>
          <p:cxnSp>
            <p:nvCxnSpPr>
              <p:cNvPr id="898" name="Google Shape;898;p69"/>
              <p:cNvCxnSpPr>
                <a:stCxn id="894" idx="2"/>
                <a:endCxn id="895" idx="2"/>
              </p:cNvCxnSpPr>
              <p:nvPr/>
            </p:nvCxnSpPr>
            <p:spPr>
              <a:xfrm>
                <a:off x="6370675" y="3989047"/>
                <a:ext cx="270000" cy="0"/>
              </a:xfrm>
              <a:prstGeom prst="straightConnector1">
                <a:avLst/>
              </a:prstGeom>
              <a:noFill/>
              <a:ln cap="flat" cmpd="sng" w="19050">
                <a:solidFill>
                  <a:schemeClr val="dk1"/>
                </a:solidFill>
                <a:prstDash val="solid"/>
                <a:round/>
                <a:headEnd len="med" w="med" type="none"/>
                <a:tailEnd len="med" w="med" type="none"/>
              </a:ln>
            </p:spPr>
          </p:cxnSp>
          <p:cxnSp>
            <p:nvCxnSpPr>
              <p:cNvPr id="899" name="Google Shape;899;p69"/>
              <p:cNvCxnSpPr>
                <a:stCxn id="894" idx="3"/>
                <a:endCxn id="895" idx="3"/>
              </p:cNvCxnSpPr>
              <p:nvPr/>
            </p:nvCxnSpPr>
            <p:spPr>
              <a:xfrm flipH="1" rot="10800000">
                <a:off x="6473832" y="4046562"/>
                <a:ext cx="190800" cy="189300"/>
              </a:xfrm>
              <a:prstGeom prst="straightConnector1">
                <a:avLst/>
              </a:prstGeom>
              <a:noFill/>
              <a:ln cap="flat" cmpd="sng" w="19050">
                <a:solidFill>
                  <a:schemeClr val="dk1"/>
                </a:solidFill>
                <a:prstDash val="solid"/>
                <a:round/>
                <a:headEnd len="med" w="med" type="none"/>
                <a:tailEnd len="med" w="med" type="none"/>
              </a:ln>
            </p:spPr>
          </p:cxnSp>
          <p:cxnSp>
            <p:nvCxnSpPr>
              <p:cNvPr id="900" name="Google Shape;900;p69"/>
              <p:cNvCxnSpPr>
                <a:stCxn id="894" idx="4"/>
                <a:endCxn id="895" idx="4"/>
              </p:cNvCxnSpPr>
              <p:nvPr/>
            </p:nvCxnSpPr>
            <p:spPr>
              <a:xfrm rot="10800000">
                <a:off x="6722875" y="4070497"/>
                <a:ext cx="0" cy="267600"/>
              </a:xfrm>
              <a:prstGeom prst="straightConnector1">
                <a:avLst/>
              </a:prstGeom>
              <a:noFill/>
              <a:ln cap="flat" cmpd="sng" w="19050">
                <a:solidFill>
                  <a:schemeClr val="dk1"/>
                </a:solidFill>
                <a:prstDash val="solid"/>
                <a:round/>
                <a:headEnd len="med" w="med" type="none"/>
                <a:tailEnd len="med" w="med" type="none"/>
              </a:ln>
            </p:spPr>
          </p:cxnSp>
          <p:cxnSp>
            <p:nvCxnSpPr>
              <p:cNvPr id="901" name="Google Shape;901;p69"/>
              <p:cNvCxnSpPr>
                <a:stCxn id="894" idx="5"/>
                <a:endCxn id="895" idx="5"/>
              </p:cNvCxnSpPr>
              <p:nvPr/>
            </p:nvCxnSpPr>
            <p:spPr>
              <a:xfrm rot="10800000">
                <a:off x="6781118" y="4046562"/>
                <a:ext cx="190800" cy="189300"/>
              </a:xfrm>
              <a:prstGeom prst="straightConnector1">
                <a:avLst/>
              </a:prstGeom>
              <a:noFill/>
              <a:ln cap="flat" cmpd="sng" w="19050">
                <a:solidFill>
                  <a:schemeClr val="dk1"/>
                </a:solidFill>
                <a:prstDash val="solid"/>
                <a:round/>
                <a:headEnd len="med" w="med" type="none"/>
                <a:tailEnd len="med" w="med" type="none"/>
              </a:ln>
            </p:spPr>
          </p:cxnSp>
          <p:cxnSp>
            <p:nvCxnSpPr>
              <p:cNvPr id="902" name="Google Shape;902;p69"/>
              <p:cNvCxnSpPr>
                <a:stCxn id="894" idx="6"/>
                <a:endCxn id="895" idx="6"/>
              </p:cNvCxnSpPr>
              <p:nvPr/>
            </p:nvCxnSpPr>
            <p:spPr>
              <a:xfrm rot="10800000">
                <a:off x="6805075" y="3989047"/>
                <a:ext cx="270000" cy="0"/>
              </a:xfrm>
              <a:prstGeom prst="straightConnector1">
                <a:avLst/>
              </a:prstGeom>
              <a:noFill/>
              <a:ln cap="flat" cmpd="sng" w="19050">
                <a:solidFill>
                  <a:schemeClr val="dk1"/>
                </a:solidFill>
                <a:prstDash val="solid"/>
                <a:round/>
                <a:headEnd len="med" w="med" type="none"/>
                <a:tailEnd len="med" w="med" type="none"/>
              </a:ln>
            </p:spPr>
          </p:cxnSp>
          <p:cxnSp>
            <p:nvCxnSpPr>
              <p:cNvPr id="903" name="Google Shape;903;p69"/>
              <p:cNvCxnSpPr>
                <a:stCxn id="894" idx="7"/>
                <a:endCxn id="895" idx="7"/>
              </p:cNvCxnSpPr>
              <p:nvPr/>
            </p:nvCxnSpPr>
            <p:spPr>
              <a:xfrm flipH="1">
                <a:off x="6781118" y="3742231"/>
                <a:ext cx="190800" cy="189300"/>
              </a:xfrm>
              <a:prstGeom prst="straightConnector1">
                <a:avLst/>
              </a:prstGeom>
              <a:noFill/>
              <a:ln cap="flat" cmpd="sng" w="19050">
                <a:solidFill>
                  <a:schemeClr val="dk1"/>
                </a:solidFill>
                <a:prstDash val="solid"/>
                <a:round/>
                <a:headEnd len="med" w="med" type="none"/>
                <a:tailEnd len="med" w="med" type="none"/>
              </a:ln>
            </p:spPr>
          </p:cxnSp>
        </p:grpSp>
        <p:sp>
          <p:nvSpPr>
            <p:cNvPr id="904" name="Google Shape;904;p69"/>
            <p:cNvSpPr/>
            <p:nvPr/>
          </p:nvSpPr>
          <p:spPr>
            <a:xfrm rot="5400000">
              <a:off x="5434650" y="2762750"/>
              <a:ext cx="222300" cy="1071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05" name="Google Shape;905;p69"/>
            <p:cNvCxnSpPr>
              <a:stCxn id="883" idx="3"/>
            </p:cNvCxnSpPr>
            <p:nvPr/>
          </p:nvCxnSpPr>
          <p:spPr>
            <a:xfrm>
              <a:off x="5545740" y="3418530"/>
              <a:ext cx="0" cy="0"/>
            </a:xfrm>
            <a:prstGeom prst="straightConnector1">
              <a:avLst/>
            </a:prstGeom>
            <a:noFill/>
            <a:ln cap="flat" cmpd="sng" w="9525">
              <a:solidFill>
                <a:schemeClr val="dk2"/>
              </a:solidFill>
              <a:prstDash val="solid"/>
              <a:round/>
              <a:headEnd len="med" w="med" type="none"/>
              <a:tailEnd len="med" w="med" type="none"/>
            </a:ln>
          </p:spPr>
        </p:cxnSp>
        <p:sp>
          <p:nvSpPr>
            <p:cNvPr id="906" name="Google Shape;906;p69"/>
            <p:cNvSpPr/>
            <p:nvPr/>
          </p:nvSpPr>
          <p:spPr>
            <a:xfrm>
              <a:off x="6142150" y="2210925"/>
              <a:ext cx="104700" cy="1038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anken Grotesk"/>
                <a:ea typeface="Hanken Grotesk"/>
                <a:cs typeface="Hanken Grotesk"/>
                <a:sym typeface="Hanken Grotesk"/>
              </a:endParaRPr>
            </a:p>
          </p:txBody>
        </p:sp>
        <p:sp>
          <p:nvSpPr>
            <p:cNvPr id="907" name="Google Shape;907;p69"/>
            <p:cNvSpPr/>
            <p:nvPr/>
          </p:nvSpPr>
          <p:spPr>
            <a:xfrm>
              <a:off x="4820450" y="2210925"/>
              <a:ext cx="104700" cy="1038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anken Grotesk"/>
                <a:ea typeface="Hanken Grotesk"/>
                <a:cs typeface="Hanken Grotesk"/>
                <a:sym typeface="Hanken Grotesk"/>
              </a:endParaRPr>
            </a:p>
          </p:txBody>
        </p:sp>
        <p:sp>
          <p:nvSpPr>
            <p:cNvPr id="908" name="Google Shape;908;p69"/>
            <p:cNvSpPr/>
            <p:nvPr/>
          </p:nvSpPr>
          <p:spPr>
            <a:xfrm>
              <a:off x="7463850" y="2210925"/>
              <a:ext cx="104700" cy="1038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anken Grotesk"/>
                <a:ea typeface="Hanken Grotesk"/>
                <a:cs typeface="Hanken Grotesk"/>
                <a:sym typeface="Hanken Grotesk"/>
              </a:endParaRPr>
            </a:p>
          </p:txBody>
        </p:sp>
        <p:cxnSp>
          <p:nvCxnSpPr>
            <p:cNvPr id="909" name="Google Shape;909;p69"/>
            <p:cNvCxnSpPr>
              <a:stCxn id="906" idx="2"/>
              <a:endCxn id="907" idx="6"/>
            </p:cNvCxnSpPr>
            <p:nvPr/>
          </p:nvCxnSpPr>
          <p:spPr>
            <a:xfrm rot="10800000">
              <a:off x="4925050" y="2262825"/>
              <a:ext cx="1217100" cy="0"/>
            </a:xfrm>
            <a:prstGeom prst="straightConnector1">
              <a:avLst/>
            </a:prstGeom>
            <a:noFill/>
            <a:ln cap="flat" cmpd="sng" w="19050">
              <a:solidFill>
                <a:schemeClr val="dk1"/>
              </a:solidFill>
              <a:prstDash val="solid"/>
              <a:round/>
              <a:headEnd len="med" w="med" type="none"/>
              <a:tailEnd len="med" w="med" type="none"/>
            </a:ln>
          </p:spPr>
        </p:cxnSp>
        <p:cxnSp>
          <p:nvCxnSpPr>
            <p:cNvPr id="910" name="Google Shape;910;p69"/>
            <p:cNvCxnSpPr>
              <a:stCxn id="908" idx="2"/>
              <a:endCxn id="906" idx="6"/>
            </p:cNvCxnSpPr>
            <p:nvPr/>
          </p:nvCxnSpPr>
          <p:spPr>
            <a:xfrm rot="10800000">
              <a:off x="6246750" y="2262825"/>
              <a:ext cx="1217100" cy="0"/>
            </a:xfrm>
            <a:prstGeom prst="straightConnector1">
              <a:avLst/>
            </a:prstGeom>
            <a:noFill/>
            <a:ln cap="flat" cmpd="sng" w="19050">
              <a:solidFill>
                <a:schemeClr val="dk1"/>
              </a:solidFill>
              <a:prstDash val="solid"/>
              <a:round/>
              <a:headEnd len="med" w="med" type="none"/>
              <a:tailEnd len="med" w="med" type="none"/>
            </a:ln>
          </p:spPr>
        </p:cxnSp>
        <p:cxnSp>
          <p:nvCxnSpPr>
            <p:cNvPr id="911" name="Google Shape;911;p69"/>
            <p:cNvCxnSpPr>
              <a:stCxn id="912" idx="2"/>
              <a:endCxn id="906" idx="0"/>
            </p:cNvCxnSpPr>
            <p:nvPr/>
          </p:nvCxnSpPr>
          <p:spPr>
            <a:xfrm>
              <a:off x="6194500" y="2056425"/>
              <a:ext cx="0" cy="154500"/>
            </a:xfrm>
            <a:prstGeom prst="straightConnector1">
              <a:avLst/>
            </a:prstGeom>
            <a:noFill/>
            <a:ln cap="flat" cmpd="sng" w="19050">
              <a:solidFill>
                <a:schemeClr val="dk1"/>
              </a:solidFill>
              <a:prstDash val="solid"/>
              <a:round/>
              <a:headEnd len="med" w="med" type="none"/>
              <a:tailEnd len="med" w="med" type="none"/>
            </a:ln>
          </p:spPr>
        </p:cxnSp>
        <p:cxnSp>
          <p:nvCxnSpPr>
            <p:cNvPr id="913" name="Google Shape;913;p69"/>
            <p:cNvCxnSpPr/>
            <p:nvPr/>
          </p:nvCxnSpPr>
          <p:spPr>
            <a:xfrm>
              <a:off x="7516200" y="2056500"/>
              <a:ext cx="0" cy="154500"/>
            </a:xfrm>
            <a:prstGeom prst="straightConnector1">
              <a:avLst/>
            </a:prstGeom>
            <a:noFill/>
            <a:ln cap="flat" cmpd="sng" w="19050">
              <a:solidFill>
                <a:schemeClr val="dk1"/>
              </a:solidFill>
              <a:prstDash val="solid"/>
              <a:round/>
              <a:headEnd len="med" w="med" type="none"/>
              <a:tailEnd len="med" w="med" type="none"/>
            </a:ln>
          </p:spPr>
        </p:cxnSp>
        <p:cxnSp>
          <p:nvCxnSpPr>
            <p:cNvPr id="914" name="Google Shape;914;p69"/>
            <p:cNvCxnSpPr/>
            <p:nvPr/>
          </p:nvCxnSpPr>
          <p:spPr>
            <a:xfrm>
              <a:off x="4872800" y="2056500"/>
              <a:ext cx="0" cy="154500"/>
            </a:xfrm>
            <a:prstGeom prst="straightConnector1">
              <a:avLst/>
            </a:prstGeom>
            <a:noFill/>
            <a:ln cap="flat" cmpd="sng" w="19050">
              <a:solidFill>
                <a:schemeClr val="dk1"/>
              </a:solidFill>
              <a:prstDash val="solid"/>
              <a:round/>
              <a:headEnd len="med" w="med" type="none"/>
              <a:tailEnd len="med" w="med" type="none"/>
            </a:ln>
          </p:spPr>
        </p:cxnSp>
        <p:grpSp>
          <p:nvGrpSpPr>
            <p:cNvPr id="915" name="Google Shape;915;p69"/>
            <p:cNvGrpSpPr/>
            <p:nvPr/>
          </p:nvGrpSpPr>
          <p:grpSpPr>
            <a:xfrm>
              <a:off x="4298600" y="752100"/>
              <a:ext cx="1148400" cy="1304400"/>
              <a:chOff x="4298600" y="752100"/>
              <a:chExt cx="1148400" cy="1304400"/>
            </a:xfrm>
          </p:grpSpPr>
          <p:sp>
            <p:nvSpPr>
              <p:cNvPr id="916" name="Google Shape;916;p69"/>
              <p:cNvSpPr/>
              <p:nvPr/>
            </p:nvSpPr>
            <p:spPr>
              <a:xfrm>
                <a:off x="4298600" y="752100"/>
                <a:ext cx="1148400" cy="13044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69"/>
              <p:cNvSpPr/>
              <p:nvPr/>
            </p:nvSpPr>
            <p:spPr>
              <a:xfrm>
                <a:off x="4435250" y="902225"/>
                <a:ext cx="875100" cy="2223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69"/>
              <p:cNvSpPr/>
              <p:nvPr/>
            </p:nvSpPr>
            <p:spPr>
              <a:xfrm>
                <a:off x="4435250" y="1672550"/>
                <a:ext cx="875100" cy="2223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69"/>
              <p:cNvSpPr/>
              <p:nvPr/>
            </p:nvSpPr>
            <p:spPr>
              <a:xfrm>
                <a:off x="4435250" y="1287375"/>
                <a:ext cx="875100" cy="2223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69"/>
              <p:cNvSpPr/>
              <p:nvPr/>
            </p:nvSpPr>
            <p:spPr>
              <a:xfrm>
                <a:off x="4977050" y="1728188"/>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69"/>
              <p:cNvSpPr/>
              <p:nvPr/>
            </p:nvSpPr>
            <p:spPr>
              <a:xfrm>
                <a:off x="5144275" y="1728788"/>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69"/>
              <p:cNvSpPr/>
              <p:nvPr/>
            </p:nvSpPr>
            <p:spPr>
              <a:xfrm>
                <a:off x="4809825" y="1728188"/>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69"/>
              <p:cNvSpPr/>
              <p:nvPr/>
            </p:nvSpPr>
            <p:spPr>
              <a:xfrm>
                <a:off x="4977050" y="1343325"/>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69"/>
              <p:cNvSpPr/>
              <p:nvPr/>
            </p:nvSpPr>
            <p:spPr>
              <a:xfrm>
                <a:off x="5144275" y="1343925"/>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69"/>
              <p:cNvSpPr/>
              <p:nvPr/>
            </p:nvSpPr>
            <p:spPr>
              <a:xfrm>
                <a:off x="4809825" y="1343325"/>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69"/>
              <p:cNvSpPr/>
              <p:nvPr/>
            </p:nvSpPr>
            <p:spPr>
              <a:xfrm>
                <a:off x="4977050" y="958450"/>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69"/>
              <p:cNvSpPr/>
              <p:nvPr/>
            </p:nvSpPr>
            <p:spPr>
              <a:xfrm>
                <a:off x="5144275" y="959050"/>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69"/>
              <p:cNvSpPr/>
              <p:nvPr/>
            </p:nvSpPr>
            <p:spPr>
              <a:xfrm>
                <a:off x="4809825" y="958450"/>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29" name="Google Shape;929;p69"/>
              <p:cNvCxnSpPr/>
              <p:nvPr/>
            </p:nvCxnSpPr>
            <p:spPr>
              <a:xfrm>
                <a:off x="4561977" y="958450"/>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930" name="Google Shape;930;p69"/>
              <p:cNvCxnSpPr/>
              <p:nvPr/>
            </p:nvCxnSpPr>
            <p:spPr>
              <a:xfrm>
                <a:off x="4508338" y="958450"/>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931" name="Google Shape;931;p69"/>
              <p:cNvCxnSpPr/>
              <p:nvPr/>
            </p:nvCxnSpPr>
            <p:spPr>
              <a:xfrm>
                <a:off x="4618066" y="958450"/>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932" name="Google Shape;932;p69"/>
              <p:cNvCxnSpPr/>
              <p:nvPr/>
            </p:nvCxnSpPr>
            <p:spPr>
              <a:xfrm>
                <a:off x="4560739" y="1343638"/>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933" name="Google Shape;933;p69"/>
              <p:cNvCxnSpPr/>
              <p:nvPr/>
            </p:nvCxnSpPr>
            <p:spPr>
              <a:xfrm>
                <a:off x="4507100" y="1343638"/>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934" name="Google Shape;934;p69"/>
              <p:cNvCxnSpPr/>
              <p:nvPr/>
            </p:nvCxnSpPr>
            <p:spPr>
              <a:xfrm>
                <a:off x="4616828" y="1343638"/>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935" name="Google Shape;935;p69"/>
              <p:cNvCxnSpPr/>
              <p:nvPr/>
            </p:nvCxnSpPr>
            <p:spPr>
              <a:xfrm>
                <a:off x="4561964" y="1728800"/>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936" name="Google Shape;936;p69"/>
              <p:cNvCxnSpPr/>
              <p:nvPr/>
            </p:nvCxnSpPr>
            <p:spPr>
              <a:xfrm>
                <a:off x="4508325" y="1728800"/>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937" name="Google Shape;937;p69"/>
              <p:cNvCxnSpPr/>
              <p:nvPr/>
            </p:nvCxnSpPr>
            <p:spPr>
              <a:xfrm>
                <a:off x="4618053" y="1728800"/>
                <a:ext cx="0" cy="109800"/>
              </a:xfrm>
              <a:prstGeom prst="straightConnector1">
                <a:avLst/>
              </a:prstGeom>
              <a:noFill/>
              <a:ln cap="flat" cmpd="sng" w="19050">
                <a:solidFill>
                  <a:schemeClr val="dk1"/>
                </a:solidFill>
                <a:prstDash val="solid"/>
                <a:round/>
                <a:headEnd len="med" w="med" type="none"/>
                <a:tailEnd len="med" w="med" type="none"/>
              </a:ln>
            </p:spPr>
          </p:cxnSp>
        </p:grpSp>
        <p:grpSp>
          <p:nvGrpSpPr>
            <p:cNvPr id="938" name="Google Shape;938;p69"/>
            <p:cNvGrpSpPr/>
            <p:nvPr/>
          </p:nvGrpSpPr>
          <p:grpSpPr>
            <a:xfrm>
              <a:off x="5620300" y="752100"/>
              <a:ext cx="1148400" cy="1304400"/>
              <a:chOff x="4298600" y="752100"/>
              <a:chExt cx="1148400" cy="1304400"/>
            </a:xfrm>
          </p:grpSpPr>
          <p:sp>
            <p:nvSpPr>
              <p:cNvPr id="939" name="Google Shape;939;p69"/>
              <p:cNvSpPr/>
              <p:nvPr/>
            </p:nvSpPr>
            <p:spPr>
              <a:xfrm>
                <a:off x="4298600" y="752100"/>
                <a:ext cx="1148400" cy="13044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69"/>
              <p:cNvSpPr/>
              <p:nvPr/>
            </p:nvSpPr>
            <p:spPr>
              <a:xfrm>
                <a:off x="4435250" y="902225"/>
                <a:ext cx="875100" cy="2223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69"/>
              <p:cNvSpPr/>
              <p:nvPr/>
            </p:nvSpPr>
            <p:spPr>
              <a:xfrm>
                <a:off x="4435250" y="1672550"/>
                <a:ext cx="875100" cy="2223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69"/>
              <p:cNvSpPr/>
              <p:nvPr/>
            </p:nvSpPr>
            <p:spPr>
              <a:xfrm>
                <a:off x="4435250" y="1287375"/>
                <a:ext cx="875100" cy="2223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69"/>
              <p:cNvSpPr/>
              <p:nvPr/>
            </p:nvSpPr>
            <p:spPr>
              <a:xfrm>
                <a:off x="4977050" y="1728188"/>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69"/>
              <p:cNvSpPr/>
              <p:nvPr/>
            </p:nvSpPr>
            <p:spPr>
              <a:xfrm>
                <a:off x="5144275" y="1728788"/>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69"/>
              <p:cNvSpPr/>
              <p:nvPr/>
            </p:nvSpPr>
            <p:spPr>
              <a:xfrm>
                <a:off x="4809825" y="1728188"/>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69"/>
              <p:cNvSpPr/>
              <p:nvPr/>
            </p:nvSpPr>
            <p:spPr>
              <a:xfrm>
                <a:off x="4977050" y="1343325"/>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69"/>
              <p:cNvSpPr/>
              <p:nvPr/>
            </p:nvSpPr>
            <p:spPr>
              <a:xfrm>
                <a:off x="5144275" y="1343925"/>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69"/>
              <p:cNvSpPr/>
              <p:nvPr/>
            </p:nvSpPr>
            <p:spPr>
              <a:xfrm>
                <a:off x="4809825" y="1343325"/>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69"/>
              <p:cNvSpPr/>
              <p:nvPr/>
            </p:nvSpPr>
            <p:spPr>
              <a:xfrm>
                <a:off x="4977050" y="958450"/>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69"/>
              <p:cNvSpPr/>
              <p:nvPr/>
            </p:nvSpPr>
            <p:spPr>
              <a:xfrm>
                <a:off x="5144275" y="959050"/>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69"/>
              <p:cNvSpPr/>
              <p:nvPr/>
            </p:nvSpPr>
            <p:spPr>
              <a:xfrm>
                <a:off x="4809825" y="958450"/>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52" name="Google Shape;952;p69"/>
              <p:cNvCxnSpPr/>
              <p:nvPr/>
            </p:nvCxnSpPr>
            <p:spPr>
              <a:xfrm>
                <a:off x="4561977" y="958450"/>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953" name="Google Shape;953;p69"/>
              <p:cNvCxnSpPr/>
              <p:nvPr/>
            </p:nvCxnSpPr>
            <p:spPr>
              <a:xfrm>
                <a:off x="4508338" y="958450"/>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954" name="Google Shape;954;p69"/>
              <p:cNvCxnSpPr/>
              <p:nvPr/>
            </p:nvCxnSpPr>
            <p:spPr>
              <a:xfrm>
                <a:off x="4618066" y="958450"/>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955" name="Google Shape;955;p69"/>
              <p:cNvCxnSpPr/>
              <p:nvPr/>
            </p:nvCxnSpPr>
            <p:spPr>
              <a:xfrm>
                <a:off x="4560739" y="1343638"/>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956" name="Google Shape;956;p69"/>
              <p:cNvCxnSpPr/>
              <p:nvPr/>
            </p:nvCxnSpPr>
            <p:spPr>
              <a:xfrm>
                <a:off x="4507100" y="1343638"/>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957" name="Google Shape;957;p69"/>
              <p:cNvCxnSpPr/>
              <p:nvPr/>
            </p:nvCxnSpPr>
            <p:spPr>
              <a:xfrm>
                <a:off x="4616828" y="1343638"/>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958" name="Google Shape;958;p69"/>
              <p:cNvCxnSpPr/>
              <p:nvPr/>
            </p:nvCxnSpPr>
            <p:spPr>
              <a:xfrm>
                <a:off x="4561964" y="1728800"/>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959" name="Google Shape;959;p69"/>
              <p:cNvCxnSpPr/>
              <p:nvPr/>
            </p:nvCxnSpPr>
            <p:spPr>
              <a:xfrm>
                <a:off x="4508325" y="1728800"/>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960" name="Google Shape;960;p69"/>
              <p:cNvCxnSpPr/>
              <p:nvPr/>
            </p:nvCxnSpPr>
            <p:spPr>
              <a:xfrm>
                <a:off x="4618053" y="1728800"/>
                <a:ext cx="0" cy="109800"/>
              </a:xfrm>
              <a:prstGeom prst="straightConnector1">
                <a:avLst/>
              </a:prstGeom>
              <a:noFill/>
              <a:ln cap="flat" cmpd="sng" w="19050">
                <a:solidFill>
                  <a:schemeClr val="dk1"/>
                </a:solidFill>
                <a:prstDash val="solid"/>
                <a:round/>
                <a:headEnd len="med" w="med" type="none"/>
                <a:tailEnd len="med" w="med" type="none"/>
              </a:ln>
            </p:spPr>
          </p:cxnSp>
        </p:grpSp>
        <p:grpSp>
          <p:nvGrpSpPr>
            <p:cNvPr id="961" name="Google Shape;961;p69"/>
            <p:cNvGrpSpPr/>
            <p:nvPr/>
          </p:nvGrpSpPr>
          <p:grpSpPr>
            <a:xfrm>
              <a:off x="6942000" y="752100"/>
              <a:ext cx="1148400" cy="1304400"/>
              <a:chOff x="4298600" y="752100"/>
              <a:chExt cx="1148400" cy="1304400"/>
            </a:xfrm>
          </p:grpSpPr>
          <p:sp>
            <p:nvSpPr>
              <p:cNvPr id="962" name="Google Shape;962;p69"/>
              <p:cNvSpPr/>
              <p:nvPr/>
            </p:nvSpPr>
            <p:spPr>
              <a:xfrm>
                <a:off x="4298600" y="752100"/>
                <a:ext cx="1148400" cy="13044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69"/>
              <p:cNvSpPr/>
              <p:nvPr/>
            </p:nvSpPr>
            <p:spPr>
              <a:xfrm>
                <a:off x="4435250" y="902225"/>
                <a:ext cx="875100" cy="2223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69"/>
              <p:cNvSpPr/>
              <p:nvPr/>
            </p:nvSpPr>
            <p:spPr>
              <a:xfrm>
                <a:off x="4435250" y="1672550"/>
                <a:ext cx="875100" cy="2223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69"/>
              <p:cNvSpPr/>
              <p:nvPr/>
            </p:nvSpPr>
            <p:spPr>
              <a:xfrm>
                <a:off x="4435250" y="1287375"/>
                <a:ext cx="875100" cy="2223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69"/>
              <p:cNvSpPr/>
              <p:nvPr/>
            </p:nvSpPr>
            <p:spPr>
              <a:xfrm>
                <a:off x="4977050" y="1728188"/>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69"/>
              <p:cNvSpPr/>
              <p:nvPr/>
            </p:nvSpPr>
            <p:spPr>
              <a:xfrm>
                <a:off x="5144275" y="1728788"/>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69"/>
              <p:cNvSpPr/>
              <p:nvPr/>
            </p:nvSpPr>
            <p:spPr>
              <a:xfrm>
                <a:off x="4809825" y="1728188"/>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69"/>
              <p:cNvSpPr/>
              <p:nvPr/>
            </p:nvSpPr>
            <p:spPr>
              <a:xfrm>
                <a:off x="4977050" y="1343325"/>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69"/>
              <p:cNvSpPr/>
              <p:nvPr/>
            </p:nvSpPr>
            <p:spPr>
              <a:xfrm>
                <a:off x="5144275" y="1343925"/>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69"/>
              <p:cNvSpPr/>
              <p:nvPr/>
            </p:nvSpPr>
            <p:spPr>
              <a:xfrm>
                <a:off x="4809825" y="1343325"/>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69"/>
              <p:cNvSpPr/>
              <p:nvPr/>
            </p:nvSpPr>
            <p:spPr>
              <a:xfrm>
                <a:off x="4977050" y="958450"/>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69"/>
              <p:cNvSpPr/>
              <p:nvPr/>
            </p:nvSpPr>
            <p:spPr>
              <a:xfrm>
                <a:off x="5144275" y="959050"/>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69"/>
              <p:cNvSpPr/>
              <p:nvPr/>
            </p:nvSpPr>
            <p:spPr>
              <a:xfrm>
                <a:off x="4809825" y="958450"/>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75" name="Google Shape;975;p69"/>
              <p:cNvCxnSpPr/>
              <p:nvPr/>
            </p:nvCxnSpPr>
            <p:spPr>
              <a:xfrm>
                <a:off x="4561977" y="958450"/>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976" name="Google Shape;976;p69"/>
              <p:cNvCxnSpPr/>
              <p:nvPr/>
            </p:nvCxnSpPr>
            <p:spPr>
              <a:xfrm>
                <a:off x="4508338" y="958450"/>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977" name="Google Shape;977;p69"/>
              <p:cNvCxnSpPr/>
              <p:nvPr/>
            </p:nvCxnSpPr>
            <p:spPr>
              <a:xfrm>
                <a:off x="4618066" y="958450"/>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978" name="Google Shape;978;p69"/>
              <p:cNvCxnSpPr/>
              <p:nvPr/>
            </p:nvCxnSpPr>
            <p:spPr>
              <a:xfrm>
                <a:off x="4560739" y="1343638"/>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979" name="Google Shape;979;p69"/>
              <p:cNvCxnSpPr/>
              <p:nvPr/>
            </p:nvCxnSpPr>
            <p:spPr>
              <a:xfrm>
                <a:off x="4507100" y="1343638"/>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980" name="Google Shape;980;p69"/>
              <p:cNvCxnSpPr/>
              <p:nvPr/>
            </p:nvCxnSpPr>
            <p:spPr>
              <a:xfrm>
                <a:off x="4616828" y="1343638"/>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981" name="Google Shape;981;p69"/>
              <p:cNvCxnSpPr/>
              <p:nvPr/>
            </p:nvCxnSpPr>
            <p:spPr>
              <a:xfrm>
                <a:off x="4561964" y="1728800"/>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982" name="Google Shape;982;p69"/>
              <p:cNvCxnSpPr/>
              <p:nvPr/>
            </p:nvCxnSpPr>
            <p:spPr>
              <a:xfrm>
                <a:off x="4508325" y="1728800"/>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983" name="Google Shape;983;p69"/>
              <p:cNvCxnSpPr/>
              <p:nvPr/>
            </p:nvCxnSpPr>
            <p:spPr>
              <a:xfrm>
                <a:off x="4618053" y="1728800"/>
                <a:ext cx="0" cy="109800"/>
              </a:xfrm>
              <a:prstGeom prst="straightConnector1">
                <a:avLst/>
              </a:prstGeom>
              <a:noFill/>
              <a:ln cap="flat" cmpd="sng" w="19050">
                <a:solidFill>
                  <a:schemeClr val="dk1"/>
                </a:solidFill>
                <a:prstDash val="solid"/>
                <a:round/>
                <a:headEnd len="med" w="med" type="none"/>
                <a:tailEnd len="med" w="med" type="none"/>
              </a:ln>
            </p:spPr>
          </p:cxnSp>
        </p:grpSp>
      </p:grpSp>
      <p:cxnSp>
        <p:nvCxnSpPr>
          <p:cNvPr id="984" name="Google Shape;984;p69"/>
          <p:cNvCxnSpPr>
            <a:stCxn id="907" idx="2"/>
            <a:endCxn id="883" idx="2"/>
          </p:cNvCxnSpPr>
          <p:nvPr/>
        </p:nvCxnSpPr>
        <p:spPr>
          <a:xfrm>
            <a:off x="4990000" y="2712000"/>
            <a:ext cx="671700" cy="965700"/>
          </a:xfrm>
          <a:prstGeom prst="bentConnector3">
            <a:avLst>
              <a:gd fmla="val -77367" name="adj1"/>
            </a:avLst>
          </a:prstGeom>
          <a:noFill/>
          <a:ln cap="flat" cmpd="sng" w="19050">
            <a:solidFill>
              <a:schemeClr val="dk1"/>
            </a:solidFill>
            <a:prstDash val="solid"/>
            <a:round/>
            <a:headEnd len="med" w="med" type="none"/>
            <a:tailEnd len="med" w="med" type="none"/>
          </a:ln>
        </p:spPr>
      </p:cxnSp>
      <p:sp>
        <p:nvSpPr>
          <p:cNvPr id="985" name="Google Shape;985;p69"/>
          <p:cNvSpPr txBox="1"/>
          <p:nvPr>
            <p:ph idx="12" type="sldNum"/>
          </p:nvPr>
        </p:nvSpPr>
        <p:spPr>
          <a:xfrm>
            <a:off x="8321500" y="4381125"/>
            <a:ext cx="526500" cy="46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b="1" lang="en" sz="2400"/>
              <a:t>‹#›</a:t>
            </a:fld>
            <a:endParaRPr b="1"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9" name="Shape 989"/>
        <p:cNvGrpSpPr/>
        <p:nvPr/>
      </p:nvGrpSpPr>
      <p:grpSpPr>
        <a:xfrm>
          <a:off x="0" y="0"/>
          <a:ext cx="0" cy="0"/>
          <a:chOff x="0" y="0"/>
          <a:chExt cx="0" cy="0"/>
        </a:xfrm>
      </p:grpSpPr>
      <p:sp>
        <p:nvSpPr>
          <p:cNvPr id="990" name="Google Shape;990;p70"/>
          <p:cNvSpPr txBox="1"/>
          <p:nvPr>
            <p:ph type="title"/>
          </p:nvPr>
        </p:nvSpPr>
        <p:spPr>
          <a:xfrm>
            <a:off x="1094263" y="778325"/>
            <a:ext cx="4448100" cy="105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Thanks!</a:t>
            </a:r>
            <a:endParaRPr/>
          </a:p>
        </p:txBody>
      </p:sp>
      <p:sp>
        <p:nvSpPr>
          <p:cNvPr id="991" name="Google Shape;991;p70"/>
          <p:cNvSpPr txBox="1"/>
          <p:nvPr>
            <p:ph idx="1" type="subTitle"/>
          </p:nvPr>
        </p:nvSpPr>
        <p:spPr>
          <a:xfrm>
            <a:off x="1094225" y="1651512"/>
            <a:ext cx="4448100" cy="122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a:t>
            </a:r>
            <a:r>
              <a:rPr b="1" lang="en"/>
              <a:t>o you have any questions?</a:t>
            </a:r>
            <a:endParaRPr b="1"/>
          </a:p>
          <a:p>
            <a:pPr indent="0" lvl="0" marL="0" rtl="0" algn="l">
              <a:spcBef>
                <a:spcPts val="0"/>
              </a:spcBef>
              <a:spcAft>
                <a:spcPts val="0"/>
              </a:spcAft>
              <a:buNone/>
            </a:pPr>
            <a:r>
              <a:rPr lang="en"/>
              <a:t>djbf</a:t>
            </a:r>
            <a:r>
              <a:rPr lang="en"/>
              <a:t>@ua.pt</a:t>
            </a:r>
            <a:endParaRPr/>
          </a:p>
          <a:p>
            <a:pPr indent="0" lvl="0" marL="0" rtl="0" algn="l">
              <a:spcBef>
                <a:spcPts val="0"/>
              </a:spcBef>
              <a:spcAft>
                <a:spcPts val="0"/>
              </a:spcAft>
              <a:buNone/>
            </a:pPr>
            <a:r>
              <a:rPr lang="en" u="sng">
                <a:solidFill>
                  <a:schemeClr val="hlink"/>
                </a:solidFill>
                <a:hlinkClick r:id="rId3"/>
              </a:rPr>
              <a:t>danielferreira011102.pages.dev</a:t>
            </a:r>
            <a:endParaRPr/>
          </a:p>
        </p:txBody>
      </p:sp>
      <p:sp>
        <p:nvSpPr>
          <p:cNvPr id="992" name="Google Shape;992;p70"/>
          <p:cNvSpPr txBox="1"/>
          <p:nvPr>
            <p:ph idx="12" type="sldNum"/>
          </p:nvPr>
        </p:nvSpPr>
        <p:spPr>
          <a:xfrm>
            <a:off x="8562150" y="4635750"/>
            <a:ext cx="582000" cy="46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b="1" lang="en" sz="2400"/>
              <a:t>‹#›</a:t>
            </a:fld>
            <a:endParaRPr b="1"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6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625" name="Google Shape;625;p60"/>
          <p:cNvSpPr txBox="1"/>
          <p:nvPr>
            <p:ph idx="4294967295" type="body"/>
          </p:nvPr>
        </p:nvSpPr>
        <p:spPr>
          <a:xfrm>
            <a:off x="720000" y="1036800"/>
            <a:ext cx="7704000" cy="502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The following outlines the key participants involved in this project.</a:t>
            </a:r>
            <a:endParaRPr/>
          </a:p>
          <a:p>
            <a:pPr indent="0" lvl="0" marL="0" rtl="0" algn="l">
              <a:lnSpc>
                <a:spcPct val="100000"/>
              </a:lnSpc>
              <a:spcBef>
                <a:spcPts val="0"/>
              </a:spcBef>
              <a:spcAft>
                <a:spcPts val="0"/>
              </a:spcAft>
              <a:buNone/>
            </a:pPr>
            <a:r>
              <a:t/>
            </a:r>
            <a:endParaRPr/>
          </a:p>
        </p:txBody>
      </p:sp>
      <p:sp>
        <p:nvSpPr>
          <p:cNvPr id="626" name="Google Shape;626;p60"/>
          <p:cNvSpPr txBox="1"/>
          <p:nvPr/>
        </p:nvSpPr>
        <p:spPr>
          <a:xfrm>
            <a:off x="720000" y="4000475"/>
            <a:ext cx="2144100" cy="461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latin typeface="Hanken Grotesk"/>
                <a:ea typeface="Hanken Grotesk"/>
                <a:cs typeface="Hanken Grotesk"/>
                <a:sym typeface="Hanken Grotesk"/>
              </a:rPr>
              <a:t>For more info:</a:t>
            </a:r>
            <a:br>
              <a:rPr lang="en" sz="800">
                <a:solidFill>
                  <a:schemeClr val="dk1"/>
                </a:solidFill>
                <a:latin typeface="Hanken Grotesk"/>
                <a:ea typeface="Hanken Grotesk"/>
                <a:cs typeface="Hanken Grotesk"/>
                <a:sym typeface="Hanken Grotesk"/>
              </a:rPr>
            </a:br>
            <a:r>
              <a:rPr b="1" lang="en" sz="1000" u="sng">
                <a:solidFill>
                  <a:schemeClr val="hlink"/>
                </a:solidFill>
                <a:latin typeface="Hanken Grotesk"/>
                <a:ea typeface="Hanken Grotesk"/>
                <a:cs typeface="Hanken Grotesk"/>
                <a:sym typeface="Hanken Grotesk"/>
                <a:hlinkClick r:id="rId3"/>
              </a:rPr>
              <a:t>Portfolio</a:t>
            </a:r>
            <a:endParaRPr b="1" sz="1000" u="sng">
              <a:solidFill>
                <a:schemeClr val="dk1"/>
              </a:solidFill>
              <a:latin typeface="Hanken Grotesk"/>
              <a:ea typeface="Hanken Grotesk"/>
              <a:cs typeface="Hanken Grotesk"/>
              <a:sym typeface="Hanken Grotesk"/>
            </a:endParaRPr>
          </a:p>
        </p:txBody>
      </p:sp>
      <p:graphicFrame>
        <p:nvGraphicFramePr>
          <p:cNvPr id="627" name="Google Shape;627;p60"/>
          <p:cNvGraphicFramePr/>
          <p:nvPr/>
        </p:nvGraphicFramePr>
        <p:xfrm>
          <a:off x="726775" y="1536810"/>
          <a:ext cx="3000000" cy="3000000"/>
        </p:xfrm>
        <a:graphic>
          <a:graphicData uri="http://schemas.openxmlformats.org/drawingml/2006/table">
            <a:tbl>
              <a:tblPr>
                <a:noFill/>
                <a:tableStyleId>{A2154DC0-D9C0-46F5-942F-8D7920436589}</a:tableStyleId>
              </a:tblPr>
              <a:tblGrid>
                <a:gridCol w="1267875"/>
                <a:gridCol w="6436125"/>
              </a:tblGrid>
              <a:tr h="384050">
                <a:tc>
                  <a:txBody>
                    <a:bodyPr/>
                    <a:lstStyle/>
                    <a:p>
                      <a:pPr indent="0" lvl="0" marL="0" rtl="0" algn="l">
                        <a:spcBef>
                          <a:spcPts val="0"/>
                        </a:spcBef>
                        <a:spcAft>
                          <a:spcPts val="0"/>
                        </a:spcAft>
                        <a:buNone/>
                      </a:pPr>
                      <a:r>
                        <a:rPr lang="en" sz="1200" u="sng">
                          <a:solidFill>
                            <a:schemeClr val="dk1"/>
                          </a:solidFill>
                          <a:latin typeface="Figtree Black"/>
                          <a:ea typeface="Figtree Black"/>
                          <a:cs typeface="Figtree Black"/>
                          <a:sym typeface="Figtree Black"/>
                        </a:rPr>
                        <a:t>Student</a:t>
                      </a:r>
                      <a:endParaRPr sz="1200" u="sng">
                        <a:solidFill>
                          <a:schemeClr val="dk1"/>
                        </a:solidFill>
                        <a:latin typeface="Figtree Black"/>
                        <a:ea typeface="Figtree Black"/>
                        <a:cs typeface="Figtree Black"/>
                        <a:sym typeface="Figtree Black"/>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dk2"/>
                    </a:solidFill>
                  </a:tcPr>
                </a:tc>
                <a:tc>
                  <a:txBody>
                    <a:bodyPr/>
                    <a:lstStyle/>
                    <a:p>
                      <a:pPr indent="0" lvl="0" marL="0" rtl="0" algn="l">
                        <a:spcBef>
                          <a:spcPts val="0"/>
                        </a:spcBef>
                        <a:spcAft>
                          <a:spcPts val="1600"/>
                        </a:spcAft>
                        <a:buNone/>
                      </a:pPr>
                      <a:r>
                        <a:rPr lang="en" sz="1200">
                          <a:solidFill>
                            <a:schemeClr val="dk1"/>
                          </a:solidFill>
                          <a:latin typeface="Hanken Grotesk"/>
                          <a:ea typeface="Hanken Grotesk"/>
                          <a:cs typeface="Hanken Grotesk"/>
                          <a:sym typeface="Hanken Grotesk"/>
                        </a:rPr>
                        <a:t>Daniel Jorge Bernardo Ferreira</a:t>
                      </a:r>
                      <a:endParaRPr sz="1200">
                        <a:solidFill>
                          <a:schemeClr val="dk1"/>
                        </a:solidFill>
                        <a:latin typeface="Hanken Grotesk"/>
                        <a:ea typeface="Hanken Grotesk"/>
                        <a:cs typeface="Hanken Grotesk"/>
                        <a:sym typeface="Hanken Grotesk"/>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5575">
                <a:tc>
                  <a:txBody>
                    <a:bodyPr/>
                    <a:lstStyle/>
                    <a:p>
                      <a:pPr indent="0" lvl="0" marL="0" rtl="0" algn="l">
                        <a:spcBef>
                          <a:spcPts val="0"/>
                        </a:spcBef>
                        <a:spcAft>
                          <a:spcPts val="0"/>
                        </a:spcAft>
                        <a:buNone/>
                      </a:pPr>
                      <a:r>
                        <a:rPr lang="en" sz="1200" u="sng">
                          <a:solidFill>
                            <a:schemeClr val="dk1"/>
                          </a:solidFill>
                          <a:latin typeface="Figtree Black"/>
                          <a:ea typeface="Figtree Black"/>
                          <a:cs typeface="Figtree Black"/>
                          <a:sym typeface="Figtree Black"/>
                        </a:rPr>
                        <a:t>Supervisor</a:t>
                      </a:r>
                      <a:endParaRPr sz="1200" u="sng">
                        <a:solidFill>
                          <a:schemeClr val="dk1"/>
                        </a:solidFill>
                        <a:latin typeface="Figtree Black"/>
                        <a:ea typeface="Figtree Black"/>
                        <a:cs typeface="Figtree Black"/>
                        <a:sym typeface="Figtree Black"/>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dk2"/>
                    </a:solidFill>
                  </a:tcPr>
                </a:tc>
                <a:tc>
                  <a:txBody>
                    <a:bodyPr/>
                    <a:lstStyle/>
                    <a:p>
                      <a:pPr indent="0" lvl="0" marL="0" rtl="0" algn="l">
                        <a:spcBef>
                          <a:spcPts val="0"/>
                        </a:spcBef>
                        <a:spcAft>
                          <a:spcPts val="1600"/>
                        </a:spcAft>
                        <a:buNone/>
                      </a:pPr>
                      <a:r>
                        <a:rPr lang="en" sz="1200">
                          <a:solidFill>
                            <a:schemeClr val="dk1"/>
                          </a:solidFill>
                          <a:latin typeface="Hanken Grotesk"/>
                          <a:ea typeface="Hanken Grotesk"/>
                          <a:cs typeface="Hanken Grotesk"/>
                          <a:sym typeface="Hanken Grotesk"/>
                        </a:rPr>
                        <a:t>Sérgio Matos</a:t>
                      </a:r>
                      <a:endParaRPr sz="1200">
                        <a:solidFill>
                          <a:schemeClr val="dk1"/>
                        </a:solidFill>
                        <a:latin typeface="Hanken Grotesk"/>
                        <a:ea typeface="Hanken Grotesk"/>
                        <a:cs typeface="Hanken Grotesk"/>
                        <a:sym typeface="Hanken Grotesk"/>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5575">
                <a:tc>
                  <a:txBody>
                    <a:bodyPr/>
                    <a:lstStyle/>
                    <a:p>
                      <a:pPr indent="0" lvl="0" marL="0" rtl="0" algn="l">
                        <a:spcBef>
                          <a:spcPts val="0"/>
                        </a:spcBef>
                        <a:spcAft>
                          <a:spcPts val="0"/>
                        </a:spcAft>
                        <a:buNone/>
                      </a:pPr>
                      <a:r>
                        <a:rPr lang="en" sz="1200" u="sng">
                          <a:solidFill>
                            <a:schemeClr val="dk1"/>
                          </a:solidFill>
                          <a:latin typeface="Figtree Black"/>
                          <a:ea typeface="Figtree Black"/>
                          <a:cs typeface="Figtree Black"/>
                          <a:sym typeface="Figtree Black"/>
                        </a:rPr>
                        <a:t>Co-supervisor</a:t>
                      </a:r>
                      <a:endParaRPr sz="1200" u="sng">
                        <a:solidFill>
                          <a:schemeClr val="dk1"/>
                        </a:solidFill>
                        <a:latin typeface="Figtree Black"/>
                        <a:ea typeface="Figtree Black"/>
                        <a:cs typeface="Figtree Black"/>
                        <a:sym typeface="Figtree Black"/>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dk2"/>
                    </a:solidFill>
                  </a:tcPr>
                </a:tc>
                <a:tc>
                  <a:txBody>
                    <a:bodyPr/>
                    <a:lstStyle/>
                    <a:p>
                      <a:pPr indent="0" lvl="0" marL="0" rtl="0" algn="l">
                        <a:spcBef>
                          <a:spcPts val="0"/>
                        </a:spcBef>
                        <a:spcAft>
                          <a:spcPts val="1600"/>
                        </a:spcAft>
                        <a:buNone/>
                      </a:pPr>
                      <a:r>
                        <a:rPr lang="en" sz="1200">
                          <a:solidFill>
                            <a:schemeClr val="dk1"/>
                          </a:solidFill>
                          <a:latin typeface="Hanken Grotesk"/>
                          <a:ea typeface="Hanken Grotesk"/>
                          <a:cs typeface="Hanken Grotesk"/>
                          <a:sym typeface="Hanken Grotesk"/>
                        </a:rPr>
                        <a:t>Tiago Almeida</a:t>
                      </a:r>
                      <a:endParaRPr sz="1200">
                        <a:solidFill>
                          <a:schemeClr val="dk1"/>
                        </a:solidFill>
                        <a:latin typeface="Hanken Grotesk"/>
                        <a:ea typeface="Hanken Grotesk"/>
                        <a:cs typeface="Hanken Grotesk"/>
                        <a:sym typeface="Hanken Grotesk"/>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821975">
                <a:tc>
                  <a:txBody>
                    <a:bodyPr/>
                    <a:lstStyle/>
                    <a:p>
                      <a:pPr indent="0" lvl="0" marL="0" rtl="0" algn="l">
                        <a:spcBef>
                          <a:spcPts val="0"/>
                        </a:spcBef>
                        <a:spcAft>
                          <a:spcPts val="0"/>
                        </a:spcAft>
                        <a:buNone/>
                      </a:pPr>
                      <a:r>
                        <a:rPr lang="en" sz="1200" u="sng">
                          <a:solidFill>
                            <a:schemeClr val="dk1"/>
                          </a:solidFill>
                          <a:latin typeface="Figtree Black"/>
                          <a:ea typeface="Figtree Black"/>
                          <a:cs typeface="Figtree Black"/>
                          <a:sym typeface="Figtree Black"/>
                        </a:rPr>
                        <a:t>Summary</a:t>
                      </a:r>
                      <a:endParaRPr sz="1200" u="sng">
                        <a:solidFill>
                          <a:schemeClr val="dk1"/>
                        </a:solidFill>
                        <a:latin typeface="Figtree Black"/>
                        <a:ea typeface="Figtree Black"/>
                        <a:cs typeface="Figtree Black"/>
                        <a:sym typeface="Figtree Black"/>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dk2"/>
                    </a:solidFill>
                  </a:tcPr>
                </a:tc>
                <a:tc>
                  <a:txBody>
                    <a:bodyPr/>
                    <a:lstStyle/>
                    <a:p>
                      <a:pPr indent="0" lvl="0" marL="0" rtl="0" algn="l">
                        <a:spcBef>
                          <a:spcPts val="0"/>
                        </a:spcBef>
                        <a:spcAft>
                          <a:spcPts val="1600"/>
                        </a:spcAft>
                        <a:buNone/>
                      </a:pPr>
                      <a:r>
                        <a:rPr lang="en" sz="1200">
                          <a:solidFill>
                            <a:schemeClr val="dk1"/>
                          </a:solidFill>
                          <a:latin typeface="Hanken Grotesk"/>
                          <a:ea typeface="Hanken Grotesk"/>
                          <a:cs typeface="Hanken Grotesk"/>
                          <a:sym typeface="Hanken Grotesk"/>
                        </a:rPr>
                        <a:t>With the appearance of chatbot applications, searches and conversations regarding health issues can be expected to increase, which raises the challenges on how to reply with verified and reliable information. The objective of this work is to develop and evaluate a method for retrieval and summarization of scientific articles that contain answers to consumer health questions.</a:t>
                      </a:r>
                      <a:endParaRPr sz="1200">
                        <a:solidFill>
                          <a:schemeClr val="dk1"/>
                        </a:solidFill>
                        <a:latin typeface="Hanken Grotesk"/>
                        <a:ea typeface="Hanken Grotesk"/>
                        <a:cs typeface="Hanken Grotesk"/>
                        <a:sym typeface="Hanken Grotesk"/>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
        <p:nvSpPr>
          <p:cNvPr id="628" name="Google Shape;628;p60"/>
          <p:cNvSpPr txBox="1"/>
          <p:nvPr>
            <p:ph idx="12" type="sldNum"/>
          </p:nvPr>
        </p:nvSpPr>
        <p:spPr>
          <a:xfrm>
            <a:off x="8489900" y="4462175"/>
            <a:ext cx="548700" cy="46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b="1" lang="en" sz="2400"/>
              <a:t>‹#›</a:t>
            </a:fld>
            <a:endParaRPr b="1"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61"/>
          <p:cNvSpPr txBox="1"/>
          <p:nvPr>
            <p:ph type="title"/>
          </p:nvPr>
        </p:nvSpPr>
        <p:spPr>
          <a:xfrm>
            <a:off x="722376" y="445025"/>
            <a:ext cx="7708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634" name="Google Shape;634;p61"/>
          <p:cNvSpPr txBox="1"/>
          <p:nvPr>
            <p:ph idx="12" type="sldNum"/>
          </p:nvPr>
        </p:nvSpPr>
        <p:spPr>
          <a:xfrm>
            <a:off x="8430875" y="4371700"/>
            <a:ext cx="423900" cy="46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b="1" lang="en" sz="2400"/>
              <a:t>‹#›</a:t>
            </a:fld>
            <a:endParaRPr b="1" sz="2400"/>
          </a:p>
        </p:txBody>
      </p:sp>
      <p:grpSp>
        <p:nvGrpSpPr>
          <p:cNvPr id="635" name="Google Shape;635;p61"/>
          <p:cNvGrpSpPr/>
          <p:nvPr/>
        </p:nvGrpSpPr>
        <p:grpSpPr>
          <a:xfrm>
            <a:off x="798595" y="1321909"/>
            <a:ext cx="7546810" cy="2719725"/>
            <a:chOff x="1091714" y="1418483"/>
            <a:chExt cx="6811200" cy="2454625"/>
          </a:xfrm>
        </p:grpSpPr>
        <p:sp>
          <p:nvSpPr>
            <p:cNvPr id="636" name="Google Shape;636;p61"/>
            <p:cNvSpPr/>
            <p:nvPr/>
          </p:nvSpPr>
          <p:spPr>
            <a:xfrm>
              <a:off x="3436364" y="1418483"/>
              <a:ext cx="2121900" cy="4020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Hanken Grotesk"/>
                  <a:ea typeface="Hanken Grotesk"/>
                  <a:cs typeface="Hanken Grotesk"/>
                  <a:sym typeface="Hanken Grotesk"/>
                </a:rPr>
                <a:t>Medical Information</a:t>
              </a:r>
              <a:endParaRPr>
                <a:latin typeface="Hanken Grotesk"/>
                <a:ea typeface="Hanken Grotesk"/>
                <a:cs typeface="Hanken Grotesk"/>
                <a:sym typeface="Hanken Grotesk"/>
              </a:endParaRPr>
            </a:p>
          </p:txBody>
        </p:sp>
        <p:sp>
          <p:nvSpPr>
            <p:cNvPr id="637" name="Google Shape;637;p61"/>
            <p:cNvSpPr/>
            <p:nvPr/>
          </p:nvSpPr>
          <p:spPr>
            <a:xfrm>
              <a:off x="1924064" y="2370758"/>
              <a:ext cx="2121900" cy="4020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Hanken Grotesk"/>
                  <a:ea typeface="Hanken Grotesk"/>
                  <a:cs typeface="Hanken Grotesk"/>
                  <a:sym typeface="Hanken Grotesk"/>
                </a:rPr>
                <a:t>Technical Version</a:t>
              </a:r>
              <a:endParaRPr>
                <a:latin typeface="Hanken Grotesk"/>
                <a:ea typeface="Hanken Grotesk"/>
                <a:cs typeface="Hanken Grotesk"/>
                <a:sym typeface="Hanken Grotesk"/>
              </a:endParaRPr>
            </a:p>
          </p:txBody>
        </p:sp>
        <p:sp>
          <p:nvSpPr>
            <p:cNvPr id="638" name="Google Shape;638;p61"/>
            <p:cNvSpPr/>
            <p:nvPr/>
          </p:nvSpPr>
          <p:spPr>
            <a:xfrm>
              <a:off x="4948664" y="2370758"/>
              <a:ext cx="2121900" cy="4020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Hanken Grotesk"/>
                  <a:ea typeface="Hanken Grotesk"/>
                  <a:cs typeface="Hanken Grotesk"/>
                  <a:sym typeface="Hanken Grotesk"/>
                </a:rPr>
                <a:t>Simplified Version</a:t>
              </a:r>
              <a:endParaRPr>
                <a:latin typeface="Hanken Grotesk"/>
                <a:ea typeface="Hanken Grotesk"/>
                <a:cs typeface="Hanken Grotesk"/>
                <a:sym typeface="Hanken Grotesk"/>
              </a:endParaRPr>
            </a:p>
          </p:txBody>
        </p:sp>
        <p:cxnSp>
          <p:nvCxnSpPr>
            <p:cNvPr id="639" name="Google Shape;639;p61"/>
            <p:cNvCxnSpPr>
              <a:stCxn id="636" idx="2"/>
              <a:endCxn id="637" idx="0"/>
            </p:cNvCxnSpPr>
            <p:nvPr/>
          </p:nvCxnSpPr>
          <p:spPr>
            <a:xfrm flipH="1">
              <a:off x="2985014" y="1820483"/>
              <a:ext cx="1512300" cy="550200"/>
            </a:xfrm>
            <a:prstGeom prst="straightConnector1">
              <a:avLst/>
            </a:prstGeom>
            <a:noFill/>
            <a:ln cap="flat" cmpd="sng" w="19050">
              <a:solidFill>
                <a:schemeClr val="dk1"/>
              </a:solidFill>
              <a:prstDash val="solid"/>
              <a:round/>
              <a:headEnd len="med" w="med" type="none"/>
              <a:tailEnd len="med" w="med" type="triangle"/>
            </a:ln>
          </p:spPr>
        </p:cxnSp>
        <p:cxnSp>
          <p:nvCxnSpPr>
            <p:cNvPr id="640" name="Google Shape;640;p61"/>
            <p:cNvCxnSpPr>
              <a:stCxn id="636" idx="2"/>
              <a:endCxn id="638" idx="0"/>
            </p:cNvCxnSpPr>
            <p:nvPr/>
          </p:nvCxnSpPr>
          <p:spPr>
            <a:xfrm>
              <a:off x="4497314" y="1820483"/>
              <a:ext cx="1512300" cy="550200"/>
            </a:xfrm>
            <a:prstGeom prst="straightConnector1">
              <a:avLst/>
            </a:prstGeom>
            <a:noFill/>
            <a:ln cap="flat" cmpd="sng" w="19050">
              <a:solidFill>
                <a:schemeClr val="dk1"/>
              </a:solidFill>
              <a:prstDash val="solid"/>
              <a:round/>
              <a:headEnd len="med" w="med" type="none"/>
              <a:tailEnd len="med" w="med" type="triangle"/>
            </a:ln>
          </p:spPr>
        </p:cxnSp>
        <p:sp>
          <p:nvSpPr>
            <p:cNvPr id="641" name="Google Shape;641;p61"/>
            <p:cNvSpPr/>
            <p:nvPr/>
          </p:nvSpPr>
          <p:spPr>
            <a:xfrm>
              <a:off x="1091714" y="3471108"/>
              <a:ext cx="2121900" cy="4020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Hanken Grotesk"/>
                  <a:ea typeface="Hanken Grotesk"/>
                  <a:cs typeface="Hanken Grotesk"/>
                  <a:sym typeface="Hanken Grotesk"/>
                </a:rPr>
                <a:t>Medical Professionals</a:t>
              </a:r>
              <a:endParaRPr>
                <a:latin typeface="Hanken Grotesk"/>
                <a:ea typeface="Hanken Grotesk"/>
                <a:cs typeface="Hanken Grotesk"/>
                <a:sym typeface="Hanken Grotesk"/>
              </a:endParaRPr>
            </a:p>
          </p:txBody>
        </p:sp>
        <p:sp>
          <p:nvSpPr>
            <p:cNvPr id="642" name="Google Shape;642;p61"/>
            <p:cNvSpPr/>
            <p:nvPr/>
          </p:nvSpPr>
          <p:spPr>
            <a:xfrm>
              <a:off x="5781014" y="3471108"/>
              <a:ext cx="2121900" cy="4020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Hanken Grotesk"/>
                  <a:ea typeface="Hanken Grotesk"/>
                  <a:cs typeface="Hanken Grotesk"/>
                  <a:sym typeface="Hanken Grotesk"/>
                </a:rPr>
                <a:t>General Public</a:t>
              </a:r>
              <a:endParaRPr>
                <a:latin typeface="Hanken Grotesk"/>
                <a:ea typeface="Hanken Grotesk"/>
                <a:cs typeface="Hanken Grotesk"/>
                <a:sym typeface="Hanken Grotesk"/>
              </a:endParaRPr>
            </a:p>
          </p:txBody>
        </p:sp>
        <p:cxnSp>
          <p:nvCxnSpPr>
            <p:cNvPr id="643" name="Google Shape;643;p61"/>
            <p:cNvCxnSpPr>
              <a:stCxn id="637" idx="2"/>
              <a:endCxn id="641" idx="0"/>
            </p:cNvCxnSpPr>
            <p:nvPr/>
          </p:nvCxnSpPr>
          <p:spPr>
            <a:xfrm flipH="1">
              <a:off x="2152514" y="2772758"/>
              <a:ext cx="832500" cy="698400"/>
            </a:xfrm>
            <a:prstGeom prst="straightConnector1">
              <a:avLst/>
            </a:prstGeom>
            <a:noFill/>
            <a:ln cap="flat" cmpd="sng" w="19050">
              <a:solidFill>
                <a:schemeClr val="dk1"/>
              </a:solidFill>
              <a:prstDash val="solid"/>
              <a:round/>
              <a:headEnd len="med" w="med" type="none"/>
              <a:tailEnd len="med" w="med" type="triangle"/>
            </a:ln>
          </p:spPr>
        </p:cxnSp>
        <p:cxnSp>
          <p:nvCxnSpPr>
            <p:cNvPr id="644" name="Google Shape;644;p61"/>
            <p:cNvCxnSpPr>
              <a:stCxn id="638" idx="2"/>
              <a:endCxn id="642" idx="0"/>
            </p:cNvCxnSpPr>
            <p:nvPr/>
          </p:nvCxnSpPr>
          <p:spPr>
            <a:xfrm>
              <a:off x="6009614" y="2772758"/>
              <a:ext cx="832500" cy="698400"/>
            </a:xfrm>
            <a:prstGeom prst="straightConnector1">
              <a:avLst/>
            </a:prstGeom>
            <a:noFill/>
            <a:ln cap="flat" cmpd="sng" w="19050">
              <a:solidFill>
                <a:schemeClr val="dk1"/>
              </a:solidFill>
              <a:prstDash val="solid"/>
              <a:round/>
              <a:headEnd len="med" w="med" type="none"/>
              <a:tailEnd len="med" w="med" type="triangle"/>
            </a:ln>
          </p:spPr>
        </p:cxnSp>
        <p:cxnSp>
          <p:nvCxnSpPr>
            <p:cNvPr id="645" name="Google Shape;645;p61"/>
            <p:cNvCxnSpPr>
              <a:stCxn id="638" idx="2"/>
            </p:cNvCxnSpPr>
            <p:nvPr/>
          </p:nvCxnSpPr>
          <p:spPr>
            <a:xfrm flipH="1">
              <a:off x="2723114" y="2772758"/>
              <a:ext cx="3286500" cy="692100"/>
            </a:xfrm>
            <a:prstGeom prst="straightConnector1">
              <a:avLst/>
            </a:prstGeom>
            <a:noFill/>
            <a:ln cap="flat" cmpd="sng" w="19050">
              <a:solidFill>
                <a:schemeClr val="dk1"/>
              </a:solidFill>
              <a:prstDash val="solid"/>
              <a:round/>
              <a:headEnd len="med" w="med" type="none"/>
              <a:tailEnd len="med" w="med" type="triangle"/>
            </a:ln>
          </p:spPr>
        </p:cxnSp>
        <p:cxnSp>
          <p:nvCxnSpPr>
            <p:cNvPr id="646" name="Google Shape;646;p61"/>
            <p:cNvCxnSpPr>
              <a:stCxn id="637" idx="2"/>
            </p:cNvCxnSpPr>
            <p:nvPr/>
          </p:nvCxnSpPr>
          <p:spPr>
            <a:xfrm>
              <a:off x="2985014" y="2772758"/>
              <a:ext cx="3344400" cy="696900"/>
            </a:xfrm>
            <a:prstGeom prst="straightConnector1">
              <a:avLst/>
            </a:prstGeom>
            <a:noFill/>
            <a:ln cap="flat" cmpd="sng" w="19050">
              <a:solidFill>
                <a:schemeClr val="dk1"/>
              </a:solidFill>
              <a:prstDash val="solid"/>
              <a:round/>
              <a:headEnd len="med" w="med" type="none"/>
              <a:tailEnd len="med" w="med" type="triangle"/>
            </a:ln>
          </p:spPr>
        </p:cxnSp>
        <p:sp>
          <p:nvSpPr>
            <p:cNvPr id="647" name="Google Shape;647;p61"/>
            <p:cNvSpPr txBox="1"/>
            <p:nvPr/>
          </p:nvSpPr>
          <p:spPr>
            <a:xfrm>
              <a:off x="3367075" y="3139250"/>
              <a:ext cx="1059000" cy="222300"/>
            </a:xfrm>
            <a:prstGeom prst="rect">
              <a:avLst/>
            </a:prstGeom>
            <a:solidFill>
              <a:schemeClr val="lt1"/>
            </a:solidFill>
            <a:ln>
              <a:noFill/>
            </a:ln>
          </p:spPr>
          <p:txBody>
            <a:bodyPr anchorCtr="0" anchor="ctr" bIns="45700" lIns="45700" spcFirstLastPara="1" rIns="45700" wrap="square" tIns="45700">
              <a:spAutoFit/>
            </a:bodyPr>
            <a:lstStyle/>
            <a:p>
              <a:pPr indent="0" lvl="0" marL="0" rtl="0" algn="ctr">
                <a:spcBef>
                  <a:spcPts val="0"/>
                </a:spcBef>
                <a:spcAft>
                  <a:spcPts val="0"/>
                </a:spcAft>
                <a:buNone/>
              </a:pPr>
              <a:r>
                <a:rPr lang="en" sz="1000">
                  <a:solidFill>
                    <a:schemeClr val="dk1"/>
                  </a:solidFill>
                  <a:latin typeface="Hanken Grotesk"/>
                  <a:ea typeface="Hanken Grotesk"/>
                  <a:cs typeface="Hanken Grotesk"/>
                  <a:sym typeface="Hanken Grotesk"/>
                </a:rPr>
                <a:t>Missing</a:t>
              </a:r>
              <a:r>
                <a:rPr lang="en" sz="1000">
                  <a:solidFill>
                    <a:schemeClr val="dk1"/>
                  </a:solidFill>
                  <a:latin typeface="Hanken Grotesk"/>
                  <a:ea typeface="Hanken Grotesk"/>
                  <a:cs typeface="Hanken Grotesk"/>
                  <a:sym typeface="Hanken Grotesk"/>
                </a:rPr>
                <a:t> Details</a:t>
              </a:r>
              <a:endParaRPr sz="1000">
                <a:solidFill>
                  <a:schemeClr val="dk1"/>
                </a:solidFill>
                <a:latin typeface="Hanken Grotesk"/>
                <a:ea typeface="Hanken Grotesk"/>
                <a:cs typeface="Hanken Grotesk"/>
                <a:sym typeface="Hanken Grotesk"/>
              </a:endParaRPr>
            </a:p>
          </p:txBody>
        </p:sp>
        <p:grpSp>
          <p:nvGrpSpPr>
            <p:cNvPr id="648" name="Google Shape;648;p61"/>
            <p:cNvGrpSpPr/>
            <p:nvPr/>
          </p:nvGrpSpPr>
          <p:grpSpPr>
            <a:xfrm>
              <a:off x="3367084" y="3385557"/>
              <a:ext cx="160759" cy="160759"/>
              <a:chOff x="4348346" y="3464671"/>
              <a:chExt cx="199800" cy="199800"/>
            </a:xfrm>
          </p:grpSpPr>
          <p:cxnSp>
            <p:nvCxnSpPr>
              <p:cNvPr id="649" name="Google Shape;649;p61"/>
              <p:cNvCxnSpPr/>
              <p:nvPr/>
            </p:nvCxnSpPr>
            <p:spPr>
              <a:xfrm flipH="1">
                <a:off x="4350336" y="3466442"/>
                <a:ext cx="196200" cy="196200"/>
              </a:xfrm>
              <a:prstGeom prst="straightConnector1">
                <a:avLst/>
              </a:prstGeom>
              <a:noFill/>
              <a:ln cap="flat" cmpd="sng" w="19050">
                <a:solidFill>
                  <a:srgbClr val="980000"/>
                </a:solidFill>
                <a:prstDash val="solid"/>
                <a:round/>
                <a:headEnd len="med" w="med" type="none"/>
                <a:tailEnd len="med" w="med" type="none"/>
              </a:ln>
            </p:spPr>
          </p:cxnSp>
          <p:cxnSp>
            <p:nvCxnSpPr>
              <p:cNvPr id="650" name="Google Shape;650;p61"/>
              <p:cNvCxnSpPr/>
              <p:nvPr/>
            </p:nvCxnSpPr>
            <p:spPr>
              <a:xfrm rot="10800000">
                <a:off x="4348346" y="3464671"/>
                <a:ext cx="199800" cy="199800"/>
              </a:xfrm>
              <a:prstGeom prst="straightConnector1">
                <a:avLst/>
              </a:prstGeom>
              <a:noFill/>
              <a:ln cap="flat" cmpd="sng" w="19050">
                <a:solidFill>
                  <a:srgbClr val="980000"/>
                </a:solidFill>
                <a:prstDash val="solid"/>
                <a:round/>
                <a:headEnd len="med" w="med" type="none"/>
                <a:tailEnd len="med" w="med" type="none"/>
              </a:ln>
            </p:spPr>
          </p:cxnSp>
        </p:grpSp>
        <p:sp>
          <p:nvSpPr>
            <p:cNvPr id="651" name="Google Shape;651;p61"/>
            <p:cNvSpPr txBox="1"/>
            <p:nvPr/>
          </p:nvSpPr>
          <p:spPr>
            <a:xfrm>
              <a:off x="2172350" y="2996175"/>
              <a:ext cx="931200" cy="222300"/>
            </a:xfrm>
            <a:prstGeom prst="rect">
              <a:avLst/>
            </a:prstGeom>
            <a:solidFill>
              <a:schemeClr val="lt1"/>
            </a:solidFill>
            <a:ln>
              <a:noFill/>
            </a:ln>
          </p:spPr>
          <p:txBody>
            <a:bodyPr anchorCtr="0" anchor="ctr" bIns="45700" lIns="45700" spcFirstLastPara="1" rIns="45700" wrap="square" tIns="45700">
              <a:spAutoFit/>
            </a:bodyPr>
            <a:lstStyle/>
            <a:p>
              <a:pPr indent="0" lvl="0" marL="0" rtl="0" algn="ctr">
                <a:spcBef>
                  <a:spcPts val="0"/>
                </a:spcBef>
                <a:spcAft>
                  <a:spcPts val="0"/>
                </a:spcAft>
                <a:buNone/>
              </a:pPr>
              <a:r>
                <a:rPr lang="en" sz="1000">
                  <a:solidFill>
                    <a:schemeClr val="dk1"/>
                  </a:solidFill>
                  <a:latin typeface="Hanken Grotesk"/>
                  <a:ea typeface="Hanken Grotesk"/>
                  <a:cs typeface="Hanken Grotesk"/>
                  <a:sym typeface="Hanken Grotesk"/>
                </a:rPr>
                <a:t>Too complex</a:t>
              </a:r>
              <a:endParaRPr sz="1000">
                <a:solidFill>
                  <a:schemeClr val="dk1"/>
                </a:solidFill>
                <a:latin typeface="Hanken Grotesk"/>
                <a:ea typeface="Hanken Grotesk"/>
                <a:cs typeface="Hanken Grotesk"/>
                <a:sym typeface="Hanken Grotesk"/>
              </a:endParaRPr>
            </a:p>
          </p:txBody>
        </p:sp>
        <p:sp>
          <p:nvSpPr>
            <p:cNvPr id="652" name="Google Shape;652;p61"/>
            <p:cNvSpPr txBox="1"/>
            <p:nvPr/>
          </p:nvSpPr>
          <p:spPr>
            <a:xfrm>
              <a:off x="4787250" y="3111150"/>
              <a:ext cx="1107900" cy="222300"/>
            </a:xfrm>
            <a:prstGeom prst="rect">
              <a:avLst/>
            </a:prstGeom>
            <a:solidFill>
              <a:schemeClr val="lt1"/>
            </a:solidFill>
            <a:ln>
              <a:noFill/>
            </a:ln>
          </p:spPr>
          <p:txBody>
            <a:bodyPr anchorCtr="0" anchor="ctr" bIns="45700" lIns="45700" spcFirstLastPara="1" rIns="45700" wrap="square" tIns="45700">
              <a:spAutoFit/>
            </a:bodyPr>
            <a:lstStyle/>
            <a:p>
              <a:pPr indent="0" lvl="0" marL="0" rtl="0" algn="ctr">
                <a:spcBef>
                  <a:spcPts val="0"/>
                </a:spcBef>
                <a:spcAft>
                  <a:spcPts val="0"/>
                </a:spcAft>
                <a:buNone/>
              </a:pPr>
              <a:r>
                <a:rPr lang="en" sz="1000">
                  <a:solidFill>
                    <a:schemeClr val="dk1"/>
                  </a:solidFill>
                  <a:latin typeface="Hanken Grotesk"/>
                  <a:ea typeface="Hanken Grotesk"/>
                  <a:cs typeface="Hanken Grotesk"/>
                  <a:sym typeface="Hanken Grotesk"/>
                </a:rPr>
                <a:t>Incomprehensible</a:t>
              </a:r>
              <a:endParaRPr sz="1000">
                <a:solidFill>
                  <a:schemeClr val="dk1"/>
                </a:solidFill>
                <a:latin typeface="Hanken Grotesk"/>
                <a:ea typeface="Hanken Grotesk"/>
                <a:cs typeface="Hanken Grotesk"/>
                <a:sym typeface="Hanken Grotesk"/>
              </a:endParaRPr>
            </a:p>
          </p:txBody>
        </p:sp>
        <p:grpSp>
          <p:nvGrpSpPr>
            <p:cNvPr id="653" name="Google Shape;653;p61"/>
            <p:cNvGrpSpPr/>
            <p:nvPr/>
          </p:nvGrpSpPr>
          <p:grpSpPr>
            <a:xfrm>
              <a:off x="5453647" y="3357457"/>
              <a:ext cx="160759" cy="160759"/>
              <a:chOff x="4348346" y="3464671"/>
              <a:chExt cx="199800" cy="199800"/>
            </a:xfrm>
          </p:grpSpPr>
          <p:cxnSp>
            <p:nvCxnSpPr>
              <p:cNvPr id="654" name="Google Shape;654;p61"/>
              <p:cNvCxnSpPr/>
              <p:nvPr/>
            </p:nvCxnSpPr>
            <p:spPr>
              <a:xfrm flipH="1">
                <a:off x="4350336" y="3466442"/>
                <a:ext cx="196200" cy="196200"/>
              </a:xfrm>
              <a:prstGeom prst="straightConnector1">
                <a:avLst/>
              </a:prstGeom>
              <a:noFill/>
              <a:ln cap="flat" cmpd="sng" w="19050">
                <a:solidFill>
                  <a:srgbClr val="980000"/>
                </a:solidFill>
                <a:prstDash val="solid"/>
                <a:round/>
                <a:headEnd len="med" w="med" type="none"/>
                <a:tailEnd len="med" w="med" type="none"/>
              </a:ln>
            </p:spPr>
          </p:cxnSp>
          <p:cxnSp>
            <p:nvCxnSpPr>
              <p:cNvPr id="655" name="Google Shape;655;p61"/>
              <p:cNvCxnSpPr/>
              <p:nvPr/>
            </p:nvCxnSpPr>
            <p:spPr>
              <a:xfrm rot="10800000">
                <a:off x="4348346" y="3464671"/>
                <a:ext cx="199800" cy="199800"/>
              </a:xfrm>
              <a:prstGeom prst="straightConnector1">
                <a:avLst/>
              </a:prstGeom>
              <a:noFill/>
              <a:ln cap="flat" cmpd="sng" w="19050">
                <a:solidFill>
                  <a:srgbClr val="980000"/>
                </a:solidFill>
                <a:prstDash val="solid"/>
                <a:round/>
                <a:headEnd len="med" w="med" type="none"/>
                <a:tailEnd len="med" w="med" type="none"/>
              </a:ln>
            </p:spPr>
          </p:cxnSp>
        </p:grpSp>
        <p:sp>
          <p:nvSpPr>
            <p:cNvPr id="656" name="Google Shape;656;p61"/>
            <p:cNvSpPr txBox="1"/>
            <p:nvPr/>
          </p:nvSpPr>
          <p:spPr>
            <a:xfrm>
              <a:off x="6066475" y="2946350"/>
              <a:ext cx="718800" cy="222300"/>
            </a:xfrm>
            <a:prstGeom prst="rect">
              <a:avLst/>
            </a:prstGeom>
            <a:solidFill>
              <a:schemeClr val="lt1"/>
            </a:solidFill>
            <a:ln>
              <a:noFill/>
            </a:ln>
          </p:spPr>
          <p:txBody>
            <a:bodyPr anchorCtr="0" anchor="ctr" bIns="45700" lIns="45700" spcFirstLastPara="1" rIns="45700" wrap="square" tIns="45700">
              <a:spAutoFit/>
            </a:bodyPr>
            <a:lstStyle/>
            <a:p>
              <a:pPr indent="0" lvl="0" marL="0" rtl="0" algn="ctr">
                <a:spcBef>
                  <a:spcPts val="0"/>
                </a:spcBef>
                <a:spcAft>
                  <a:spcPts val="0"/>
                </a:spcAft>
                <a:buNone/>
              </a:pPr>
              <a:r>
                <a:rPr lang="en" sz="1000">
                  <a:solidFill>
                    <a:schemeClr val="dk1"/>
                  </a:solidFill>
                  <a:latin typeface="Hanken Grotesk"/>
                  <a:ea typeface="Hanken Grotesk"/>
                  <a:cs typeface="Hanken Grotesk"/>
                  <a:sym typeface="Hanken Grotesk"/>
                </a:rPr>
                <a:t>Accessible</a:t>
              </a:r>
              <a:endParaRPr sz="1000">
                <a:solidFill>
                  <a:schemeClr val="dk1"/>
                </a:solidFill>
                <a:latin typeface="Hanken Grotesk"/>
                <a:ea typeface="Hanken Grotesk"/>
                <a:cs typeface="Hanken Grotesk"/>
                <a:sym typeface="Hanken Grotesk"/>
              </a:endParaRPr>
            </a:p>
          </p:txBody>
        </p:sp>
        <p:grpSp>
          <p:nvGrpSpPr>
            <p:cNvPr id="657" name="Google Shape;657;p61"/>
            <p:cNvGrpSpPr/>
            <p:nvPr/>
          </p:nvGrpSpPr>
          <p:grpSpPr>
            <a:xfrm>
              <a:off x="6812850" y="2990594"/>
              <a:ext cx="157811" cy="157800"/>
              <a:chOff x="6873675" y="3043019"/>
              <a:chExt cx="157811" cy="157800"/>
            </a:xfrm>
          </p:grpSpPr>
          <p:cxnSp>
            <p:nvCxnSpPr>
              <p:cNvPr id="658" name="Google Shape;658;p61"/>
              <p:cNvCxnSpPr/>
              <p:nvPr/>
            </p:nvCxnSpPr>
            <p:spPr>
              <a:xfrm flipH="1">
                <a:off x="6873686" y="3043019"/>
                <a:ext cx="157800" cy="157800"/>
              </a:xfrm>
              <a:prstGeom prst="straightConnector1">
                <a:avLst/>
              </a:prstGeom>
              <a:noFill/>
              <a:ln cap="flat" cmpd="sng" w="19050">
                <a:solidFill>
                  <a:srgbClr val="00FF00"/>
                </a:solidFill>
                <a:prstDash val="solid"/>
                <a:round/>
                <a:headEnd len="med" w="med" type="none"/>
                <a:tailEnd len="med" w="med" type="none"/>
              </a:ln>
            </p:spPr>
          </p:cxnSp>
          <p:cxnSp>
            <p:nvCxnSpPr>
              <p:cNvPr id="659" name="Google Shape;659;p61"/>
              <p:cNvCxnSpPr/>
              <p:nvPr/>
            </p:nvCxnSpPr>
            <p:spPr>
              <a:xfrm rot="10800000">
                <a:off x="6873675" y="3092700"/>
                <a:ext cx="0" cy="101100"/>
              </a:xfrm>
              <a:prstGeom prst="straightConnector1">
                <a:avLst/>
              </a:prstGeom>
              <a:noFill/>
              <a:ln cap="flat" cmpd="sng" w="19050">
                <a:solidFill>
                  <a:srgbClr val="00FF00"/>
                </a:solidFill>
                <a:prstDash val="solid"/>
                <a:round/>
                <a:headEnd len="med" w="med" type="none"/>
                <a:tailEnd len="med" w="med" type="none"/>
              </a:ln>
            </p:spPr>
          </p:cxn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62"/>
          <p:cNvSpPr txBox="1"/>
          <p:nvPr>
            <p:ph type="title"/>
          </p:nvPr>
        </p:nvSpPr>
        <p:spPr>
          <a:xfrm>
            <a:off x="713225" y="445025"/>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Objectives</a:t>
            </a:r>
            <a:endParaRPr/>
          </a:p>
        </p:txBody>
      </p:sp>
      <p:grpSp>
        <p:nvGrpSpPr>
          <p:cNvPr id="665" name="Google Shape;665;p62"/>
          <p:cNvGrpSpPr/>
          <p:nvPr/>
        </p:nvGrpSpPr>
        <p:grpSpPr>
          <a:xfrm>
            <a:off x="1104600" y="1286713"/>
            <a:ext cx="343700" cy="345000"/>
            <a:chOff x="1751813" y="2520150"/>
            <a:chExt cx="343700" cy="345000"/>
          </a:xfrm>
        </p:grpSpPr>
        <p:sp>
          <p:nvSpPr>
            <p:cNvPr id="666" name="Google Shape;666;p62"/>
            <p:cNvSpPr/>
            <p:nvPr/>
          </p:nvSpPr>
          <p:spPr>
            <a:xfrm>
              <a:off x="1949413" y="2527850"/>
              <a:ext cx="14900" cy="328850"/>
            </a:xfrm>
            <a:custGeom>
              <a:rect b="b" l="l" r="r" t="t"/>
              <a:pathLst>
                <a:path extrusionOk="0" h="13154" w="596">
                  <a:moveTo>
                    <a:pt x="0" y="0"/>
                  </a:moveTo>
                  <a:lnTo>
                    <a:pt x="0" y="13153"/>
                  </a:lnTo>
                  <a:lnTo>
                    <a:pt x="595" y="13153"/>
                  </a:lnTo>
                  <a:lnTo>
                    <a:pt x="595" y="0"/>
                  </a:ln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62"/>
            <p:cNvSpPr/>
            <p:nvPr/>
          </p:nvSpPr>
          <p:spPr>
            <a:xfrm>
              <a:off x="1905588" y="2527850"/>
              <a:ext cx="14900" cy="329875"/>
            </a:xfrm>
            <a:custGeom>
              <a:rect b="b" l="l" r="r" t="t"/>
              <a:pathLst>
                <a:path extrusionOk="0" h="13195" w="596">
                  <a:moveTo>
                    <a:pt x="0" y="0"/>
                  </a:moveTo>
                  <a:lnTo>
                    <a:pt x="0" y="13194"/>
                  </a:lnTo>
                  <a:lnTo>
                    <a:pt x="595" y="13194"/>
                  </a:lnTo>
                  <a:lnTo>
                    <a:pt x="595" y="0"/>
                  </a:ln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62"/>
            <p:cNvSpPr/>
            <p:nvPr/>
          </p:nvSpPr>
          <p:spPr>
            <a:xfrm>
              <a:off x="2044238" y="2575775"/>
              <a:ext cx="43850" cy="14900"/>
            </a:xfrm>
            <a:custGeom>
              <a:rect b="b" l="l" r="r" t="t"/>
              <a:pathLst>
                <a:path extrusionOk="0" h="596" w="1754">
                  <a:moveTo>
                    <a:pt x="1" y="0"/>
                  </a:moveTo>
                  <a:lnTo>
                    <a:pt x="1" y="595"/>
                  </a:lnTo>
                  <a:lnTo>
                    <a:pt x="1754" y="595"/>
                  </a:lnTo>
                  <a:lnTo>
                    <a:pt x="1754" y="0"/>
                  </a:ln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62"/>
            <p:cNvSpPr/>
            <p:nvPr/>
          </p:nvSpPr>
          <p:spPr>
            <a:xfrm>
              <a:off x="1751813" y="2520150"/>
              <a:ext cx="256325" cy="345000"/>
            </a:xfrm>
            <a:custGeom>
              <a:rect b="b" l="l" r="r" t="t"/>
              <a:pathLst>
                <a:path extrusionOk="0" h="13800" w="10253">
                  <a:moveTo>
                    <a:pt x="9135" y="606"/>
                  </a:moveTo>
                  <a:cubicBezTo>
                    <a:pt x="9442" y="606"/>
                    <a:pt x="9647" y="862"/>
                    <a:pt x="9647" y="1118"/>
                  </a:cubicBezTo>
                  <a:lnTo>
                    <a:pt x="9647" y="12692"/>
                  </a:lnTo>
                  <a:cubicBezTo>
                    <a:pt x="9647" y="12990"/>
                    <a:pt x="9442" y="13205"/>
                    <a:pt x="9135" y="13205"/>
                  </a:cubicBezTo>
                  <a:lnTo>
                    <a:pt x="595" y="13205"/>
                  </a:lnTo>
                  <a:lnTo>
                    <a:pt x="595" y="606"/>
                  </a:lnTo>
                  <a:close/>
                  <a:moveTo>
                    <a:pt x="298" y="1"/>
                  </a:moveTo>
                  <a:cubicBezTo>
                    <a:pt x="124" y="1"/>
                    <a:pt x="1" y="134"/>
                    <a:pt x="1" y="308"/>
                  </a:cubicBezTo>
                  <a:lnTo>
                    <a:pt x="1" y="13502"/>
                  </a:lnTo>
                  <a:cubicBezTo>
                    <a:pt x="1" y="13676"/>
                    <a:pt x="124" y="13799"/>
                    <a:pt x="298" y="13799"/>
                  </a:cubicBezTo>
                  <a:lnTo>
                    <a:pt x="9135" y="13799"/>
                  </a:lnTo>
                  <a:cubicBezTo>
                    <a:pt x="9740" y="13799"/>
                    <a:pt x="10252" y="13287"/>
                    <a:pt x="10252" y="12692"/>
                  </a:cubicBezTo>
                  <a:lnTo>
                    <a:pt x="10252" y="1118"/>
                  </a:lnTo>
                  <a:cubicBezTo>
                    <a:pt x="10252" y="513"/>
                    <a:pt x="9740" y="1"/>
                    <a:pt x="9135"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62"/>
            <p:cNvSpPr/>
            <p:nvPr/>
          </p:nvSpPr>
          <p:spPr>
            <a:xfrm>
              <a:off x="2036813" y="2521350"/>
              <a:ext cx="58700" cy="343800"/>
            </a:xfrm>
            <a:custGeom>
              <a:rect b="b" l="l" r="r" t="t"/>
              <a:pathLst>
                <a:path extrusionOk="0" h="13752" w="2348">
                  <a:moveTo>
                    <a:pt x="1170" y="594"/>
                  </a:moveTo>
                  <a:cubicBezTo>
                    <a:pt x="1193" y="594"/>
                    <a:pt x="1217" y="596"/>
                    <a:pt x="1241" y="599"/>
                  </a:cubicBezTo>
                  <a:cubicBezTo>
                    <a:pt x="1538" y="599"/>
                    <a:pt x="1753" y="855"/>
                    <a:pt x="1753" y="1152"/>
                  </a:cubicBezTo>
                  <a:lnTo>
                    <a:pt x="1753" y="12214"/>
                  </a:lnTo>
                  <a:lnTo>
                    <a:pt x="1159" y="12942"/>
                  </a:lnTo>
                  <a:lnTo>
                    <a:pt x="605" y="12214"/>
                  </a:lnTo>
                  <a:lnTo>
                    <a:pt x="605" y="1152"/>
                  </a:lnTo>
                  <a:cubicBezTo>
                    <a:pt x="605" y="838"/>
                    <a:pt x="862" y="594"/>
                    <a:pt x="1170" y="594"/>
                  </a:cubicBezTo>
                  <a:close/>
                  <a:moveTo>
                    <a:pt x="1211" y="1"/>
                  </a:moveTo>
                  <a:cubicBezTo>
                    <a:pt x="1180" y="1"/>
                    <a:pt x="1149" y="2"/>
                    <a:pt x="1118" y="4"/>
                  </a:cubicBezTo>
                  <a:cubicBezTo>
                    <a:pt x="472" y="4"/>
                    <a:pt x="0" y="517"/>
                    <a:pt x="0" y="1152"/>
                  </a:cubicBezTo>
                  <a:lnTo>
                    <a:pt x="0" y="12347"/>
                  </a:lnTo>
                  <a:cubicBezTo>
                    <a:pt x="0" y="12388"/>
                    <a:pt x="0" y="12470"/>
                    <a:pt x="41" y="12511"/>
                  </a:cubicBezTo>
                  <a:lnTo>
                    <a:pt x="943" y="13628"/>
                  </a:lnTo>
                  <a:cubicBezTo>
                    <a:pt x="984" y="13710"/>
                    <a:pt x="1066" y="13751"/>
                    <a:pt x="1159" y="13751"/>
                  </a:cubicBezTo>
                  <a:cubicBezTo>
                    <a:pt x="1241" y="13751"/>
                    <a:pt x="1323" y="13710"/>
                    <a:pt x="1415" y="13628"/>
                  </a:cubicBezTo>
                  <a:lnTo>
                    <a:pt x="2266" y="12511"/>
                  </a:lnTo>
                  <a:cubicBezTo>
                    <a:pt x="2307" y="12470"/>
                    <a:pt x="2348" y="12388"/>
                    <a:pt x="2348" y="12347"/>
                  </a:cubicBezTo>
                  <a:lnTo>
                    <a:pt x="2348" y="1152"/>
                  </a:lnTo>
                  <a:cubicBezTo>
                    <a:pt x="2348" y="497"/>
                    <a:pt x="1844" y="1"/>
                    <a:pt x="1211"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62"/>
            <p:cNvSpPr/>
            <p:nvPr/>
          </p:nvSpPr>
          <p:spPr>
            <a:xfrm>
              <a:off x="1795638" y="2565000"/>
              <a:ext cx="70500" cy="15150"/>
            </a:xfrm>
            <a:custGeom>
              <a:rect b="b" l="l" r="r" t="t"/>
              <a:pathLst>
                <a:path extrusionOk="0" h="606" w="2820">
                  <a:moveTo>
                    <a:pt x="339" y="1"/>
                  </a:moveTo>
                  <a:cubicBezTo>
                    <a:pt x="124" y="1"/>
                    <a:pt x="1" y="175"/>
                    <a:pt x="42" y="349"/>
                  </a:cubicBezTo>
                  <a:cubicBezTo>
                    <a:pt x="42" y="472"/>
                    <a:pt x="165" y="606"/>
                    <a:pt x="339" y="606"/>
                  </a:cubicBezTo>
                  <a:lnTo>
                    <a:pt x="2512" y="606"/>
                  </a:lnTo>
                  <a:cubicBezTo>
                    <a:pt x="2686" y="606"/>
                    <a:pt x="2820" y="431"/>
                    <a:pt x="2820" y="257"/>
                  </a:cubicBezTo>
                  <a:cubicBezTo>
                    <a:pt x="2769" y="93"/>
                    <a:pt x="2645" y="1"/>
                    <a:pt x="2512"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62"/>
            <p:cNvSpPr/>
            <p:nvPr/>
          </p:nvSpPr>
          <p:spPr>
            <a:xfrm>
              <a:off x="1795638" y="2608825"/>
              <a:ext cx="48975" cy="15150"/>
            </a:xfrm>
            <a:custGeom>
              <a:rect b="b" l="l" r="r" t="t"/>
              <a:pathLst>
                <a:path extrusionOk="0" h="606" w="1959">
                  <a:moveTo>
                    <a:pt x="339" y="1"/>
                  </a:moveTo>
                  <a:cubicBezTo>
                    <a:pt x="124" y="1"/>
                    <a:pt x="1" y="175"/>
                    <a:pt x="42" y="349"/>
                  </a:cubicBezTo>
                  <a:cubicBezTo>
                    <a:pt x="42" y="472"/>
                    <a:pt x="165" y="606"/>
                    <a:pt x="339" y="606"/>
                  </a:cubicBezTo>
                  <a:lnTo>
                    <a:pt x="1620" y="606"/>
                  </a:lnTo>
                  <a:cubicBezTo>
                    <a:pt x="1795" y="606"/>
                    <a:pt x="1959" y="431"/>
                    <a:pt x="1918" y="257"/>
                  </a:cubicBezTo>
                  <a:cubicBezTo>
                    <a:pt x="1918" y="93"/>
                    <a:pt x="1743" y="1"/>
                    <a:pt x="1620"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3" name="Google Shape;673;p62"/>
          <p:cNvGrpSpPr/>
          <p:nvPr/>
        </p:nvGrpSpPr>
        <p:grpSpPr>
          <a:xfrm>
            <a:off x="1103938" y="3626150"/>
            <a:ext cx="345000" cy="343975"/>
            <a:chOff x="1799738" y="3074500"/>
            <a:chExt cx="345000" cy="343975"/>
          </a:xfrm>
        </p:grpSpPr>
        <p:sp>
          <p:nvSpPr>
            <p:cNvPr id="674" name="Google Shape;674;p62"/>
            <p:cNvSpPr/>
            <p:nvPr/>
          </p:nvSpPr>
          <p:spPr>
            <a:xfrm>
              <a:off x="1799738" y="3272100"/>
              <a:ext cx="345000" cy="146375"/>
            </a:xfrm>
            <a:custGeom>
              <a:rect b="b" l="l" r="r" t="t"/>
              <a:pathLst>
                <a:path extrusionOk="0" h="5855" w="13800">
                  <a:moveTo>
                    <a:pt x="5424" y="595"/>
                  </a:moveTo>
                  <a:cubicBezTo>
                    <a:pt x="6070" y="595"/>
                    <a:pt x="6582" y="1149"/>
                    <a:pt x="6582" y="1795"/>
                  </a:cubicBezTo>
                  <a:lnTo>
                    <a:pt x="6582" y="2779"/>
                  </a:lnTo>
                  <a:cubicBezTo>
                    <a:pt x="6193" y="2523"/>
                    <a:pt x="5772" y="2389"/>
                    <a:pt x="5301" y="2389"/>
                  </a:cubicBezTo>
                  <a:lnTo>
                    <a:pt x="1067" y="2389"/>
                  </a:lnTo>
                  <a:lnTo>
                    <a:pt x="1067" y="1795"/>
                  </a:lnTo>
                  <a:cubicBezTo>
                    <a:pt x="1067" y="1497"/>
                    <a:pt x="1282" y="1241"/>
                    <a:pt x="1579" y="1241"/>
                  </a:cubicBezTo>
                  <a:cubicBezTo>
                    <a:pt x="2656" y="1241"/>
                    <a:pt x="3763" y="1067"/>
                    <a:pt x="4788" y="729"/>
                  </a:cubicBezTo>
                  <a:lnTo>
                    <a:pt x="4870" y="729"/>
                  </a:lnTo>
                  <a:cubicBezTo>
                    <a:pt x="5085" y="636"/>
                    <a:pt x="5219" y="595"/>
                    <a:pt x="5424" y="595"/>
                  </a:cubicBezTo>
                  <a:close/>
                  <a:moveTo>
                    <a:pt x="8417" y="595"/>
                  </a:moveTo>
                  <a:cubicBezTo>
                    <a:pt x="8591" y="595"/>
                    <a:pt x="8714" y="636"/>
                    <a:pt x="8930" y="729"/>
                  </a:cubicBezTo>
                  <a:lnTo>
                    <a:pt x="9012" y="729"/>
                  </a:lnTo>
                  <a:cubicBezTo>
                    <a:pt x="10037" y="1067"/>
                    <a:pt x="11113" y="1241"/>
                    <a:pt x="12220" y="1241"/>
                  </a:cubicBezTo>
                  <a:cubicBezTo>
                    <a:pt x="12518" y="1241"/>
                    <a:pt x="12733" y="1497"/>
                    <a:pt x="12733" y="1579"/>
                  </a:cubicBezTo>
                  <a:lnTo>
                    <a:pt x="12733" y="2389"/>
                  </a:lnTo>
                  <a:lnTo>
                    <a:pt x="8458" y="2389"/>
                  </a:lnTo>
                  <a:cubicBezTo>
                    <a:pt x="8038" y="2389"/>
                    <a:pt x="7566" y="2523"/>
                    <a:pt x="7177" y="2779"/>
                  </a:cubicBezTo>
                  <a:lnTo>
                    <a:pt x="7177" y="1795"/>
                  </a:lnTo>
                  <a:cubicBezTo>
                    <a:pt x="7177" y="1149"/>
                    <a:pt x="7730" y="595"/>
                    <a:pt x="8417" y="595"/>
                  </a:cubicBezTo>
                  <a:close/>
                  <a:moveTo>
                    <a:pt x="13205" y="2984"/>
                  </a:moveTo>
                  <a:lnTo>
                    <a:pt x="13205" y="4142"/>
                  </a:lnTo>
                  <a:lnTo>
                    <a:pt x="8243" y="4142"/>
                  </a:lnTo>
                  <a:cubicBezTo>
                    <a:pt x="7946" y="4142"/>
                    <a:pt x="7689" y="4358"/>
                    <a:pt x="7648" y="4655"/>
                  </a:cubicBezTo>
                  <a:cubicBezTo>
                    <a:pt x="7566" y="4993"/>
                    <a:pt x="7269" y="5290"/>
                    <a:pt x="6879" y="5290"/>
                  </a:cubicBezTo>
                  <a:cubicBezTo>
                    <a:pt x="6541" y="5290"/>
                    <a:pt x="6193" y="4993"/>
                    <a:pt x="6152" y="4655"/>
                  </a:cubicBezTo>
                  <a:cubicBezTo>
                    <a:pt x="6070" y="4358"/>
                    <a:pt x="5813" y="4142"/>
                    <a:pt x="5516" y="4142"/>
                  </a:cubicBezTo>
                  <a:lnTo>
                    <a:pt x="605" y="4142"/>
                  </a:lnTo>
                  <a:lnTo>
                    <a:pt x="605" y="2984"/>
                  </a:lnTo>
                  <a:lnTo>
                    <a:pt x="5301" y="2984"/>
                  </a:lnTo>
                  <a:cubicBezTo>
                    <a:pt x="5813" y="2984"/>
                    <a:pt x="6326" y="3199"/>
                    <a:pt x="6664" y="3548"/>
                  </a:cubicBezTo>
                  <a:cubicBezTo>
                    <a:pt x="6731" y="3609"/>
                    <a:pt x="6818" y="3640"/>
                    <a:pt x="6899" y="3640"/>
                  </a:cubicBezTo>
                  <a:cubicBezTo>
                    <a:pt x="6979" y="3640"/>
                    <a:pt x="7054" y="3609"/>
                    <a:pt x="7095" y="3548"/>
                  </a:cubicBezTo>
                  <a:cubicBezTo>
                    <a:pt x="7474" y="3199"/>
                    <a:pt x="7987" y="2984"/>
                    <a:pt x="8499" y="2984"/>
                  </a:cubicBezTo>
                  <a:close/>
                  <a:moveTo>
                    <a:pt x="5383" y="1"/>
                  </a:moveTo>
                  <a:cubicBezTo>
                    <a:pt x="5085" y="1"/>
                    <a:pt x="4870" y="83"/>
                    <a:pt x="4655" y="124"/>
                  </a:cubicBezTo>
                  <a:cubicBezTo>
                    <a:pt x="4614" y="165"/>
                    <a:pt x="4614" y="165"/>
                    <a:pt x="4573" y="165"/>
                  </a:cubicBezTo>
                  <a:cubicBezTo>
                    <a:pt x="3589" y="513"/>
                    <a:pt x="2605" y="636"/>
                    <a:pt x="1579" y="636"/>
                  </a:cubicBezTo>
                  <a:cubicBezTo>
                    <a:pt x="985" y="636"/>
                    <a:pt x="472" y="1149"/>
                    <a:pt x="472" y="1795"/>
                  </a:cubicBezTo>
                  <a:lnTo>
                    <a:pt x="472" y="2389"/>
                  </a:lnTo>
                  <a:lnTo>
                    <a:pt x="298" y="2389"/>
                  </a:lnTo>
                  <a:cubicBezTo>
                    <a:pt x="134" y="2389"/>
                    <a:pt x="1" y="2564"/>
                    <a:pt x="1" y="2687"/>
                  </a:cubicBezTo>
                  <a:lnTo>
                    <a:pt x="1" y="4440"/>
                  </a:lnTo>
                  <a:cubicBezTo>
                    <a:pt x="1" y="4614"/>
                    <a:pt x="134" y="4737"/>
                    <a:pt x="298" y="4737"/>
                  </a:cubicBezTo>
                  <a:lnTo>
                    <a:pt x="5516" y="4737"/>
                  </a:lnTo>
                  <a:cubicBezTo>
                    <a:pt x="5557" y="4737"/>
                    <a:pt x="5557" y="4737"/>
                    <a:pt x="5557" y="4778"/>
                  </a:cubicBezTo>
                  <a:cubicBezTo>
                    <a:pt x="5680" y="5424"/>
                    <a:pt x="6244" y="5854"/>
                    <a:pt x="6879" y="5854"/>
                  </a:cubicBezTo>
                  <a:cubicBezTo>
                    <a:pt x="7566" y="5854"/>
                    <a:pt x="8120" y="5424"/>
                    <a:pt x="8243" y="4778"/>
                  </a:cubicBezTo>
                  <a:lnTo>
                    <a:pt x="8243" y="4737"/>
                  </a:lnTo>
                  <a:lnTo>
                    <a:pt x="13502" y="4737"/>
                  </a:lnTo>
                  <a:cubicBezTo>
                    <a:pt x="13625" y="4737"/>
                    <a:pt x="13799" y="4614"/>
                    <a:pt x="13799" y="4440"/>
                  </a:cubicBezTo>
                  <a:lnTo>
                    <a:pt x="13799" y="2687"/>
                  </a:lnTo>
                  <a:cubicBezTo>
                    <a:pt x="13799" y="2564"/>
                    <a:pt x="13625" y="2389"/>
                    <a:pt x="13502" y="2389"/>
                  </a:cubicBezTo>
                  <a:lnTo>
                    <a:pt x="13287" y="2389"/>
                  </a:lnTo>
                  <a:lnTo>
                    <a:pt x="13287" y="1579"/>
                  </a:lnTo>
                  <a:cubicBezTo>
                    <a:pt x="13287" y="1364"/>
                    <a:pt x="13205" y="1190"/>
                    <a:pt x="13030" y="1026"/>
                  </a:cubicBezTo>
                  <a:cubicBezTo>
                    <a:pt x="12815" y="811"/>
                    <a:pt x="12477" y="636"/>
                    <a:pt x="12179" y="636"/>
                  </a:cubicBezTo>
                  <a:cubicBezTo>
                    <a:pt x="11154" y="636"/>
                    <a:pt x="10170" y="513"/>
                    <a:pt x="9186" y="165"/>
                  </a:cubicBezTo>
                  <a:cubicBezTo>
                    <a:pt x="9145" y="165"/>
                    <a:pt x="9145" y="165"/>
                    <a:pt x="9104" y="124"/>
                  </a:cubicBezTo>
                  <a:cubicBezTo>
                    <a:pt x="8889" y="83"/>
                    <a:pt x="8673" y="1"/>
                    <a:pt x="8376" y="1"/>
                  </a:cubicBezTo>
                  <a:cubicBezTo>
                    <a:pt x="7782" y="1"/>
                    <a:pt x="7218" y="339"/>
                    <a:pt x="6879" y="811"/>
                  </a:cubicBezTo>
                  <a:cubicBezTo>
                    <a:pt x="6582" y="339"/>
                    <a:pt x="6028" y="1"/>
                    <a:pt x="5383"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62"/>
            <p:cNvSpPr/>
            <p:nvPr/>
          </p:nvSpPr>
          <p:spPr>
            <a:xfrm>
              <a:off x="2062438" y="3124750"/>
              <a:ext cx="37450" cy="14875"/>
            </a:xfrm>
            <a:custGeom>
              <a:rect b="b" l="l" r="r" t="t"/>
              <a:pathLst>
                <a:path extrusionOk="0" h="595" w="1498">
                  <a:moveTo>
                    <a:pt x="349" y="0"/>
                  </a:moveTo>
                  <a:cubicBezTo>
                    <a:pt x="134" y="0"/>
                    <a:pt x="0" y="164"/>
                    <a:pt x="41" y="338"/>
                  </a:cubicBezTo>
                  <a:cubicBezTo>
                    <a:pt x="41" y="472"/>
                    <a:pt x="175" y="595"/>
                    <a:pt x="349" y="595"/>
                  </a:cubicBezTo>
                  <a:lnTo>
                    <a:pt x="1200" y="595"/>
                  </a:lnTo>
                  <a:cubicBezTo>
                    <a:pt x="1374" y="595"/>
                    <a:pt x="1497" y="420"/>
                    <a:pt x="1497" y="256"/>
                  </a:cubicBezTo>
                  <a:cubicBezTo>
                    <a:pt x="1497" y="123"/>
                    <a:pt x="1323" y="0"/>
                    <a:pt x="1200"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62"/>
            <p:cNvSpPr/>
            <p:nvPr/>
          </p:nvSpPr>
          <p:spPr>
            <a:xfrm>
              <a:off x="2050638" y="3074725"/>
              <a:ext cx="39750" cy="26450"/>
            </a:xfrm>
            <a:custGeom>
              <a:rect b="b" l="l" r="r" t="t"/>
              <a:pathLst>
                <a:path extrusionOk="0" h="1058" w="1590">
                  <a:moveTo>
                    <a:pt x="1229" y="0"/>
                  </a:moveTo>
                  <a:cubicBezTo>
                    <a:pt x="1190" y="0"/>
                    <a:pt x="1152" y="10"/>
                    <a:pt x="1118" y="33"/>
                  </a:cubicBezTo>
                  <a:lnTo>
                    <a:pt x="216" y="504"/>
                  </a:lnTo>
                  <a:cubicBezTo>
                    <a:pt x="93" y="586"/>
                    <a:pt x="1" y="761"/>
                    <a:pt x="93" y="884"/>
                  </a:cubicBezTo>
                  <a:cubicBezTo>
                    <a:pt x="134" y="1017"/>
                    <a:pt x="257" y="1058"/>
                    <a:pt x="349" y="1058"/>
                  </a:cubicBezTo>
                  <a:cubicBezTo>
                    <a:pt x="390" y="1058"/>
                    <a:pt x="431" y="1058"/>
                    <a:pt x="513" y="1017"/>
                  </a:cubicBezTo>
                  <a:lnTo>
                    <a:pt x="1375" y="545"/>
                  </a:lnTo>
                  <a:cubicBezTo>
                    <a:pt x="1498" y="504"/>
                    <a:pt x="1590" y="289"/>
                    <a:pt x="1498" y="166"/>
                  </a:cubicBezTo>
                  <a:cubicBezTo>
                    <a:pt x="1438" y="70"/>
                    <a:pt x="1331" y="0"/>
                    <a:pt x="1229"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62"/>
            <p:cNvSpPr/>
            <p:nvPr/>
          </p:nvSpPr>
          <p:spPr>
            <a:xfrm>
              <a:off x="2050638" y="3163175"/>
              <a:ext cx="39750" cy="25650"/>
            </a:xfrm>
            <a:custGeom>
              <a:rect b="b" l="l" r="r" t="t"/>
              <a:pathLst>
                <a:path extrusionOk="0" h="1026" w="1590">
                  <a:moveTo>
                    <a:pt x="338" y="1"/>
                  </a:moveTo>
                  <a:cubicBezTo>
                    <a:pt x="243" y="1"/>
                    <a:pt x="148" y="55"/>
                    <a:pt x="93" y="165"/>
                  </a:cubicBezTo>
                  <a:cubicBezTo>
                    <a:pt x="1" y="298"/>
                    <a:pt x="93" y="472"/>
                    <a:pt x="216" y="554"/>
                  </a:cubicBezTo>
                  <a:lnTo>
                    <a:pt x="1118" y="985"/>
                  </a:lnTo>
                  <a:cubicBezTo>
                    <a:pt x="1159" y="1026"/>
                    <a:pt x="1200" y="1026"/>
                    <a:pt x="1241" y="1026"/>
                  </a:cubicBezTo>
                  <a:cubicBezTo>
                    <a:pt x="1334" y="1026"/>
                    <a:pt x="1457" y="985"/>
                    <a:pt x="1498" y="852"/>
                  </a:cubicBezTo>
                  <a:cubicBezTo>
                    <a:pt x="1590" y="729"/>
                    <a:pt x="1498" y="554"/>
                    <a:pt x="1375" y="472"/>
                  </a:cubicBezTo>
                  <a:lnTo>
                    <a:pt x="472" y="42"/>
                  </a:lnTo>
                  <a:cubicBezTo>
                    <a:pt x="431" y="14"/>
                    <a:pt x="385" y="1"/>
                    <a:pt x="338"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62"/>
            <p:cNvSpPr/>
            <p:nvPr/>
          </p:nvSpPr>
          <p:spPr>
            <a:xfrm>
              <a:off x="1843563" y="3124750"/>
              <a:ext cx="37450" cy="14875"/>
            </a:xfrm>
            <a:custGeom>
              <a:rect b="b" l="l" r="r" t="t"/>
              <a:pathLst>
                <a:path extrusionOk="0" h="595" w="1498">
                  <a:moveTo>
                    <a:pt x="339" y="0"/>
                  </a:moveTo>
                  <a:cubicBezTo>
                    <a:pt x="134" y="0"/>
                    <a:pt x="1" y="164"/>
                    <a:pt x="42" y="338"/>
                  </a:cubicBezTo>
                  <a:cubicBezTo>
                    <a:pt x="42" y="472"/>
                    <a:pt x="175" y="595"/>
                    <a:pt x="339" y="595"/>
                  </a:cubicBezTo>
                  <a:lnTo>
                    <a:pt x="1200" y="595"/>
                  </a:lnTo>
                  <a:cubicBezTo>
                    <a:pt x="1364" y="595"/>
                    <a:pt x="1497" y="420"/>
                    <a:pt x="1497" y="256"/>
                  </a:cubicBezTo>
                  <a:cubicBezTo>
                    <a:pt x="1497" y="123"/>
                    <a:pt x="1364" y="0"/>
                    <a:pt x="1200"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62"/>
            <p:cNvSpPr/>
            <p:nvPr/>
          </p:nvSpPr>
          <p:spPr>
            <a:xfrm>
              <a:off x="1854338" y="3074725"/>
              <a:ext cx="38450" cy="26450"/>
            </a:xfrm>
            <a:custGeom>
              <a:rect b="b" l="l" r="r" t="t"/>
              <a:pathLst>
                <a:path extrusionOk="0" h="1058" w="1538">
                  <a:moveTo>
                    <a:pt x="355" y="0"/>
                  </a:moveTo>
                  <a:cubicBezTo>
                    <a:pt x="249" y="0"/>
                    <a:pt x="142" y="70"/>
                    <a:pt x="82" y="166"/>
                  </a:cubicBezTo>
                  <a:cubicBezTo>
                    <a:pt x="0" y="289"/>
                    <a:pt x="41" y="504"/>
                    <a:pt x="215" y="545"/>
                  </a:cubicBezTo>
                  <a:lnTo>
                    <a:pt x="1066" y="1017"/>
                  </a:lnTo>
                  <a:cubicBezTo>
                    <a:pt x="1107" y="1058"/>
                    <a:pt x="1148" y="1058"/>
                    <a:pt x="1189" y="1058"/>
                  </a:cubicBezTo>
                  <a:cubicBezTo>
                    <a:pt x="1323" y="1058"/>
                    <a:pt x="1405" y="1017"/>
                    <a:pt x="1497" y="884"/>
                  </a:cubicBezTo>
                  <a:cubicBezTo>
                    <a:pt x="1538" y="761"/>
                    <a:pt x="1497" y="586"/>
                    <a:pt x="1364" y="504"/>
                  </a:cubicBezTo>
                  <a:lnTo>
                    <a:pt x="472" y="33"/>
                  </a:lnTo>
                  <a:cubicBezTo>
                    <a:pt x="435" y="10"/>
                    <a:pt x="395" y="0"/>
                    <a:pt x="355"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62"/>
            <p:cNvSpPr/>
            <p:nvPr/>
          </p:nvSpPr>
          <p:spPr>
            <a:xfrm>
              <a:off x="1854338" y="3163175"/>
              <a:ext cx="38450" cy="25650"/>
            </a:xfrm>
            <a:custGeom>
              <a:rect b="b" l="l" r="r" t="t"/>
              <a:pathLst>
                <a:path extrusionOk="0" h="1026" w="1538">
                  <a:moveTo>
                    <a:pt x="1235" y="1"/>
                  </a:moveTo>
                  <a:cubicBezTo>
                    <a:pt x="1181" y="1"/>
                    <a:pt x="1124" y="14"/>
                    <a:pt x="1066" y="42"/>
                  </a:cubicBezTo>
                  <a:lnTo>
                    <a:pt x="215" y="472"/>
                  </a:lnTo>
                  <a:cubicBezTo>
                    <a:pt x="41" y="554"/>
                    <a:pt x="0" y="729"/>
                    <a:pt x="82" y="852"/>
                  </a:cubicBezTo>
                  <a:cubicBezTo>
                    <a:pt x="123" y="985"/>
                    <a:pt x="215" y="1026"/>
                    <a:pt x="338" y="1026"/>
                  </a:cubicBezTo>
                  <a:cubicBezTo>
                    <a:pt x="379" y="1026"/>
                    <a:pt x="421" y="1026"/>
                    <a:pt x="472" y="985"/>
                  </a:cubicBezTo>
                  <a:lnTo>
                    <a:pt x="1364" y="554"/>
                  </a:lnTo>
                  <a:cubicBezTo>
                    <a:pt x="1497" y="472"/>
                    <a:pt x="1538" y="298"/>
                    <a:pt x="1497" y="165"/>
                  </a:cubicBezTo>
                  <a:cubicBezTo>
                    <a:pt x="1435" y="55"/>
                    <a:pt x="1342" y="1"/>
                    <a:pt x="1235"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62"/>
            <p:cNvSpPr/>
            <p:nvPr/>
          </p:nvSpPr>
          <p:spPr>
            <a:xfrm>
              <a:off x="1916088" y="3074500"/>
              <a:ext cx="113300" cy="174100"/>
            </a:xfrm>
            <a:custGeom>
              <a:rect b="b" l="l" r="r" t="t"/>
              <a:pathLst>
                <a:path extrusionOk="0" h="6964" w="4532">
                  <a:moveTo>
                    <a:pt x="2225" y="595"/>
                  </a:moveTo>
                  <a:cubicBezTo>
                    <a:pt x="3169" y="595"/>
                    <a:pt x="3937" y="1364"/>
                    <a:pt x="3937" y="2307"/>
                  </a:cubicBezTo>
                  <a:cubicBezTo>
                    <a:pt x="3937" y="2687"/>
                    <a:pt x="3804" y="3035"/>
                    <a:pt x="3548" y="3333"/>
                  </a:cubicBezTo>
                  <a:cubicBezTo>
                    <a:pt x="3210" y="3763"/>
                    <a:pt x="2994" y="4276"/>
                    <a:pt x="2871" y="4870"/>
                  </a:cubicBezTo>
                  <a:lnTo>
                    <a:pt x="1631" y="4870"/>
                  </a:lnTo>
                  <a:cubicBezTo>
                    <a:pt x="1498" y="4317"/>
                    <a:pt x="1282" y="3804"/>
                    <a:pt x="903" y="3333"/>
                  </a:cubicBezTo>
                  <a:cubicBezTo>
                    <a:pt x="688" y="3035"/>
                    <a:pt x="565" y="2687"/>
                    <a:pt x="565" y="2307"/>
                  </a:cubicBezTo>
                  <a:cubicBezTo>
                    <a:pt x="565" y="1364"/>
                    <a:pt x="1333" y="595"/>
                    <a:pt x="2225" y="595"/>
                  </a:cubicBezTo>
                  <a:close/>
                  <a:moveTo>
                    <a:pt x="2820" y="5424"/>
                  </a:moveTo>
                  <a:lnTo>
                    <a:pt x="2820" y="5813"/>
                  </a:lnTo>
                  <a:cubicBezTo>
                    <a:pt x="2820" y="6111"/>
                    <a:pt x="2564" y="6367"/>
                    <a:pt x="2266" y="6367"/>
                  </a:cubicBezTo>
                  <a:cubicBezTo>
                    <a:pt x="1928" y="6367"/>
                    <a:pt x="1672" y="6111"/>
                    <a:pt x="1672" y="5813"/>
                  </a:cubicBezTo>
                  <a:lnTo>
                    <a:pt x="1672" y="5424"/>
                  </a:lnTo>
                  <a:close/>
                  <a:moveTo>
                    <a:pt x="2225" y="1"/>
                  </a:moveTo>
                  <a:cubicBezTo>
                    <a:pt x="1631" y="1"/>
                    <a:pt x="1077" y="257"/>
                    <a:pt x="647" y="688"/>
                  </a:cubicBezTo>
                  <a:cubicBezTo>
                    <a:pt x="216" y="1108"/>
                    <a:pt x="1" y="1713"/>
                    <a:pt x="1" y="2307"/>
                  </a:cubicBezTo>
                  <a:cubicBezTo>
                    <a:pt x="1" y="2820"/>
                    <a:pt x="134" y="3292"/>
                    <a:pt x="472" y="3671"/>
                  </a:cubicBezTo>
                  <a:cubicBezTo>
                    <a:pt x="770" y="4101"/>
                    <a:pt x="985" y="4614"/>
                    <a:pt x="1077" y="5086"/>
                  </a:cubicBezTo>
                  <a:lnTo>
                    <a:pt x="1077" y="5168"/>
                  </a:lnTo>
                  <a:lnTo>
                    <a:pt x="1077" y="5762"/>
                  </a:lnTo>
                  <a:cubicBezTo>
                    <a:pt x="1077" y="6425"/>
                    <a:pt x="1593" y="6964"/>
                    <a:pt x="2237" y="6964"/>
                  </a:cubicBezTo>
                  <a:cubicBezTo>
                    <a:pt x="2260" y="6964"/>
                    <a:pt x="2284" y="6963"/>
                    <a:pt x="2307" y="6962"/>
                  </a:cubicBezTo>
                  <a:cubicBezTo>
                    <a:pt x="2953" y="6921"/>
                    <a:pt x="3425" y="6408"/>
                    <a:pt x="3425" y="5813"/>
                  </a:cubicBezTo>
                  <a:lnTo>
                    <a:pt x="3425" y="5168"/>
                  </a:lnTo>
                  <a:lnTo>
                    <a:pt x="3425" y="5127"/>
                  </a:lnTo>
                  <a:cubicBezTo>
                    <a:pt x="3507" y="4614"/>
                    <a:pt x="3722" y="4101"/>
                    <a:pt x="4019" y="3712"/>
                  </a:cubicBezTo>
                  <a:cubicBezTo>
                    <a:pt x="4358" y="3292"/>
                    <a:pt x="4532" y="2820"/>
                    <a:pt x="4532" y="2307"/>
                  </a:cubicBezTo>
                  <a:cubicBezTo>
                    <a:pt x="4532" y="1713"/>
                    <a:pt x="4276" y="1108"/>
                    <a:pt x="3845" y="688"/>
                  </a:cubicBezTo>
                  <a:cubicBezTo>
                    <a:pt x="3425" y="257"/>
                    <a:pt x="2871" y="1"/>
                    <a:pt x="2266" y="1"/>
                  </a:cubicBez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2" name="Google Shape;682;p62"/>
          <p:cNvGrpSpPr/>
          <p:nvPr/>
        </p:nvGrpSpPr>
        <p:grpSpPr>
          <a:xfrm>
            <a:off x="1103938" y="2480213"/>
            <a:ext cx="345000" cy="343725"/>
            <a:chOff x="2499138" y="1976825"/>
            <a:chExt cx="345000" cy="343725"/>
          </a:xfrm>
        </p:grpSpPr>
        <p:sp>
          <p:nvSpPr>
            <p:cNvPr id="683" name="Google Shape;683;p62"/>
            <p:cNvSpPr/>
            <p:nvPr/>
          </p:nvSpPr>
          <p:spPr>
            <a:xfrm>
              <a:off x="2499138" y="2174175"/>
              <a:ext cx="345000" cy="146375"/>
            </a:xfrm>
            <a:custGeom>
              <a:rect b="b" l="l" r="r" t="t"/>
              <a:pathLst>
                <a:path extrusionOk="0" h="5855" w="13800">
                  <a:moveTo>
                    <a:pt x="5276" y="589"/>
                  </a:moveTo>
                  <a:cubicBezTo>
                    <a:pt x="5325" y="589"/>
                    <a:pt x="5377" y="594"/>
                    <a:pt x="5434" y="605"/>
                  </a:cubicBezTo>
                  <a:cubicBezTo>
                    <a:pt x="6111" y="605"/>
                    <a:pt x="6623" y="1159"/>
                    <a:pt x="6623" y="1794"/>
                  </a:cubicBezTo>
                  <a:lnTo>
                    <a:pt x="6623" y="2738"/>
                  </a:lnTo>
                  <a:cubicBezTo>
                    <a:pt x="6244" y="2522"/>
                    <a:pt x="5773" y="2399"/>
                    <a:pt x="5342" y="2399"/>
                  </a:cubicBezTo>
                  <a:lnTo>
                    <a:pt x="1077" y="2399"/>
                  </a:lnTo>
                  <a:lnTo>
                    <a:pt x="1077" y="1753"/>
                  </a:lnTo>
                  <a:cubicBezTo>
                    <a:pt x="1077" y="1456"/>
                    <a:pt x="1334" y="1241"/>
                    <a:pt x="1590" y="1241"/>
                  </a:cubicBezTo>
                  <a:cubicBezTo>
                    <a:pt x="2697" y="1241"/>
                    <a:pt x="3763" y="1077"/>
                    <a:pt x="4788" y="728"/>
                  </a:cubicBezTo>
                  <a:cubicBezTo>
                    <a:pt x="4829" y="728"/>
                    <a:pt x="4829" y="687"/>
                    <a:pt x="4870" y="687"/>
                  </a:cubicBezTo>
                  <a:cubicBezTo>
                    <a:pt x="5028" y="627"/>
                    <a:pt x="5142" y="589"/>
                    <a:pt x="5276" y="589"/>
                  </a:cubicBezTo>
                  <a:close/>
                  <a:moveTo>
                    <a:pt x="8417" y="564"/>
                  </a:moveTo>
                  <a:cubicBezTo>
                    <a:pt x="8633" y="564"/>
                    <a:pt x="8766" y="605"/>
                    <a:pt x="8930" y="687"/>
                  </a:cubicBezTo>
                  <a:cubicBezTo>
                    <a:pt x="8971" y="687"/>
                    <a:pt x="9022" y="728"/>
                    <a:pt x="9022" y="728"/>
                  </a:cubicBezTo>
                  <a:cubicBezTo>
                    <a:pt x="10047" y="1077"/>
                    <a:pt x="11155" y="1241"/>
                    <a:pt x="12221" y="1241"/>
                  </a:cubicBezTo>
                  <a:cubicBezTo>
                    <a:pt x="12518" y="1241"/>
                    <a:pt x="12733" y="1456"/>
                    <a:pt x="12733" y="1753"/>
                  </a:cubicBezTo>
                  <a:lnTo>
                    <a:pt x="12733" y="2399"/>
                  </a:lnTo>
                  <a:lnTo>
                    <a:pt x="8510" y="2399"/>
                  </a:lnTo>
                  <a:cubicBezTo>
                    <a:pt x="8038" y="2399"/>
                    <a:pt x="7608" y="2522"/>
                    <a:pt x="7228" y="2738"/>
                  </a:cubicBezTo>
                  <a:lnTo>
                    <a:pt x="7228" y="1794"/>
                  </a:lnTo>
                  <a:cubicBezTo>
                    <a:pt x="7228" y="1118"/>
                    <a:pt x="7741" y="564"/>
                    <a:pt x="8417" y="564"/>
                  </a:cubicBezTo>
                  <a:close/>
                  <a:moveTo>
                    <a:pt x="13205" y="2994"/>
                  </a:moveTo>
                  <a:lnTo>
                    <a:pt x="13205" y="4152"/>
                  </a:lnTo>
                  <a:lnTo>
                    <a:pt x="8294" y="4152"/>
                  </a:lnTo>
                  <a:cubicBezTo>
                    <a:pt x="7997" y="4152"/>
                    <a:pt x="7741" y="4357"/>
                    <a:pt x="7649" y="4665"/>
                  </a:cubicBezTo>
                  <a:cubicBezTo>
                    <a:pt x="7608" y="5003"/>
                    <a:pt x="7269" y="5259"/>
                    <a:pt x="6921" y="5259"/>
                  </a:cubicBezTo>
                  <a:cubicBezTo>
                    <a:pt x="6541" y="5259"/>
                    <a:pt x="6244" y="5003"/>
                    <a:pt x="6152" y="4665"/>
                  </a:cubicBezTo>
                  <a:cubicBezTo>
                    <a:pt x="6111" y="4357"/>
                    <a:pt x="5855" y="4152"/>
                    <a:pt x="5557" y="4152"/>
                  </a:cubicBezTo>
                  <a:lnTo>
                    <a:pt x="606" y="4152"/>
                  </a:lnTo>
                  <a:lnTo>
                    <a:pt x="606" y="2994"/>
                  </a:lnTo>
                  <a:lnTo>
                    <a:pt x="5342" y="2994"/>
                  </a:lnTo>
                  <a:cubicBezTo>
                    <a:pt x="5855" y="2994"/>
                    <a:pt x="6326" y="3209"/>
                    <a:pt x="6716" y="3547"/>
                  </a:cubicBezTo>
                  <a:cubicBezTo>
                    <a:pt x="6757" y="3614"/>
                    <a:pt x="6831" y="3647"/>
                    <a:pt x="6910" y="3647"/>
                  </a:cubicBezTo>
                  <a:cubicBezTo>
                    <a:pt x="6990" y="3647"/>
                    <a:pt x="7074" y="3614"/>
                    <a:pt x="7136" y="3547"/>
                  </a:cubicBezTo>
                  <a:cubicBezTo>
                    <a:pt x="7485" y="3209"/>
                    <a:pt x="7997" y="2994"/>
                    <a:pt x="8510" y="2994"/>
                  </a:cubicBezTo>
                  <a:close/>
                  <a:moveTo>
                    <a:pt x="5383" y="0"/>
                  </a:moveTo>
                  <a:cubicBezTo>
                    <a:pt x="5086" y="0"/>
                    <a:pt x="4922" y="52"/>
                    <a:pt x="4665" y="134"/>
                  </a:cubicBezTo>
                  <a:cubicBezTo>
                    <a:pt x="4665" y="134"/>
                    <a:pt x="4614" y="134"/>
                    <a:pt x="4573" y="175"/>
                  </a:cubicBezTo>
                  <a:cubicBezTo>
                    <a:pt x="3640" y="472"/>
                    <a:pt x="2615" y="646"/>
                    <a:pt x="1590" y="646"/>
                  </a:cubicBezTo>
                  <a:cubicBezTo>
                    <a:pt x="985" y="646"/>
                    <a:pt x="473" y="1159"/>
                    <a:pt x="473" y="1753"/>
                  </a:cubicBezTo>
                  <a:lnTo>
                    <a:pt x="473" y="2399"/>
                  </a:lnTo>
                  <a:lnTo>
                    <a:pt x="308" y="2399"/>
                  </a:lnTo>
                  <a:cubicBezTo>
                    <a:pt x="175" y="2399"/>
                    <a:pt x="1" y="2522"/>
                    <a:pt x="1" y="2697"/>
                  </a:cubicBezTo>
                  <a:lnTo>
                    <a:pt x="1" y="4450"/>
                  </a:lnTo>
                  <a:cubicBezTo>
                    <a:pt x="1" y="4614"/>
                    <a:pt x="175" y="4747"/>
                    <a:pt x="308" y="4747"/>
                  </a:cubicBezTo>
                  <a:lnTo>
                    <a:pt x="5557" y="4747"/>
                  </a:lnTo>
                  <a:cubicBezTo>
                    <a:pt x="5691" y="5382"/>
                    <a:pt x="6244" y="5854"/>
                    <a:pt x="6921" y="5854"/>
                  </a:cubicBezTo>
                  <a:cubicBezTo>
                    <a:pt x="7567" y="5854"/>
                    <a:pt x="8120" y="5382"/>
                    <a:pt x="8253" y="4747"/>
                  </a:cubicBezTo>
                  <a:lnTo>
                    <a:pt x="13502" y="4747"/>
                  </a:lnTo>
                  <a:cubicBezTo>
                    <a:pt x="13676" y="4747"/>
                    <a:pt x="13799" y="4614"/>
                    <a:pt x="13799" y="4450"/>
                  </a:cubicBezTo>
                  <a:lnTo>
                    <a:pt x="13799" y="2697"/>
                  </a:lnTo>
                  <a:cubicBezTo>
                    <a:pt x="13799" y="2522"/>
                    <a:pt x="13676" y="2399"/>
                    <a:pt x="13502" y="2399"/>
                  </a:cubicBezTo>
                  <a:lnTo>
                    <a:pt x="13328" y="2399"/>
                  </a:lnTo>
                  <a:lnTo>
                    <a:pt x="13328" y="1753"/>
                  </a:lnTo>
                  <a:cubicBezTo>
                    <a:pt x="13328" y="1159"/>
                    <a:pt x="12815" y="646"/>
                    <a:pt x="12180" y="646"/>
                  </a:cubicBezTo>
                  <a:cubicBezTo>
                    <a:pt x="11196" y="646"/>
                    <a:pt x="10170" y="472"/>
                    <a:pt x="9186" y="175"/>
                  </a:cubicBezTo>
                  <a:cubicBezTo>
                    <a:pt x="9186" y="134"/>
                    <a:pt x="9145" y="134"/>
                    <a:pt x="9104" y="134"/>
                  </a:cubicBezTo>
                  <a:cubicBezTo>
                    <a:pt x="8889" y="52"/>
                    <a:pt x="8715" y="0"/>
                    <a:pt x="8417" y="0"/>
                  </a:cubicBezTo>
                  <a:cubicBezTo>
                    <a:pt x="7782" y="0"/>
                    <a:pt x="7228" y="308"/>
                    <a:pt x="6880" y="821"/>
                  </a:cubicBezTo>
                  <a:cubicBezTo>
                    <a:pt x="6582" y="308"/>
                    <a:pt x="6029" y="0"/>
                    <a:pt x="5383"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62"/>
            <p:cNvSpPr/>
            <p:nvPr/>
          </p:nvSpPr>
          <p:spPr>
            <a:xfrm>
              <a:off x="2594238" y="1997450"/>
              <a:ext cx="154825" cy="150100"/>
            </a:xfrm>
            <a:custGeom>
              <a:rect b="b" l="l" r="r" t="t"/>
              <a:pathLst>
                <a:path extrusionOk="0" h="6004" w="6193">
                  <a:moveTo>
                    <a:pt x="1282" y="580"/>
                  </a:moveTo>
                  <a:cubicBezTo>
                    <a:pt x="1497" y="580"/>
                    <a:pt x="1712" y="621"/>
                    <a:pt x="2010" y="755"/>
                  </a:cubicBezTo>
                  <a:cubicBezTo>
                    <a:pt x="2184" y="837"/>
                    <a:pt x="2399" y="919"/>
                    <a:pt x="2563" y="1011"/>
                  </a:cubicBezTo>
                  <a:cubicBezTo>
                    <a:pt x="2307" y="1226"/>
                    <a:pt x="2051" y="1431"/>
                    <a:pt x="1794" y="1687"/>
                  </a:cubicBezTo>
                  <a:cubicBezTo>
                    <a:pt x="1579" y="1944"/>
                    <a:pt x="1323" y="2200"/>
                    <a:pt x="1159" y="2456"/>
                  </a:cubicBezTo>
                  <a:cubicBezTo>
                    <a:pt x="1025" y="2292"/>
                    <a:pt x="943" y="2077"/>
                    <a:pt x="861" y="1903"/>
                  </a:cubicBezTo>
                  <a:cubicBezTo>
                    <a:pt x="646" y="1349"/>
                    <a:pt x="646" y="919"/>
                    <a:pt x="861" y="714"/>
                  </a:cubicBezTo>
                  <a:cubicBezTo>
                    <a:pt x="943" y="621"/>
                    <a:pt x="1066" y="580"/>
                    <a:pt x="1282" y="580"/>
                  </a:cubicBezTo>
                  <a:close/>
                  <a:moveTo>
                    <a:pt x="4962" y="580"/>
                  </a:moveTo>
                  <a:cubicBezTo>
                    <a:pt x="5126" y="580"/>
                    <a:pt x="5300" y="621"/>
                    <a:pt x="5382" y="714"/>
                  </a:cubicBezTo>
                  <a:cubicBezTo>
                    <a:pt x="5557" y="919"/>
                    <a:pt x="5557" y="1349"/>
                    <a:pt x="5341" y="1903"/>
                  </a:cubicBezTo>
                  <a:cubicBezTo>
                    <a:pt x="5259" y="2077"/>
                    <a:pt x="5167" y="2292"/>
                    <a:pt x="5085" y="2456"/>
                  </a:cubicBezTo>
                  <a:cubicBezTo>
                    <a:pt x="4870" y="2200"/>
                    <a:pt x="4654" y="1944"/>
                    <a:pt x="4398" y="1687"/>
                  </a:cubicBezTo>
                  <a:cubicBezTo>
                    <a:pt x="4142" y="1431"/>
                    <a:pt x="3886" y="1226"/>
                    <a:pt x="3629" y="1011"/>
                  </a:cubicBezTo>
                  <a:cubicBezTo>
                    <a:pt x="3804" y="919"/>
                    <a:pt x="4019" y="837"/>
                    <a:pt x="4193" y="755"/>
                  </a:cubicBezTo>
                  <a:cubicBezTo>
                    <a:pt x="4490" y="621"/>
                    <a:pt x="4747" y="580"/>
                    <a:pt x="4962" y="580"/>
                  </a:cubicBezTo>
                  <a:close/>
                  <a:moveTo>
                    <a:pt x="3117" y="1349"/>
                  </a:moveTo>
                  <a:cubicBezTo>
                    <a:pt x="3424" y="1564"/>
                    <a:pt x="3722" y="1821"/>
                    <a:pt x="3978" y="2118"/>
                  </a:cubicBezTo>
                  <a:cubicBezTo>
                    <a:pt x="4275" y="2415"/>
                    <a:pt x="4531" y="2672"/>
                    <a:pt x="4747" y="2969"/>
                  </a:cubicBezTo>
                  <a:cubicBezTo>
                    <a:pt x="4531" y="3276"/>
                    <a:pt x="4275" y="3574"/>
                    <a:pt x="3978" y="3871"/>
                  </a:cubicBezTo>
                  <a:cubicBezTo>
                    <a:pt x="3722" y="4127"/>
                    <a:pt x="3424" y="4384"/>
                    <a:pt x="3117" y="4599"/>
                  </a:cubicBezTo>
                  <a:cubicBezTo>
                    <a:pt x="2819" y="4384"/>
                    <a:pt x="2522" y="4127"/>
                    <a:pt x="2225" y="3871"/>
                  </a:cubicBezTo>
                  <a:cubicBezTo>
                    <a:pt x="1969" y="3574"/>
                    <a:pt x="1712" y="3276"/>
                    <a:pt x="1497" y="2969"/>
                  </a:cubicBezTo>
                  <a:cubicBezTo>
                    <a:pt x="1712" y="2672"/>
                    <a:pt x="1969" y="2415"/>
                    <a:pt x="2225" y="2118"/>
                  </a:cubicBezTo>
                  <a:cubicBezTo>
                    <a:pt x="2522" y="1821"/>
                    <a:pt x="2819" y="1564"/>
                    <a:pt x="3117" y="1349"/>
                  </a:cubicBezTo>
                  <a:close/>
                  <a:moveTo>
                    <a:pt x="1159" y="3533"/>
                  </a:moveTo>
                  <a:cubicBezTo>
                    <a:pt x="1323" y="3789"/>
                    <a:pt x="1579" y="4045"/>
                    <a:pt x="1794" y="4302"/>
                  </a:cubicBezTo>
                  <a:cubicBezTo>
                    <a:pt x="2051" y="4507"/>
                    <a:pt x="2307" y="4763"/>
                    <a:pt x="2563" y="4937"/>
                  </a:cubicBezTo>
                  <a:cubicBezTo>
                    <a:pt x="2399" y="5070"/>
                    <a:pt x="2184" y="5152"/>
                    <a:pt x="2010" y="5234"/>
                  </a:cubicBezTo>
                  <a:cubicBezTo>
                    <a:pt x="1733" y="5342"/>
                    <a:pt x="1487" y="5396"/>
                    <a:pt x="1289" y="5396"/>
                  </a:cubicBezTo>
                  <a:cubicBezTo>
                    <a:pt x="1092" y="5396"/>
                    <a:pt x="943" y="5342"/>
                    <a:pt x="861" y="5234"/>
                  </a:cubicBezTo>
                  <a:cubicBezTo>
                    <a:pt x="646" y="5070"/>
                    <a:pt x="646" y="4640"/>
                    <a:pt x="861" y="4086"/>
                  </a:cubicBezTo>
                  <a:cubicBezTo>
                    <a:pt x="943" y="3912"/>
                    <a:pt x="1025" y="3697"/>
                    <a:pt x="1159" y="3533"/>
                  </a:cubicBezTo>
                  <a:close/>
                  <a:moveTo>
                    <a:pt x="5085" y="3533"/>
                  </a:moveTo>
                  <a:cubicBezTo>
                    <a:pt x="5167" y="3697"/>
                    <a:pt x="5259" y="3912"/>
                    <a:pt x="5341" y="4086"/>
                  </a:cubicBezTo>
                  <a:cubicBezTo>
                    <a:pt x="5557" y="4640"/>
                    <a:pt x="5557" y="5070"/>
                    <a:pt x="5382" y="5234"/>
                  </a:cubicBezTo>
                  <a:cubicBezTo>
                    <a:pt x="5275" y="5342"/>
                    <a:pt x="5116" y="5396"/>
                    <a:pt x="4915" y="5396"/>
                  </a:cubicBezTo>
                  <a:cubicBezTo>
                    <a:pt x="4713" y="5396"/>
                    <a:pt x="4470" y="5342"/>
                    <a:pt x="4193" y="5234"/>
                  </a:cubicBezTo>
                  <a:cubicBezTo>
                    <a:pt x="4019" y="5152"/>
                    <a:pt x="3804" y="5070"/>
                    <a:pt x="3629" y="4937"/>
                  </a:cubicBezTo>
                  <a:cubicBezTo>
                    <a:pt x="3886" y="4763"/>
                    <a:pt x="4142" y="4507"/>
                    <a:pt x="4398" y="4302"/>
                  </a:cubicBezTo>
                  <a:cubicBezTo>
                    <a:pt x="4654" y="4045"/>
                    <a:pt x="4870" y="3789"/>
                    <a:pt x="5085" y="3533"/>
                  </a:cubicBezTo>
                  <a:close/>
                  <a:moveTo>
                    <a:pt x="1300" y="1"/>
                  </a:moveTo>
                  <a:cubicBezTo>
                    <a:pt x="943" y="1"/>
                    <a:pt x="644" y="110"/>
                    <a:pt x="431" y="324"/>
                  </a:cubicBezTo>
                  <a:cubicBezTo>
                    <a:pt x="41" y="662"/>
                    <a:pt x="0" y="1308"/>
                    <a:pt x="298" y="2118"/>
                  </a:cubicBezTo>
                  <a:cubicBezTo>
                    <a:pt x="431" y="2415"/>
                    <a:pt x="605" y="2672"/>
                    <a:pt x="769" y="2969"/>
                  </a:cubicBezTo>
                  <a:cubicBezTo>
                    <a:pt x="605" y="3276"/>
                    <a:pt x="431" y="3574"/>
                    <a:pt x="298" y="3871"/>
                  </a:cubicBezTo>
                  <a:cubicBezTo>
                    <a:pt x="0" y="4640"/>
                    <a:pt x="41" y="5275"/>
                    <a:pt x="431" y="5665"/>
                  </a:cubicBezTo>
                  <a:cubicBezTo>
                    <a:pt x="646" y="5880"/>
                    <a:pt x="902" y="6003"/>
                    <a:pt x="1282" y="6003"/>
                  </a:cubicBezTo>
                  <a:cubicBezTo>
                    <a:pt x="1538" y="6003"/>
                    <a:pt x="1887" y="5921"/>
                    <a:pt x="2225" y="5788"/>
                  </a:cubicBezTo>
                  <a:cubicBezTo>
                    <a:pt x="2522" y="5665"/>
                    <a:pt x="2819" y="5532"/>
                    <a:pt x="3117" y="5327"/>
                  </a:cubicBezTo>
                  <a:cubicBezTo>
                    <a:pt x="3424" y="5532"/>
                    <a:pt x="3681" y="5665"/>
                    <a:pt x="3978" y="5788"/>
                  </a:cubicBezTo>
                  <a:cubicBezTo>
                    <a:pt x="4316" y="5921"/>
                    <a:pt x="4654" y="6003"/>
                    <a:pt x="4962" y="6003"/>
                  </a:cubicBezTo>
                  <a:cubicBezTo>
                    <a:pt x="5300" y="6003"/>
                    <a:pt x="5598" y="5880"/>
                    <a:pt x="5772" y="5665"/>
                  </a:cubicBezTo>
                  <a:cubicBezTo>
                    <a:pt x="6151" y="5275"/>
                    <a:pt x="6192" y="4640"/>
                    <a:pt x="5895" y="3871"/>
                  </a:cubicBezTo>
                  <a:cubicBezTo>
                    <a:pt x="5772" y="3574"/>
                    <a:pt x="5639" y="3276"/>
                    <a:pt x="5423" y="2969"/>
                  </a:cubicBezTo>
                  <a:cubicBezTo>
                    <a:pt x="5639" y="2672"/>
                    <a:pt x="5772" y="2415"/>
                    <a:pt x="5895" y="2118"/>
                  </a:cubicBezTo>
                  <a:cubicBezTo>
                    <a:pt x="6192" y="1308"/>
                    <a:pt x="6151" y="662"/>
                    <a:pt x="5772" y="324"/>
                  </a:cubicBezTo>
                  <a:cubicBezTo>
                    <a:pt x="5576" y="110"/>
                    <a:pt x="5288" y="1"/>
                    <a:pt x="4930" y="1"/>
                  </a:cubicBezTo>
                  <a:cubicBezTo>
                    <a:pt x="4652" y="1"/>
                    <a:pt x="4332" y="67"/>
                    <a:pt x="3978" y="201"/>
                  </a:cubicBezTo>
                  <a:cubicBezTo>
                    <a:pt x="3681" y="324"/>
                    <a:pt x="3424" y="457"/>
                    <a:pt x="3117" y="662"/>
                  </a:cubicBezTo>
                  <a:cubicBezTo>
                    <a:pt x="2819" y="457"/>
                    <a:pt x="2522" y="324"/>
                    <a:pt x="2225" y="201"/>
                  </a:cubicBezTo>
                  <a:cubicBezTo>
                    <a:pt x="1889" y="67"/>
                    <a:pt x="1577" y="1"/>
                    <a:pt x="1300" y="1"/>
                  </a:cubicBez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62"/>
            <p:cNvSpPr/>
            <p:nvPr/>
          </p:nvSpPr>
          <p:spPr>
            <a:xfrm>
              <a:off x="2662663" y="2064225"/>
              <a:ext cx="18225" cy="15150"/>
            </a:xfrm>
            <a:custGeom>
              <a:rect b="b" l="l" r="r" t="t"/>
              <a:pathLst>
                <a:path extrusionOk="0" h="606" w="729">
                  <a:moveTo>
                    <a:pt x="339" y="1"/>
                  </a:moveTo>
                  <a:cubicBezTo>
                    <a:pt x="257" y="1"/>
                    <a:pt x="175" y="42"/>
                    <a:pt x="123" y="134"/>
                  </a:cubicBezTo>
                  <a:cubicBezTo>
                    <a:pt x="0" y="390"/>
                    <a:pt x="175" y="605"/>
                    <a:pt x="380" y="605"/>
                  </a:cubicBezTo>
                  <a:cubicBezTo>
                    <a:pt x="595" y="605"/>
                    <a:pt x="728" y="390"/>
                    <a:pt x="636" y="175"/>
                  </a:cubicBezTo>
                  <a:cubicBezTo>
                    <a:pt x="595" y="93"/>
                    <a:pt x="472" y="1"/>
                    <a:pt x="380"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62"/>
            <p:cNvSpPr/>
            <p:nvPr/>
          </p:nvSpPr>
          <p:spPr>
            <a:xfrm>
              <a:off x="2783363" y="1976825"/>
              <a:ext cx="18225" cy="14900"/>
            </a:xfrm>
            <a:custGeom>
              <a:rect b="b" l="l" r="r" t="t"/>
              <a:pathLst>
                <a:path extrusionOk="0" h="596" w="729">
                  <a:moveTo>
                    <a:pt x="339" y="1"/>
                  </a:moveTo>
                  <a:cubicBezTo>
                    <a:pt x="257" y="1"/>
                    <a:pt x="124" y="42"/>
                    <a:pt x="83" y="124"/>
                  </a:cubicBezTo>
                  <a:cubicBezTo>
                    <a:pt x="1" y="339"/>
                    <a:pt x="124" y="595"/>
                    <a:pt x="339" y="595"/>
                  </a:cubicBezTo>
                  <a:cubicBezTo>
                    <a:pt x="554" y="595"/>
                    <a:pt x="729" y="380"/>
                    <a:pt x="636" y="165"/>
                  </a:cubicBezTo>
                  <a:cubicBezTo>
                    <a:pt x="554" y="42"/>
                    <a:pt x="472" y="1"/>
                    <a:pt x="380"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62"/>
            <p:cNvSpPr/>
            <p:nvPr/>
          </p:nvSpPr>
          <p:spPr>
            <a:xfrm>
              <a:off x="2541938" y="2130600"/>
              <a:ext cx="19250" cy="14900"/>
            </a:xfrm>
            <a:custGeom>
              <a:rect b="b" l="l" r="r" t="t"/>
              <a:pathLst>
                <a:path extrusionOk="0" h="596" w="770">
                  <a:moveTo>
                    <a:pt x="339" y="1"/>
                  </a:moveTo>
                  <a:cubicBezTo>
                    <a:pt x="257" y="1"/>
                    <a:pt x="175" y="42"/>
                    <a:pt x="134" y="124"/>
                  </a:cubicBezTo>
                  <a:cubicBezTo>
                    <a:pt x="1" y="339"/>
                    <a:pt x="175" y="595"/>
                    <a:pt x="390" y="595"/>
                  </a:cubicBezTo>
                  <a:cubicBezTo>
                    <a:pt x="596" y="595"/>
                    <a:pt x="770" y="380"/>
                    <a:pt x="647" y="165"/>
                  </a:cubicBezTo>
                  <a:cubicBezTo>
                    <a:pt x="596" y="42"/>
                    <a:pt x="514" y="1"/>
                    <a:pt x="390"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62"/>
            <p:cNvSpPr/>
            <p:nvPr/>
          </p:nvSpPr>
          <p:spPr>
            <a:xfrm>
              <a:off x="2520688" y="2031175"/>
              <a:ext cx="18200" cy="14875"/>
            </a:xfrm>
            <a:custGeom>
              <a:rect b="b" l="l" r="r" t="t"/>
              <a:pathLst>
                <a:path extrusionOk="0" h="595" w="728">
                  <a:moveTo>
                    <a:pt x="338" y="0"/>
                  </a:moveTo>
                  <a:cubicBezTo>
                    <a:pt x="256" y="0"/>
                    <a:pt x="164" y="82"/>
                    <a:pt x="123" y="174"/>
                  </a:cubicBezTo>
                  <a:cubicBezTo>
                    <a:pt x="0" y="390"/>
                    <a:pt x="123" y="595"/>
                    <a:pt x="379" y="595"/>
                  </a:cubicBezTo>
                  <a:cubicBezTo>
                    <a:pt x="554" y="595"/>
                    <a:pt x="728" y="390"/>
                    <a:pt x="636" y="174"/>
                  </a:cubicBezTo>
                  <a:cubicBezTo>
                    <a:pt x="595" y="82"/>
                    <a:pt x="472" y="0"/>
                    <a:pt x="379"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62"/>
            <p:cNvSpPr/>
            <p:nvPr/>
          </p:nvSpPr>
          <p:spPr>
            <a:xfrm>
              <a:off x="2771588" y="2113425"/>
              <a:ext cx="19250" cy="14900"/>
            </a:xfrm>
            <a:custGeom>
              <a:rect b="b" l="l" r="r" t="t"/>
              <a:pathLst>
                <a:path extrusionOk="0" h="596" w="770">
                  <a:moveTo>
                    <a:pt x="380" y="1"/>
                  </a:moveTo>
                  <a:cubicBezTo>
                    <a:pt x="257" y="1"/>
                    <a:pt x="175" y="42"/>
                    <a:pt x="123" y="124"/>
                  </a:cubicBezTo>
                  <a:cubicBezTo>
                    <a:pt x="0" y="380"/>
                    <a:pt x="175" y="595"/>
                    <a:pt x="380" y="595"/>
                  </a:cubicBezTo>
                  <a:cubicBezTo>
                    <a:pt x="595" y="595"/>
                    <a:pt x="769" y="380"/>
                    <a:pt x="636" y="175"/>
                  </a:cubicBezTo>
                  <a:cubicBezTo>
                    <a:pt x="595" y="83"/>
                    <a:pt x="513" y="1"/>
                    <a:pt x="380"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0" name="Google Shape;690;p62"/>
          <p:cNvSpPr txBox="1"/>
          <p:nvPr>
            <p:ph idx="1" type="subTitle"/>
          </p:nvPr>
        </p:nvSpPr>
        <p:spPr>
          <a:xfrm>
            <a:off x="1776100" y="1643833"/>
            <a:ext cx="6613200" cy="53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Develop a set metrics for measuring medical text complexity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91" name="Google Shape;691;p62"/>
          <p:cNvSpPr txBox="1"/>
          <p:nvPr>
            <p:ph idx="2" type="subTitle"/>
          </p:nvPr>
        </p:nvSpPr>
        <p:spPr>
          <a:xfrm>
            <a:off x="1731050" y="2800360"/>
            <a:ext cx="6613200" cy="52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Build a high-quality dataset of health QA pairs with complexity levels</a:t>
            </a:r>
            <a:endParaRPr/>
          </a:p>
        </p:txBody>
      </p:sp>
      <p:sp>
        <p:nvSpPr>
          <p:cNvPr id="692" name="Google Shape;692;p62"/>
          <p:cNvSpPr txBox="1"/>
          <p:nvPr>
            <p:ph idx="3" type="subTitle"/>
          </p:nvPr>
        </p:nvSpPr>
        <p:spPr>
          <a:xfrm>
            <a:off x="1731050" y="3957450"/>
            <a:ext cx="6613200" cy="52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a model that generates answers with adjustable complexity</a:t>
            </a:r>
            <a:endParaRPr/>
          </a:p>
        </p:txBody>
      </p:sp>
      <p:sp>
        <p:nvSpPr>
          <p:cNvPr id="693" name="Google Shape;693;p62"/>
          <p:cNvSpPr txBox="1"/>
          <p:nvPr>
            <p:ph idx="4" type="subTitle"/>
          </p:nvPr>
        </p:nvSpPr>
        <p:spPr>
          <a:xfrm>
            <a:off x="1731050" y="1241275"/>
            <a:ext cx="6613200" cy="530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Figtree"/>
                <a:ea typeface="Figtree"/>
                <a:cs typeface="Figtree"/>
                <a:sym typeface="Figtree"/>
              </a:rPr>
              <a:t>Quantify Medical Text Complexity</a:t>
            </a:r>
            <a:endParaRPr>
              <a:latin typeface="Figtree"/>
              <a:ea typeface="Figtree"/>
              <a:cs typeface="Figtree"/>
              <a:sym typeface="Figtree"/>
            </a:endParaRPr>
          </a:p>
        </p:txBody>
      </p:sp>
      <p:sp>
        <p:nvSpPr>
          <p:cNvPr id="694" name="Google Shape;694;p62"/>
          <p:cNvSpPr txBox="1"/>
          <p:nvPr>
            <p:ph idx="5" type="subTitle"/>
          </p:nvPr>
        </p:nvSpPr>
        <p:spPr>
          <a:xfrm>
            <a:off x="1731050" y="2395400"/>
            <a:ext cx="6613200" cy="52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Figtree"/>
                <a:ea typeface="Figtree"/>
                <a:cs typeface="Figtree"/>
                <a:sym typeface="Figtree"/>
              </a:rPr>
              <a:t>Create Complexity-Annotated Dataset</a:t>
            </a:r>
            <a:endParaRPr>
              <a:latin typeface="Figtree"/>
              <a:ea typeface="Figtree"/>
              <a:cs typeface="Figtree"/>
              <a:sym typeface="Figtree"/>
            </a:endParaRPr>
          </a:p>
        </p:txBody>
      </p:sp>
      <p:sp>
        <p:nvSpPr>
          <p:cNvPr id="695" name="Google Shape;695;p62"/>
          <p:cNvSpPr txBox="1"/>
          <p:nvPr>
            <p:ph idx="6" type="subTitle"/>
          </p:nvPr>
        </p:nvSpPr>
        <p:spPr>
          <a:xfrm>
            <a:off x="1731050" y="3546826"/>
            <a:ext cx="6613200" cy="52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Figtree"/>
                <a:ea typeface="Figtree"/>
                <a:cs typeface="Figtree"/>
                <a:sym typeface="Figtree"/>
              </a:rPr>
              <a:t>Develop Controllable Language Model</a:t>
            </a:r>
            <a:endParaRPr>
              <a:latin typeface="Figtree"/>
              <a:ea typeface="Figtree"/>
              <a:cs typeface="Figtree"/>
              <a:sym typeface="Figtree"/>
            </a:endParaRPr>
          </a:p>
        </p:txBody>
      </p:sp>
      <p:sp>
        <p:nvSpPr>
          <p:cNvPr id="696" name="Google Shape;696;p62"/>
          <p:cNvSpPr txBox="1"/>
          <p:nvPr>
            <p:ph idx="12" type="sldNum"/>
          </p:nvPr>
        </p:nvSpPr>
        <p:spPr>
          <a:xfrm>
            <a:off x="8430875" y="4371700"/>
            <a:ext cx="423900" cy="46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b="1" lang="en" sz="2400"/>
              <a:t>‹#›</a:t>
            </a:fld>
            <a:endParaRPr b="1"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63"/>
          <p:cNvSpPr txBox="1"/>
          <p:nvPr>
            <p:ph type="title"/>
          </p:nvPr>
        </p:nvSpPr>
        <p:spPr>
          <a:xfrm>
            <a:off x="722376" y="445025"/>
            <a:ext cx="7708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Controlled text generation</a:t>
            </a:r>
            <a:endParaRPr/>
          </a:p>
          <a:p>
            <a:pPr indent="0" lvl="0" marL="0" rtl="0" algn="l">
              <a:spcBef>
                <a:spcPts val="0"/>
              </a:spcBef>
              <a:spcAft>
                <a:spcPts val="0"/>
              </a:spcAft>
              <a:buNone/>
            </a:pPr>
            <a:r>
              <a:t/>
            </a:r>
            <a:endParaRPr/>
          </a:p>
        </p:txBody>
      </p:sp>
      <p:grpSp>
        <p:nvGrpSpPr>
          <p:cNvPr id="702" name="Google Shape;702;p63"/>
          <p:cNvGrpSpPr/>
          <p:nvPr/>
        </p:nvGrpSpPr>
        <p:grpSpPr>
          <a:xfrm>
            <a:off x="4641058" y="1350103"/>
            <a:ext cx="3785159" cy="2301070"/>
            <a:chOff x="4640375" y="1359375"/>
            <a:chExt cx="3494100" cy="2439900"/>
          </a:xfrm>
        </p:grpSpPr>
        <p:sp>
          <p:nvSpPr>
            <p:cNvPr id="703" name="Google Shape;703;p63"/>
            <p:cNvSpPr/>
            <p:nvPr/>
          </p:nvSpPr>
          <p:spPr>
            <a:xfrm>
              <a:off x="4640375" y="1359375"/>
              <a:ext cx="3494100" cy="24399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63"/>
            <p:cNvSpPr txBox="1"/>
            <p:nvPr/>
          </p:nvSpPr>
          <p:spPr>
            <a:xfrm>
              <a:off x="4640375" y="1359375"/>
              <a:ext cx="3494100" cy="42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Hanken Grotesk"/>
                  <a:ea typeface="Hanken Grotesk"/>
                  <a:cs typeface="Hanken Grotesk"/>
                  <a:sym typeface="Hanken Grotesk"/>
                </a:rPr>
                <a:t>Control types</a:t>
              </a:r>
              <a:endParaRPr b="1">
                <a:solidFill>
                  <a:schemeClr val="dk1"/>
                </a:solidFill>
                <a:latin typeface="Hanken Grotesk"/>
                <a:ea typeface="Hanken Grotesk"/>
                <a:cs typeface="Hanken Grotesk"/>
                <a:sym typeface="Hanken Grotesk"/>
              </a:endParaRPr>
            </a:p>
          </p:txBody>
        </p:sp>
      </p:grpSp>
      <p:grpSp>
        <p:nvGrpSpPr>
          <p:cNvPr id="705" name="Google Shape;705;p63"/>
          <p:cNvGrpSpPr/>
          <p:nvPr/>
        </p:nvGrpSpPr>
        <p:grpSpPr>
          <a:xfrm>
            <a:off x="717773" y="3775019"/>
            <a:ext cx="7708438" cy="664006"/>
            <a:chOff x="1018775" y="3922775"/>
            <a:chExt cx="7115700" cy="719400"/>
          </a:xfrm>
        </p:grpSpPr>
        <p:sp>
          <p:nvSpPr>
            <p:cNvPr id="706" name="Google Shape;706;p63"/>
            <p:cNvSpPr/>
            <p:nvPr/>
          </p:nvSpPr>
          <p:spPr>
            <a:xfrm>
              <a:off x="1018775" y="3922775"/>
              <a:ext cx="7115700" cy="7194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63"/>
            <p:cNvSpPr txBox="1"/>
            <p:nvPr/>
          </p:nvSpPr>
          <p:spPr>
            <a:xfrm>
              <a:off x="1018775" y="3922775"/>
              <a:ext cx="3494100" cy="43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Hanken Grotesk"/>
                  <a:ea typeface="Hanken Grotesk"/>
                  <a:cs typeface="Hanken Grotesk"/>
                  <a:sym typeface="Hanken Grotesk"/>
                </a:rPr>
                <a:t>Quality requirements</a:t>
              </a:r>
              <a:endParaRPr b="1">
                <a:solidFill>
                  <a:schemeClr val="dk1"/>
                </a:solidFill>
                <a:latin typeface="Hanken Grotesk"/>
                <a:ea typeface="Hanken Grotesk"/>
                <a:cs typeface="Hanken Grotesk"/>
                <a:sym typeface="Hanken Grotesk"/>
              </a:endParaRPr>
            </a:p>
          </p:txBody>
        </p:sp>
      </p:grpSp>
      <p:sp>
        <p:nvSpPr>
          <p:cNvPr id="708" name="Google Shape;708;p63"/>
          <p:cNvSpPr/>
          <p:nvPr/>
        </p:nvSpPr>
        <p:spPr>
          <a:xfrm>
            <a:off x="5939787" y="3922375"/>
            <a:ext cx="1187700" cy="3693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Hanken Grotesk"/>
                <a:ea typeface="Hanken Grotesk"/>
                <a:cs typeface="Hanken Grotesk"/>
                <a:sym typeface="Hanken Grotesk"/>
              </a:rPr>
              <a:t>Helpfulness</a:t>
            </a:r>
            <a:endParaRPr b="1" sz="1200">
              <a:latin typeface="Hanken Grotesk"/>
              <a:ea typeface="Hanken Grotesk"/>
              <a:cs typeface="Hanken Grotesk"/>
              <a:sym typeface="Hanken Grotesk"/>
            </a:endParaRPr>
          </a:p>
        </p:txBody>
      </p:sp>
      <p:sp>
        <p:nvSpPr>
          <p:cNvPr id="709" name="Google Shape;709;p63"/>
          <p:cNvSpPr/>
          <p:nvPr/>
        </p:nvSpPr>
        <p:spPr>
          <a:xfrm>
            <a:off x="7251125" y="3922375"/>
            <a:ext cx="1013400" cy="3693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Hanken Grotesk"/>
                <a:ea typeface="Hanken Grotesk"/>
                <a:cs typeface="Hanken Grotesk"/>
                <a:sym typeface="Hanken Grotesk"/>
              </a:rPr>
              <a:t>Diversity</a:t>
            </a:r>
            <a:endParaRPr b="1" sz="1200">
              <a:latin typeface="Hanken Grotesk"/>
              <a:ea typeface="Hanken Grotesk"/>
              <a:cs typeface="Hanken Grotesk"/>
              <a:sym typeface="Hanken Grotesk"/>
            </a:endParaRPr>
          </a:p>
        </p:txBody>
      </p:sp>
      <p:grpSp>
        <p:nvGrpSpPr>
          <p:cNvPr id="710" name="Google Shape;710;p63"/>
          <p:cNvGrpSpPr/>
          <p:nvPr/>
        </p:nvGrpSpPr>
        <p:grpSpPr>
          <a:xfrm>
            <a:off x="718167" y="1350103"/>
            <a:ext cx="3785159" cy="2301070"/>
            <a:chOff x="4640375" y="1359375"/>
            <a:chExt cx="3494100" cy="2439900"/>
          </a:xfrm>
        </p:grpSpPr>
        <p:sp>
          <p:nvSpPr>
            <p:cNvPr id="711" name="Google Shape;711;p63"/>
            <p:cNvSpPr/>
            <p:nvPr/>
          </p:nvSpPr>
          <p:spPr>
            <a:xfrm>
              <a:off x="4640375" y="1359375"/>
              <a:ext cx="3494100" cy="24399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63"/>
            <p:cNvSpPr txBox="1"/>
            <p:nvPr/>
          </p:nvSpPr>
          <p:spPr>
            <a:xfrm>
              <a:off x="4640375" y="1359375"/>
              <a:ext cx="3494100" cy="42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Hanken Grotesk"/>
                  <a:ea typeface="Hanken Grotesk"/>
                  <a:cs typeface="Hanken Grotesk"/>
                  <a:sym typeface="Hanken Grotesk"/>
                </a:rPr>
                <a:t>Control methods</a:t>
              </a:r>
              <a:endParaRPr b="1">
                <a:solidFill>
                  <a:schemeClr val="dk1"/>
                </a:solidFill>
                <a:latin typeface="Hanken Grotesk"/>
                <a:ea typeface="Hanken Grotesk"/>
                <a:cs typeface="Hanken Grotesk"/>
                <a:sym typeface="Hanken Grotesk"/>
              </a:endParaRPr>
            </a:p>
          </p:txBody>
        </p:sp>
      </p:grpSp>
      <p:grpSp>
        <p:nvGrpSpPr>
          <p:cNvPr id="713" name="Google Shape;713;p63"/>
          <p:cNvGrpSpPr/>
          <p:nvPr/>
        </p:nvGrpSpPr>
        <p:grpSpPr>
          <a:xfrm>
            <a:off x="882748" y="1868007"/>
            <a:ext cx="1648802" cy="1618500"/>
            <a:chOff x="882748" y="1868007"/>
            <a:chExt cx="1648802" cy="1618500"/>
          </a:xfrm>
        </p:grpSpPr>
        <p:sp>
          <p:nvSpPr>
            <p:cNvPr id="714" name="Google Shape;714;p63"/>
            <p:cNvSpPr/>
            <p:nvPr/>
          </p:nvSpPr>
          <p:spPr>
            <a:xfrm>
              <a:off x="882748" y="1868007"/>
              <a:ext cx="1648800" cy="1618500"/>
            </a:xfrm>
            <a:prstGeom prst="roundRect">
              <a:avLst>
                <a:gd fmla="val 547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15" name="Google Shape;715;p63"/>
            <p:cNvSpPr txBox="1"/>
            <p:nvPr/>
          </p:nvSpPr>
          <p:spPr>
            <a:xfrm>
              <a:off x="882748" y="1874520"/>
              <a:ext cx="1648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dk1"/>
                  </a:solidFill>
                  <a:latin typeface="Hanken Grotesk"/>
                  <a:ea typeface="Hanken Grotesk"/>
                  <a:cs typeface="Hanken Grotesk"/>
                  <a:sym typeface="Hanken Grotesk"/>
                </a:rPr>
                <a:t>Training phase</a:t>
              </a:r>
              <a:endParaRPr b="1" sz="1200">
                <a:solidFill>
                  <a:schemeClr val="dk1"/>
                </a:solidFill>
                <a:latin typeface="Hanken Grotesk"/>
                <a:ea typeface="Hanken Grotesk"/>
                <a:cs typeface="Hanken Grotesk"/>
                <a:sym typeface="Hanken Grotesk"/>
              </a:endParaRPr>
            </a:p>
          </p:txBody>
        </p:sp>
        <p:sp>
          <p:nvSpPr>
            <p:cNvPr id="716" name="Google Shape;716;p63"/>
            <p:cNvSpPr txBox="1"/>
            <p:nvPr/>
          </p:nvSpPr>
          <p:spPr>
            <a:xfrm>
              <a:off x="882750" y="2198600"/>
              <a:ext cx="1648800" cy="9492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None/>
              </a:pPr>
              <a:r>
                <a:rPr lang="en" sz="1100">
                  <a:solidFill>
                    <a:schemeClr val="dk1"/>
                  </a:solidFill>
                  <a:latin typeface="Hanken Grotesk"/>
                  <a:ea typeface="Hanken Grotesk"/>
                  <a:cs typeface="Hanken Grotesk"/>
                  <a:sym typeface="Hanken Grotesk"/>
                </a:rPr>
                <a:t>Retraining</a:t>
              </a:r>
              <a:endParaRPr sz="1100">
                <a:solidFill>
                  <a:schemeClr val="dk1"/>
                </a:solidFill>
                <a:latin typeface="Hanken Grotesk"/>
                <a:ea typeface="Hanken Grotesk"/>
                <a:cs typeface="Hanken Grotesk"/>
                <a:sym typeface="Hanken Grotesk"/>
              </a:endParaRPr>
            </a:p>
            <a:p>
              <a:pPr indent="0" lvl="0" marL="0" rtl="0" algn="ctr">
                <a:lnSpc>
                  <a:spcPct val="100000"/>
                </a:lnSpc>
                <a:spcBef>
                  <a:spcPts val="1000"/>
                </a:spcBef>
                <a:spcAft>
                  <a:spcPts val="0"/>
                </a:spcAft>
                <a:buNone/>
              </a:pPr>
              <a:r>
                <a:rPr lang="en" sz="1100">
                  <a:solidFill>
                    <a:schemeClr val="dk1"/>
                  </a:solidFill>
                  <a:latin typeface="Hanken Grotesk"/>
                  <a:ea typeface="Hanken Grotesk"/>
                  <a:cs typeface="Hanken Grotesk"/>
                  <a:sym typeface="Hanken Grotesk"/>
                </a:rPr>
                <a:t>Fine-tuning</a:t>
              </a:r>
              <a:endParaRPr sz="1100">
                <a:solidFill>
                  <a:schemeClr val="dk1"/>
                </a:solidFill>
                <a:latin typeface="Hanken Grotesk"/>
                <a:ea typeface="Hanken Grotesk"/>
                <a:cs typeface="Hanken Grotesk"/>
                <a:sym typeface="Hanken Grotesk"/>
              </a:endParaRPr>
            </a:p>
            <a:p>
              <a:pPr indent="0" lvl="0" marL="0" rtl="0" algn="ctr">
                <a:lnSpc>
                  <a:spcPct val="100000"/>
                </a:lnSpc>
                <a:spcBef>
                  <a:spcPts val="1000"/>
                </a:spcBef>
                <a:spcAft>
                  <a:spcPts val="1000"/>
                </a:spcAft>
                <a:buNone/>
              </a:pPr>
              <a:r>
                <a:rPr lang="en" sz="1100">
                  <a:solidFill>
                    <a:schemeClr val="dk1"/>
                  </a:solidFill>
                  <a:latin typeface="Hanken Grotesk"/>
                  <a:ea typeface="Hanken Grotesk"/>
                  <a:cs typeface="Hanken Grotesk"/>
                  <a:sym typeface="Hanken Grotesk"/>
                </a:rPr>
                <a:t>Reinforcement learning</a:t>
              </a:r>
              <a:endParaRPr sz="1100">
                <a:solidFill>
                  <a:schemeClr val="dk1"/>
                </a:solidFill>
                <a:latin typeface="Hanken Grotesk"/>
                <a:ea typeface="Hanken Grotesk"/>
                <a:cs typeface="Hanken Grotesk"/>
                <a:sym typeface="Hanken Grotesk"/>
              </a:endParaRPr>
            </a:p>
          </p:txBody>
        </p:sp>
      </p:grpSp>
      <p:sp>
        <p:nvSpPr>
          <p:cNvPr id="717" name="Google Shape;717;p63"/>
          <p:cNvSpPr txBox="1"/>
          <p:nvPr>
            <p:ph idx="12" type="sldNum"/>
          </p:nvPr>
        </p:nvSpPr>
        <p:spPr>
          <a:xfrm>
            <a:off x="8424000" y="4381125"/>
            <a:ext cx="423900" cy="46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b="1" lang="en" sz="2400"/>
              <a:t>‹#›</a:t>
            </a:fld>
            <a:endParaRPr b="1" sz="2400"/>
          </a:p>
        </p:txBody>
      </p:sp>
      <p:sp>
        <p:nvSpPr>
          <p:cNvPr id="718" name="Google Shape;718;p63"/>
          <p:cNvSpPr/>
          <p:nvPr/>
        </p:nvSpPr>
        <p:spPr>
          <a:xfrm>
            <a:off x="2691798" y="1867994"/>
            <a:ext cx="1648800" cy="1618500"/>
          </a:xfrm>
          <a:prstGeom prst="roundRect">
            <a:avLst>
              <a:gd fmla="val 547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19" name="Google Shape;719;p63"/>
          <p:cNvSpPr txBox="1"/>
          <p:nvPr/>
        </p:nvSpPr>
        <p:spPr>
          <a:xfrm>
            <a:off x="2691800" y="2198600"/>
            <a:ext cx="1648800" cy="12879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None/>
            </a:pPr>
            <a:r>
              <a:rPr lang="en" sz="1100">
                <a:solidFill>
                  <a:schemeClr val="dk1"/>
                </a:solidFill>
                <a:latin typeface="Hanken Grotesk"/>
                <a:ea typeface="Hanken Grotesk"/>
                <a:cs typeface="Hanken Grotesk"/>
                <a:sym typeface="Hanken Grotesk"/>
              </a:rPr>
              <a:t>Prompt engineering</a:t>
            </a:r>
            <a:endParaRPr sz="1100">
              <a:solidFill>
                <a:schemeClr val="dk1"/>
              </a:solidFill>
              <a:latin typeface="Hanken Grotesk"/>
              <a:ea typeface="Hanken Grotesk"/>
              <a:cs typeface="Hanken Grotesk"/>
              <a:sym typeface="Hanken Grotesk"/>
            </a:endParaRPr>
          </a:p>
          <a:p>
            <a:pPr indent="0" lvl="0" marL="0" rtl="0" algn="ctr">
              <a:lnSpc>
                <a:spcPct val="100000"/>
              </a:lnSpc>
              <a:spcBef>
                <a:spcPts val="1000"/>
              </a:spcBef>
              <a:spcAft>
                <a:spcPts val="0"/>
              </a:spcAft>
              <a:buNone/>
            </a:pPr>
            <a:r>
              <a:rPr lang="en" sz="1100">
                <a:solidFill>
                  <a:schemeClr val="dk1"/>
                </a:solidFill>
                <a:latin typeface="Hanken Grotesk"/>
                <a:ea typeface="Hanken Grotesk"/>
                <a:cs typeface="Hanken Grotesk"/>
                <a:sym typeface="Hanken Grotesk"/>
              </a:rPr>
              <a:t>Latent space manipulation</a:t>
            </a:r>
            <a:endParaRPr sz="1100">
              <a:solidFill>
                <a:schemeClr val="dk1"/>
              </a:solidFill>
              <a:latin typeface="Hanken Grotesk"/>
              <a:ea typeface="Hanken Grotesk"/>
              <a:cs typeface="Hanken Grotesk"/>
              <a:sym typeface="Hanken Grotesk"/>
            </a:endParaRPr>
          </a:p>
          <a:p>
            <a:pPr indent="0" lvl="0" marL="0" rtl="0" algn="ctr">
              <a:lnSpc>
                <a:spcPct val="100000"/>
              </a:lnSpc>
              <a:spcBef>
                <a:spcPts val="1000"/>
              </a:spcBef>
              <a:spcAft>
                <a:spcPts val="1000"/>
              </a:spcAft>
              <a:buNone/>
            </a:pPr>
            <a:r>
              <a:rPr lang="en" sz="1100">
                <a:solidFill>
                  <a:schemeClr val="dk1"/>
                </a:solidFill>
                <a:latin typeface="Hanken Grotesk"/>
                <a:ea typeface="Hanken Grotesk"/>
                <a:cs typeface="Hanken Grotesk"/>
                <a:sym typeface="Hanken Grotesk"/>
              </a:rPr>
              <a:t>Decoding-time intervention</a:t>
            </a:r>
            <a:endParaRPr sz="1100">
              <a:solidFill>
                <a:schemeClr val="dk1"/>
              </a:solidFill>
              <a:latin typeface="Hanken Grotesk"/>
              <a:ea typeface="Hanken Grotesk"/>
              <a:cs typeface="Hanken Grotesk"/>
              <a:sym typeface="Hanken Grotesk"/>
            </a:endParaRPr>
          </a:p>
        </p:txBody>
      </p:sp>
      <p:sp>
        <p:nvSpPr>
          <p:cNvPr id="720" name="Google Shape;720;p63"/>
          <p:cNvSpPr txBox="1"/>
          <p:nvPr/>
        </p:nvSpPr>
        <p:spPr>
          <a:xfrm>
            <a:off x="2691800" y="1874525"/>
            <a:ext cx="1648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dk1"/>
                </a:solidFill>
                <a:latin typeface="Hanken Grotesk"/>
                <a:ea typeface="Hanken Grotesk"/>
                <a:cs typeface="Hanken Grotesk"/>
                <a:sym typeface="Hanken Grotesk"/>
              </a:rPr>
              <a:t>Inference phase</a:t>
            </a:r>
            <a:endParaRPr b="1" sz="1200">
              <a:solidFill>
                <a:schemeClr val="dk1"/>
              </a:solidFill>
              <a:latin typeface="Hanken Grotesk"/>
              <a:ea typeface="Hanken Grotesk"/>
              <a:cs typeface="Hanken Grotesk"/>
              <a:sym typeface="Hanken Grotesk"/>
            </a:endParaRPr>
          </a:p>
        </p:txBody>
      </p:sp>
      <p:grpSp>
        <p:nvGrpSpPr>
          <p:cNvPr id="721" name="Google Shape;721;p63"/>
          <p:cNvGrpSpPr/>
          <p:nvPr/>
        </p:nvGrpSpPr>
        <p:grpSpPr>
          <a:xfrm>
            <a:off x="4811327" y="1874520"/>
            <a:ext cx="1648809" cy="1618500"/>
            <a:chOff x="-2427835" y="2492607"/>
            <a:chExt cx="1648809" cy="1618500"/>
          </a:xfrm>
        </p:grpSpPr>
        <p:sp>
          <p:nvSpPr>
            <p:cNvPr id="722" name="Google Shape;722;p63"/>
            <p:cNvSpPr/>
            <p:nvPr/>
          </p:nvSpPr>
          <p:spPr>
            <a:xfrm>
              <a:off x="-2427827" y="2492607"/>
              <a:ext cx="1648800" cy="1618500"/>
            </a:xfrm>
            <a:prstGeom prst="roundRect">
              <a:avLst>
                <a:gd fmla="val 547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23" name="Google Shape;723;p63"/>
            <p:cNvSpPr txBox="1"/>
            <p:nvPr/>
          </p:nvSpPr>
          <p:spPr>
            <a:xfrm>
              <a:off x="-2427835" y="2492607"/>
              <a:ext cx="1648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dk1"/>
                  </a:solidFill>
                  <a:latin typeface="Hanken Grotesk"/>
                  <a:ea typeface="Hanken Grotesk"/>
                  <a:cs typeface="Hanken Grotesk"/>
                  <a:sym typeface="Hanken Grotesk"/>
                </a:rPr>
                <a:t>Content control</a:t>
              </a:r>
              <a:endParaRPr b="1" sz="1200">
                <a:solidFill>
                  <a:schemeClr val="dk1"/>
                </a:solidFill>
                <a:latin typeface="Hanken Grotesk"/>
                <a:ea typeface="Hanken Grotesk"/>
                <a:cs typeface="Hanken Grotesk"/>
                <a:sym typeface="Hanken Grotesk"/>
              </a:endParaRPr>
            </a:p>
          </p:txBody>
        </p:sp>
      </p:grpSp>
      <p:grpSp>
        <p:nvGrpSpPr>
          <p:cNvPr id="724" name="Google Shape;724;p63"/>
          <p:cNvGrpSpPr/>
          <p:nvPr/>
        </p:nvGrpSpPr>
        <p:grpSpPr>
          <a:xfrm>
            <a:off x="6615727" y="1874520"/>
            <a:ext cx="1648809" cy="1621012"/>
            <a:chOff x="-2769448" y="745695"/>
            <a:chExt cx="1648809" cy="1621012"/>
          </a:xfrm>
        </p:grpSpPr>
        <p:grpSp>
          <p:nvGrpSpPr>
            <p:cNvPr id="725" name="Google Shape;725;p63"/>
            <p:cNvGrpSpPr/>
            <p:nvPr/>
          </p:nvGrpSpPr>
          <p:grpSpPr>
            <a:xfrm>
              <a:off x="-2769448" y="745695"/>
              <a:ext cx="1648809" cy="1621012"/>
              <a:chOff x="-2427835" y="2508295"/>
              <a:chExt cx="1648809" cy="1621012"/>
            </a:xfrm>
          </p:grpSpPr>
          <p:sp>
            <p:nvSpPr>
              <p:cNvPr id="726" name="Google Shape;726;p63"/>
              <p:cNvSpPr/>
              <p:nvPr/>
            </p:nvSpPr>
            <p:spPr>
              <a:xfrm>
                <a:off x="-2427827" y="2510807"/>
                <a:ext cx="1648800" cy="1618500"/>
              </a:xfrm>
              <a:prstGeom prst="roundRect">
                <a:avLst>
                  <a:gd fmla="val 547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27" name="Google Shape;727;p63"/>
              <p:cNvSpPr txBox="1"/>
              <p:nvPr/>
            </p:nvSpPr>
            <p:spPr>
              <a:xfrm>
                <a:off x="-2427835" y="2508295"/>
                <a:ext cx="1648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dk1"/>
                    </a:solidFill>
                    <a:latin typeface="Hanken Grotesk"/>
                    <a:ea typeface="Hanken Grotesk"/>
                    <a:cs typeface="Hanken Grotesk"/>
                    <a:sym typeface="Hanken Grotesk"/>
                  </a:rPr>
                  <a:t>Attribute control</a:t>
                </a:r>
                <a:endParaRPr b="1" sz="1200">
                  <a:solidFill>
                    <a:schemeClr val="dk1"/>
                  </a:solidFill>
                  <a:latin typeface="Hanken Grotesk"/>
                  <a:ea typeface="Hanken Grotesk"/>
                  <a:cs typeface="Hanken Grotesk"/>
                  <a:sym typeface="Hanken Grotesk"/>
                </a:endParaRPr>
              </a:p>
            </p:txBody>
          </p:sp>
        </p:grpSp>
        <p:sp>
          <p:nvSpPr>
            <p:cNvPr id="728" name="Google Shape;728;p63"/>
            <p:cNvSpPr txBox="1"/>
            <p:nvPr/>
          </p:nvSpPr>
          <p:spPr>
            <a:xfrm>
              <a:off x="-2769444" y="1065735"/>
              <a:ext cx="1648800" cy="12468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None/>
              </a:pPr>
              <a:r>
                <a:rPr lang="en" sz="1100">
                  <a:solidFill>
                    <a:schemeClr val="dk1"/>
                  </a:solidFill>
                  <a:latin typeface="Hanken Grotesk"/>
                  <a:ea typeface="Hanken Grotesk"/>
                  <a:cs typeface="Hanken Grotesk"/>
                  <a:sym typeface="Hanken Grotesk"/>
                </a:rPr>
                <a:t>Sentiment</a:t>
              </a:r>
              <a:endParaRPr sz="1100">
                <a:solidFill>
                  <a:schemeClr val="dk1"/>
                </a:solidFill>
                <a:latin typeface="Hanken Grotesk"/>
                <a:ea typeface="Hanken Grotesk"/>
                <a:cs typeface="Hanken Grotesk"/>
                <a:sym typeface="Hanken Grotesk"/>
              </a:endParaRPr>
            </a:p>
            <a:p>
              <a:pPr indent="0" lvl="0" marL="0" rtl="0" algn="ctr">
                <a:lnSpc>
                  <a:spcPct val="100000"/>
                </a:lnSpc>
                <a:spcBef>
                  <a:spcPts val="1000"/>
                </a:spcBef>
                <a:spcAft>
                  <a:spcPts val="0"/>
                </a:spcAft>
                <a:buNone/>
              </a:pPr>
              <a:r>
                <a:rPr lang="en" sz="1100">
                  <a:solidFill>
                    <a:schemeClr val="dk1"/>
                  </a:solidFill>
                  <a:latin typeface="Hanken Grotesk"/>
                  <a:ea typeface="Hanken Grotesk"/>
                  <a:cs typeface="Hanken Grotesk"/>
                  <a:sym typeface="Hanken Grotesk"/>
                </a:rPr>
                <a:t>Style</a:t>
              </a:r>
              <a:endParaRPr sz="1100">
                <a:solidFill>
                  <a:schemeClr val="dk1"/>
                </a:solidFill>
                <a:latin typeface="Hanken Grotesk"/>
                <a:ea typeface="Hanken Grotesk"/>
                <a:cs typeface="Hanken Grotesk"/>
                <a:sym typeface="Hanken Grotesk"/>
              </a:endParaRPr>
            </a:p>
            <a:p>
              <a:pPr indent="0" lvl="0" marL="0" rtl="0" algn="ctr">
                <a:lnSpc>
                  <a:spcPct val="100000"/>
                </a:lnSpc>
                <a:spcBef>
                  <a:spcPts val="1000"/>
                </a:spcBef>
                <a:spcAft>
                  <a:spcPts val="0"/>
                </a:spcAft>
                <a:buNone/>
              </a:pPr>
              <a:r>
                <a:rPr lang="en" sz="1100">
                  <a:solidFill>
                    <a:schemeClr val="dk1"/>
                  </a:solidFill>
                  <a:latin typeface="Hanken Grotesk"/>
                  <a:ea typeface="Hanken Grotesk"/>
                  <a:cs typeface="Hanken Grotesk"/>
                  <a:sym typeface="Hanken Grotesk"/>
                </a:rPr>
                <a:t>Topic</a:t>
              </a:r>
              <a:endParaRPr sz="1100">
                <a:solidFill>
                  <a:schemeClr val="dk1"/>
                </a:solidFill>
                <a:latin typeface="Hanken Grotesk"/>
                <a:ea typeface="Hanken Grotesk"/>
                <a:cs typeface="Hanken Grotesk"/>
                <a:sym typeface="Hanken Grotesk"/>
              </a:endParaRPr>
            </a:p>
            <a:p>
              <a:pPr indent="0" lvl="0" marL="0" rtl="0" algn="ctr">
                <a:lnSpc>
                  <a:spcPct val="100000"/>
                </a:lnSpc>
                <a:spcBef>
                  <a:spcPts val="1000"/>
                </a:spcBef>
                <a:spcAft>
                  <a:spcPts val="1000"/>
                </a:spcAft>
                <a:buNone/>
              </a:pPr>
              <a:r>
                <a:rPr lang="en" sz="1100">
                  <a:solidFill>
                    <a:schemeClr val="dk1"/>
                  </a:solidFill>
                  <a:latin typeface="Hanken Grotesk"/>
                  <a:ea typeface="Hanken Grotesk"/>
                  <a:cs typeface="Hanken Grotesk"/>
                  <a:sym typeface="Hanken Grotesk"/>
                </a:rPr>
                <a:t>Safety</a:t>
              </a:r>
              <a:endParaRPr sz="1100">
                <a:solidFill>
                  <a:schemeClr val="dk1"/>
                </a:solidFill>
                <a:latin typeface="Hanken Grotesk"/>
                <a:ea typeface="Hanken Grotesk"/>
                <a:cs typeface="Hanken Grotesk"/>
                <a:sym typeface="Hanken Grotesk"/>
              </a:endParaRPr>
            </a:p>
          </p:txBody>
        </p:sp>
      </p:grpSp>
      <p:sp>
        <p:nvSpPr>
          <p:cNvPr id="729" name="Google Shape;729;p63"/>
          <p:cNvSpPr/>
          <p:nvPr/>
        </p:nvSpPr>
        <p:spPr>
          <a:xfrm>
            <a:off x="4811325" y="3922375"/>
            <a:ext cx="1004700" cy="3693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Hanken Grotesk"/>
                <a:ea typeface="Hanken Grotesk"/>
                <a:cs typeface="Hanken Grotesk"/>
                <a:sym typeface="Hanken Grotesk"/>
              </a:rPr>
              <a:t>Fluency</a:t>
            </a:r>
            <a:endParaRPr b="1" sz="1200">
              <a:latin typeface="Hanken Grotesk"/>
              <a:ea typeface="Hanken Grotesk"/>
              <a:cs typeface="Hanken Grotesk"/>
              <a:sym typeface="Hanken Grotesk"/>
            </a:endParaRPr>
          </a:p>
        </p:txBody>
      </p:sp>
      <p:sp>
        <p:nvSpPr>
          <p:cNvPr id="730" name="Google Shape;730;p63"/>
          <p:cNvSpPr txBox="1"/>
          <p:nvPr/>
        </p:nvSpPr>
        <p:spPr>
          <a:xfrm>
            <a:off x="4811327" y="2198594"/>
            <a:ext cx="1648800" cy="12468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None/>
            </a:pPr>
            <a:r>
              <a:rPr lang="en" sz="1100">
                <a:solidFill>
                  <a:schemeClr val="dk1"/>
                </a:solidFill>
                <a:latin typeface="Hanken Grotesk"/>
                <a:ea typeface="Hanken Grotesk"/>
                <a:cs typeface="Hanken Grotesk"/>
                <a:sym typeface="Hanken Grotesk"/>
              </a:rPr>
              <a:t>Structure</a:t>
            </a:r>
            <a:endParaRPr sz="1100">
              <a:solidFill>
                <a:schemeClr val="dk1"/>
              </a:solidFill>
              <a:latin typeface="Hanken Grotesk"/>
              <a:ea typeface="Hanken Grotesk"/>
              <a:cs typeface="Hanken Grotesk"/>
              <a:sym typeface="Hanken Grotesk"/>
            </a:endParaRPr>
          </a:p>
          <a:p>
            <a:pPr indent="0" lvl="0" marL="0" rtl="0" algn="ctr">
              <a:lnSpc>
                <a:spcPct val="100000"/>
              </a:lnSpc>
              <a:spcBef>
                <a:spcPts val="1000"/>
              </a:spcBef>
              <a:spcAft>
                <a:spcPts val="0"/>
              </a:spcAft>
              <a:buNone/>
            </a:pPr>
            <a:r>
              <a:rPr lang="en" sz="1100">
                <a:solidFill>
                  <a:schemeClr val="dk1"/>
                </a:solidFill>
                <a:latin typeface="Hanken Grotesk"/>
                <a:ea typeface="Hanken Grotesk"/>
                <a:cs typeface="Hanken Grotesk"/>
                <a:sym typeface="Hanken Grotesk"/>
              </a:rPr>
              <a:t>Vocabulary</a:t>
            </a:r>
            <a:endParaRPr sz="1100">
              <a:solidFill>
                <a:schemeClr val="dk1"/>
              </a:solidFill>
              <a:latin typeface="Hanken Grotesk"/>
              <a:ea typeface="Hanken Grotesk"/>
              <a:cs typeface="Hanken Grotesk"/>
              <a:sym typeface="Hanken Grotesk"/>
            </a:endParaRPr>
          </a:p>
          <a:p>
            <a:pPr indent="0" lvl="0" marL="0" rtl="0" algn="ctr">
              <a:lnSpc>
                <a:spcPct val="100000"/>
              </a:lnSpc>
              <a:spcBef>
                <a:spcPts val="1000"/>
              </a:spcBef>
              <a:spcAft>
                <a:spcPts val="0"/>
              </a:spcAft>
              <a:buNone/>
            </a:pPr>
            <a:r>
              <a:rPr lang="en" sz="1100">
                <a:solidFill>
                  <a:schemeClr val="dk1"/>
                </a:solidFill>
                <a:latin typeface="Hanken Grotesk"/>
                <a:ea typeface="Hanken Grotesk"/>
                <a:cs typeface="Hanken Grotesk"/>
                <a:sym typeface="Hanken Grotesk"/>
              </a:rPr>
              <a:t>Length</a:t>
            </a:r>
            <a:endParaRPr sz="1100">
              <a:solidFill>
                <a:schemeClr val="dk1"/>
              </a:solidFill>
              <a:latin typeface="Hanken Grotesk"/>
              <a:ea typeface="Hanken Grotesk"/>
              <a:cs typeface="Hanken Grotesk"/>
              <a:sym typeface="Hanken Grotesk"/>
            </a:endParaRPr>
          </a:p>
          <a:p>
            <a:pPr indent="0" lvl="0" marL="0" rtl="0" algn="ctr">
              <a:lnSpc>
                <a:spcPct val="100000"/>
              </a:lnSpc>
              <a:spcBef>
                <a:spcPts val="1000"/>
              </a:spcBef>
              <a:spcAft>
                <a:spcPts val="1000"/>
              </a:spcAft>
              <a:buNone/>
            </a:pPr>
            <a:r>
              <a:rPr lang="en" sz="1100">
                <a:solidFill>
                  <a:schemeClr val="dk1"/>
                </a:solidFill>
                <a:latin typeface="Hanken Grotesk"/>
                <a:ea typeface="Hanken Grotesk"/>
                <a:cs typeface="Hanken Grotesk"/>
                <a:sym typeface="Hanken Grotesk"/>
              </a:rPr>
              <a:t>Format</a:t>
            </a:r>
            <a:endParaRPr sz="1100">
              <a:solidFill>
                <a:schemeClr val="dk1"/>
              </a:solidFill>
              <a:latin typeface="Hanken Grotesk"/>
              <a:ea typeface="Hanken Grotesk"/>
              <a:cs typeface="Hanken Grotesk"/>
              <a:sym typeface="Hanken Grotesk"/>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4" name="Shape 734"/>
        <p:cNvGrpSpPr/>
        <p:nvPr/>
      </p:nvGrpSpPr>
      <p:grpSpPr>
        <a:xfrm>
          <a:off x="0" y="0"/>
          <a:ext cx="0" cy="0"/>
          <a:chOff x="0" y="0"/>
          <a:chExt cx="0" cy="0"/>
        </a:xfrm>
      </p:grpSpPr>
      <p:sp>
        <p:nvSpPr>
          <p:cNvPr id="735" name="Google Shape;735;p6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 (RQ1)</a:t>
            </a:r>
            <a:endParaRPr/>
          </a:p>
        </p:txBody>
      </p:sp>
      <p:sp>
        <p:nvSpPr>
          <p:cNvPr id="736" name="Google Shape;736;p64"/>
          <p:cNvSpPr/>
          <p:nvPr/>
        </p:nvSpPr>
        <p:spPr>
          <a:xfrm>
            <a:off x="662975" y="2322100"/>
            <a:ext cx="1080300" cy="5379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Hanken Grotesk"/>
                <a:ea typeface="Hanken Grotesk"/>
                <a:cs typeface="Hanken Grotesk"/>
                <a:sym typeface="Hanken Grotesk"/>
              </a:rPr>
              <a:t>Literature</a:t>
            </a:r>
            <a:r>
              <a:rPr lang="en">
                <a:latin typeface="Hanken Grotesk"/>
                <a:ea typeface="Hanken Grotesk"/>
                <a:cs typeface="Hanken Grotesk"/>
                <a:sym typeface="Hanken Grotesk"/>
              </a:rPr>
              <a:t> </a:t>
            </a:r>
            <a:endParaRPr>
              <a:latin typeface="Hanken Grotesk"/>
              <a:ea typeface="Hanken Grotesk"/>
              <a:cs typeface="Hanken Grotesk"/>
              <a:sym typeface="Hanken Grotesk"/>
            </a:endParaRPr>
          </a:p>
          <a:p>
            <a:pPr indent="0" lvl="0" marL="0" rtl="0" algn="ctr">
              <a:spcBef>
                <a:spcPts val="0"/>
              </a:spcBef>
              <a:spcAft>
                <a:spcPts val="0"/>
              </a:spcAft>
              <a:buNone/>
            </a:pPr>
            <a:r>
              <a:rPr lang="en">
                <a:latin typeface="Hanken Grotesk"/>
                <a:ea typeface="Hanken Grotesk"/>
                <a:cs typeface="Hanken Grotesk"/>
                <a:sym typeface="Hanken Grotesk"/>
              </a:rPr>
              <a:t>Review</a:t>
            </a:r>
            <a:endParaRPr>
              <a:latin typeface="Hanken Grotesk"/>
              <a:ea typeface="Hanken Grotesk"/>
              <a:cs typeface="Hanken Grotesk"/>
              <a:sym typeface="Hanken Grotesk"/>
            </a:endParaRPr>
          </a:p>
        </p:txBody>
      </p:sp>
      <p:sp>
        <p:nvSpPr>
          <p:cNvPr id="737" name="Google Shape;737;p64"/>
          <p:cNvSpPr/>
          <p:nvPr/>
        </p:nvSpPr>
        <p:spPr>
          <a:xfrm>
            <a:off x="2100150" y="2322100"/>
            <a:ext cx="1020600" cy="5379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Hanken Grotesk"/>
                <a:ea typeface="Hanken Grotesk"/>
                <a:cs typeface="Hanken Grotesk"/>
                <a:sym typeface="Hanken Grotesk"/>
              </a:rPr>
              <a:t>Metric Selection</a:t>
            </a:r>
            <a:endParaRPr>
              <a:latin typeface="Hanken Grotesk"/>
              <a:ea typeface="Hanken Grotesk"/>
              <a:cs typeface="Hanken Grotesk"/>
              <a:sym typeface="Hanken Grotesk"/>
            </a:endParaRPr>
          </a:p>
        </p:txBody>
      </p:sp>
      <p:grpSp>
        <p:nvGrpSpPr>
          <p:cNvPr id="738" name="Google Shape;738;p64"/>
          <p:cNvGrpSpPr/>
          <p:nvPr/>
        </p:nvGrpSpPr>
        <p:grpSpPr>
          <a:xfrm>
            <a:off x="3719513" y="1158425"/>
            <a:ext cx="2234400" cy="2253300"/>
            <a:chOff x="4473625" y="1100300"/>
            <a:chExt cx="2234400" cy="2253300"/>
          </a:xfrm>
        </p:grpSpPr>
        <p:sp>
          <p:nvSpPr>
            <p:cNvPr id="739" name="Google Shape;739;p64"/>
            <p:cNvSpPr/>
            <p:nvPr/>
          </p:nvSpPr>
          <p:spPr>
            <a:xfrm>
              <a:off x="4473625" y="1100300"/>
              <a:ext cx="2234400" cy="22533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anken Grotesk"/>
                <a:ea typeface="Hanken Grotesk"/>
                <a:cs typeface="Hanken Grotesk"/>
                <a:sym typeface="Hanken Grotesk"/>
              </a:endParaRPr>
            </a:p>
          </p:txBody>
        </p:sp>
        <p:grpSp>
          <p:nvGrpSpPr>
            <p:cNvPr id="740" name="Google Shape;740;p64"/>
            <p:cNvGrpSpPr/>
            <p:nvPr/>
          </p:nvGrpSpPr>
          <p:grpSpPr>
            <a:xfrm>
              <a:off x="4625575" y="1240138"/>
              <a:ext cx="1930500" cy="1973625"/>
              <a:chOff x="4357525" y="1765175"/>
              <a:chExt cx="1930500" cy="1973625"/>
            </a:xfrm>
          </p:grpSpPr>
          <p:sp>
            <p:nvSpPr>
              <p:cNvPr id="741" name="Google Shape;741;p64"/>
              <p:cNvSpPr/>
              <p:nvPr/>
            </p:nvSpPr>
            <p:spPr>
              <a:xfrm>
                <a:off x="4357525" y="1765175"/>
                <a:ext cx="1930500" cy="4689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Hanken Grotesk"/>
                    <a:ea typeface="Hanken Grotesk"/>
                    <a:cs typeface="Hanken Grotesk"/>
                    <a:sym typeface="Hanken Grotesk"/>
                  </a:rPr>
                  <a:t>Traditional Readability Metrics</a:t>
                </a:r>
                <a:endParaRPr sz="1200">
                  <a:latin typeface="Hanken Grotesk"/>
                  <a:ea typeface="Hanken Grotesk"/>
                  <a:cs typeface="Hanken Grotesk"/>
                  <a:sym typeface="Hanken Grotesk"/>
                </a:endParaRPr>
              </a:p>
            </p:txBody>
          </p:sp>
          <p:sp>
            <p:nvSpPr>
              <p:cNvPr id="742" name="Google Shape;742;p64"/>
              <p:cNvSpPr/>
              <p:nvPr/>
            </p:nvSpPr>
            <p:spPr>
              <a:xfrm>
                <a:off x="4357525" y="2367550"/>
                <a:ext cx="1930500" cy="3681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Hanken Grotesk"/>
                    <a:ea typeface="Hanken Grotesk"/>
                    <a:cs typeface="Hanken Grotesk"/>
                    <a:sym typeface="Hanken Grotesk"/>
                  </a:rPr>
                  <a:t>Reference-Based Metrics</a:t>
                </a:r>
                <a:endParaRPr sz="1200">
                  <a:latin typeface="Hanken Grotesk"/>
                  <a:ea typeface="Hanken Grotesk"/>
                  <a:cs typeface="Hanken Grotesk"/>
                  <a:sym typeface="Hanken Grotesk"/>
                </a:endParaRPr>
              </a:p>
            </p:txBody>
          </p:sp>
          <p:sp>
            <p:nvSpPr>
              <p:cNvPr id="743" name="Google Shape;743;p64"/>
              <p:cNvSpPr/>
              <p:nvPr/>
            </p:nvSpPr>
            <p:spPr>
              <a:xfrm>
                <a:off x="4357525" y="2869125"/>
                <a:ext cx="1930500" cy="3681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Hanken Grotesk"/>
                    <a:ea typeface="Hanken Grotesk"/>
                    <a:cs typeface="Hanken Grotesk"/>
                    <a:sym typeface="Hanken Grotesk"/>
                  </a:rPr>
                  <a:t>Reference-Free Metrics</a:t>
                </a:r>
                <a:endParaRPr sz="1200">
                  <a:latin typeface="Hanken Grotesk"/>
                  <a:ea typeface="Hanken Grotesk"/>
                  <a:cs typeface="Hanken Grotesk"/>
                  <a:sym typeface="Hanken Grotesk"/>
                </a:endParaRPr>
              </a:p>
            </p:txBody>
          </p:sp>
          <p:sp>
            <p:nvSpPr>
              <p:cNvPr id="744" name="Google Shape;744;p64"/>
              <p:cNvSpPr/>
              <p:nvPr/>
            </p:nvSpPr>
            <p:spPr>
              <a:xfrm>
                <a:off x="4357525" y="3370700"/>
                <a:ext cx="1930500" cy="3681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Hanken Grotesk"/>
                    <a:ea typeface="Hanken Grotesk"/>
                    <a:cs typeface="Hanken Grotesk"/>
                    <a:sym typeface="Hanken Grotesk"/>
                  </a:rPr>
                  <a:t>Domain-specific features</a:t>
                </a:r>
                <a:endParaRPr sz="1200">
                  <a:latin typeface="Hanken Grotesk"/>
                  <a:ea typeface="Hanken Grotesk"/>
                  <a:cs typeface="Hanken Grotesk"/>
                  <a:sym typeface="Hanken Grotesk"/>
                </a:endParaRPr>
              </a:p>
            </p:txBody>
          </p:sp>
        </p:grpSp>
      </p:grpSp>
      <p:cxnSp>
        <p:nvCxnSpPr>
          <p:cNvPr id="745" name="Google Shape;745;p64"/>
          <p:cNvCxnSpPr>
            <a:stCxn id="736" idx="3"/>
            <a:endCxn id="737" idx="1"/>
          </p:cNvCxnSpPr>
          <p:nvPr/>
        </p:nvCxnSpPr>
        <p:spPr>
          <a:xfrm>
            <a:off x="1743275" y="2591050"/>
            <a:ext cx="357000" cy="0"/>
          </a:xfrm>
          <a:prstGeom prst="straightConnector1">
            <a:avLst/>
          </a:prstGeom>
          <a:noFill/>
          <a:ln cap="flat" cmpd="sng" w="19050">
            <a:solidFill>
              <a:schemeClr val="dk1"/>
            </a:solidFill>
            <a:prstDash val="solid"/>
            <a:round/>
            <a:headEnd len="med" w="med" type="none"/>
            <a:tailEnd len="med" w="med" type="triangle"/>
          </a:ln>
        </p:spPr>
      </p:cxnSp>
      <p:cxnSp>
        <p:nvCxnSpPr>
          <p:cNvPr id="746" name="Google Shape;746;p64"/>
          <p:cNvCxnSpPr>
            <a:stCxn id="737" idx="3"/>
            <a:endCxn id="739" idx="1"/>
          </p:cNvCxnSpPr>
          <p:nvPr/>
        </p:nvCxnSpPr>
        <p:spPr>
          <a:xfrm flipH="1" rot="10800000">
            <a:off x="3120750" y="2285050"/>
            <a:ext cx="598800" cy="306000"/>
          </a:xfrm>
          <a:prstGeom prst="straightConnector1">
            <a:avLst/>
          </a:prstGeom>
          <a:noFill/>
          <a:ln cap="flat" cmpd="sng" w="19050">
            <a:solidFill>
              <a:schemeClr val="dk1"/>
            </a:solidFill>
            <a:prstDash val="solid"/>
            <a:round/>
            <a:headEnd len="med" w="med" type="none"/>
            <a:tailEnd len="med" w="med" type="triangle"/>
          </a:ln>
        </p:spPr>
      </p:cxnSp>
      <p:sp>
        <p:nvSpPr>
          <p:cNvPr id="747" name="Google Shape;747;p64"/>
          <p:cNvSpPr/>
          <p:nvPr/>
        </p:nvSpPr>
        <p:spPr>
          <a:xfrm>
            <a:off x="3719550" y="3679850"/>
            <a:ext cx="1338000" cy="3681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Hanken Grotesk"/>
                <a:ea typeface="Hanken Grotesk"/>
                <a:cs typeface="Hanken Grotesk"/>
                <a:sym typeface="Hanken Grotesk"/>
              </a:rPr>
              <a:t>Implementation</a:t>
            </a:r>
            <a:endParaRPr sz="1200">
              <a:latin typeface="Hanken Grotesk"/>
              <a:ea typeface="Hanken Grotesk"/>
              <a:cs typeface="Hanken Grotesk"/>
              <a:sym typeface="Hanken Grotesk"/>
            </a:endParaRPr>
          </a:p>
        </p:txBody>
      </p:sp>
      <p:cxnSp>
        <p:nvCxnSpPr>
          <p:cNvPr id="748" name="Google Shape;748;p64"/>
          <p:cNvCxnSpPr>
            <a:stCxn id="737" idx="3"/>
            <a:endCxn id="747" idx="1"/>
          </p:cNvCxnSpPr>
          <p:nvPr/>
        </p:nvCxnSpPr>
        <p:spPr>
          <a:xfrm>
            <a:off x="3120750" y="2591050"/>
            <a:ext cx="598800" cy="1272900"/>
          </a:xfrm>
          <a:prstGeom prst="straightConnector1">
            <a:avLst/>
          </a:prstGeom>
          <a:noFill/>
          <a:ln cap="flat" cmpd="sng" w="19050">
            <a:solidFill>
              <a:schemeClr val="dk1"/>
            </a:solidFill>
            <a:prstDash val="solid"/>
            <a:round/>
            <a:headEnd len="med" w="med" type="none"/>
            <a:tailEnd len="med" w="med" type="triangle"/>
          </a:ln>
        </p:spPr>
      </p:cxnSp>
      <p:sp>
        <p:nvSpPr>
          <p:cNvPr id="749" name="Google Shape;749;p64"/>
          <p:cNvSpPr/>
          <p:nvPr/>
        </p:nvSpPr>
        <p:spPr>
          <a:xfrm>
            <a:off x="5451863" y="3679850"/>
            <a:ext cx="915300" cy="3681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Hanken Grotesk"/>
                <a:ea typeface="Hanken Grotesk"/>
                <a:cs typeface="Hanken Grotesk"/>
                <a:sym typeface="Hanken Grotesk"/>
              </a:rPr>
              <a:t>Evaluation</a:t>
            </a:r>
            <a:endParaRPr sz="1200">
              <a:latin typeface="Hanken Grotesk"/>
              <a:ea typeface="Hanken Grotesk"/>
              <a:cs typeface="Hanken Grotesk"/>
              <a:sym typeface="Hanken Grotesk"/>
            </a:endParaRPr>
          </a:p>
        </p:txBody>
      </p:sp>
      <p:cxnSp>
        <p:nvCxnSpPr>
          <p:cNvPr id="750" name="Google Shape;750;p64"/>
          <p:cNvCxnSpPr>
            <a:stCxn id="747" idx="3"/>
            <a:endCxn id="749" idx="1"/>
          </p:cNvCxnSpPr>
          <p:nvPr/>
        </p:nvCxnSpPr>
        <p:spPr>
          <a:xfrm>
            <a:off x="5057550" y="3863900"/>
            <a:ext cx="394200" cy="0"/>
          </a:xfrm>
          <a:prstGeom prst="straightConnector1">
            <a:avLst/>
          </a:prstGeom>
          <a:noFill/>
          <a:ln cap="flat" cmpd="sng" w="19050">
            <a:solidFill>
              <a:schemeClr val="dk1"/>
            </a:solidFill>
            <a:prstDash val="solid"/>
            <a:round/>
            <a:headEnd len="med" w="med" type="none"/>
            <a:tailEnd len="med" w="med" type="triangle"/>
          </a:ln>
        </p:spPr>
      </p:cxnSp>
      <p:sp>
        <p:nvSpPr>
          <p:cNvPr id="751" name="Google Shape;751;p64"/>
          <p:cNvSpPr/>
          <p:nvPr/>
        </p:nvSpPr>
        <p:spPr>
          <a:xfrm>
            <a:off x="6825850" y="3099825"/>
            <a:ext cx="1421700" cy="3681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Hanken Grotesk"/>
                <a:ea typeface="Hanken Grotesk"/>
                <a:cs typeface="Hanken Grotesk"/>
                <a:sym typeface="Hanken Grotesk"/>
              </a:rPr>
              <a:t>KL-Divergence</a:t>
            </a:r>
            <a:endParaRPr sz="1200">
              <a:latin typeface="Hanken Grotesk"/>
              <a:ea typeface="Hanken Grotesk"/>
              <a:cs typeface="Hanken Grotesk"/>
              <a:sym typeface="Hanken Grotesk"/>
            </a:endParaRPr>
          </a:p>
        </p:txBody>
      </p:sp>
      <p:sp>
        <p:nvSpPr>
          <p:cNvPr id="752" name="Google Shape;752;p64"/>
          <p:cNvSpPr/>
          <p:nvPr/>
        </p:nvSpPr>
        <p:spPr>
          <a:xfrm>
            <a:off x="6825850" y="3679850"/>
            <a:ext cx="1421700" cy="3681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Hanken Grotesk"/>
                <a:ea typeface="Hanken Grotesk"/>
                <a:cs typeface="Hanken Grotesk"/>
                <a:sym typeface="Hanken Grotesk"/>
              </a:rPr>
              <a:t>Clustering</a:t>
            </a:r>
            <a:endParaRPr sz="1200">
              <a:latin typeface="Hanken Grotesk"/>
              <a:ea typeface="Hanken Grotesk"/>
              <a:cs typeface="Hanken Grotesk"/>
              <a:sym typeface="Hanken Grotesk"/>
            </a:endParaRPr>
          </a:p>
        </p:txBody>
      </p:sp>
      <p:sp>
        <p:nvSpPr>
          <p:cNvPr id="753" name="Google Shape;753;p64"/>
          <p:cNvSpPr/>
          <p:nvPr/>
        </p:nvSpPr>
        <p:spPr>
          <a:xfrm>
            <a:off x="6825850" y="4259875"/>
            <a:ext cx="1421700" cy="3681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Hanken Grotesk"/>
                <a:ea typeface="Hanken Grotesk"/>
                <a:cs typeface="Hanken Grotesk"/>
                <a:sym typeface="Hanken Grotesk"/>
              </a:rPr>
              <a:t>Classification</a:t>
            </a:r>
            <a:endParaRPr sz="1200">
              <a:latin typeface="Hanken Grotesk"/>
              <a:ea typeface="Hanken Grotesk"/>
              <a:cs typeface="Hanken Grotesk"/>
              <a:sym typeface="Hanken Grotesk"/>
            </a:endParaRPr>
          </a:p>
        </p:txBody>
      </p:sp>
      <p:cxnSp>
        <p:nvCxnSpPr>
          <p:cNvPr id="754" name="Google Shape;754;p64"/>
          <p:cNvCxnSpPr>
            <a:stCxn id="749" idx="3"/>
            <a:endCxn id="751" idx="1"/>
          </p:cNvCxnSpPr>
          <p:nvPr/>
        </p:nvCxnSpPr>
        <p:spPr>
          <a:xfrm flipH="1" rot="10800000">
            <a:off x="6367163" y="3284000"/>
            <a:ext cx="458700" cy="579900"/>
          </a:xfrm>
          <a:prstGeom prst="bentConnector3">
            <a:avLst>
              <a:gd fmla="val 49999" name="adj1"/>
            </a:avLst>
          </a:prstGeom>
          <a:noFill/>
          <a:ln cap="flat" cmpd="sng" w="19050">
            <a:solidFill>
              <a:schemeClr val="dk1"/>
            </a:solidFill>
            <a:prstDash val="solid"/>
            <a:round/>
            <a:headEnd len="med" w="med" type="none"/>
            <a:tailEnd len="med" w="med" type="triangle"/>
          </a:ln>
        </p:spPr>
      </p:cxnSp>
      <p:cxnSp>
        <p:nvCxnSpPr>
          <p:cNvPr id="755" name="Google Shape;755;p64"/>
          <p:cNvCxnSpPr>
            <a:stCxn id="749" idx="3"/>
            <a:endCxn id="752" idx="1"/>
          </p:cNvCxnSpPr>
          <p:nvPr/>
        </p:nvCxnSpPr>
        <p:spPr>
          <a:xfrm>
            <a:off x="6367163" y="3863900"/>
            <a:ext cx="458700" cy="600"/>
          </a:xfrm>
          <a:prstGeom prst="bentConnector3">
            <a:avLst>
              <a:gd fmla="val 49999" name="adj1"/>
            </a:avLst>
          </a:prstGeom>
          <a:noFill/>
          <a:ln cap="flat" cmpd="sng" w="19050">
            <a:solidFill>
              <a:schemeClr val="dk1"/>
            </a:solidFill>
            <a:prstDash val="solid"/>
            <a:round/>
            <a:headEnd len="med" w="med" type="none"/>
            <a:tailEnd len="med" w="med" type="triangle"/>
          </a:ln>
        </p:spPr>
      </p:cxnSp>
      <p:cxnSp>
        <p:nvCxnSpPr>
          <p:cNvPr id="756" name="Google Shape;756;p64"/>
          <p:cNvCxnSpPr>
            <a:stCxn id="749" idx="3"/>
            <a:endCxn id="753" idx="1"/>
          </p:cNvCxnSpPr>
          <p:nvPr/>
        </p:nvCxnSpPr>
        <p:spPr>
          <a:xfrm>
            <a:off x="6367163" y="3863900"/>
            <a:ext cx="458700" cy="579900"/>
          </a:xfrm>
          <a:prstGeom prst="bentConnector3">
            <a:avLst>
              <a:gd fmla="val 49999" name="adj1"/>
            </a:avLst>
          </a:prstGeom>
          <a:noFill/>
          <a:ln cap="flat" cmpd="sng" w="19050">
            <a:solidFill>
              <a:schemeClr val="dk1"/>
            </a:solidFill>
            <a:prstDash val="solid"/>
            <a:round/>
            <a:headEnd len="med" w="med" type="none"/>
            <a:tailEnd len="med" w="med" type="triangle"/>
          </a:ln>
        </p:spPr>
      </p:cxnSp>
      <p:pic>
        <p:nvPicPr>
          <p:cNvPr id="757" name="Google Shape;757;p64"/>
          <p:cNvPicPr preferRelativeResize="0"/>
          <p:nvPr/>
        </p:nvPicPr>
        <p:blipFill rotWithShape="1">
          <a:blip r:embed="rId3">
            <a:alphaModFix/>
          </a:blip>
          <a:srcRect b="14065" l="12374" r="9846" t="4487"/>
          <a:stretch/>
        </p:blipFill>
        <p:spPr>
          <a:xfrm>
            <a:off x="6423950" y="1158425"/>
            <a:ext cx="1864000" cy="1369149"/>
          </a:xfrm>
          <a:prstGeom prst="rect">
            <a:avLst/>
          </a:prstGeom>
          <a:noFill/>
          <a:ln>
            <a:noFill/>
          </a:ln>
        </p:spPr>
      </p:pic>
      <p:sp>
        <p:nvSpPr>
          <p:cNvPr id="758" name="Google Shape;758;p64"/>
          <p:cNvSpPr txBox="1"/>
          <p:nvPr>
            <p:ph idx="12" type="sldNum"/>
          </p:nvPr>
        </p:nvSpPr>
        <p:spPr>
          <a:xfrm>
            <a:off x="8430875" y="4371700"/>
            <a:ext cx="423900" cy="46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b="1" lang="en" sz="2400"/>
              <a:t>‹#›</a:t>
            </a:fld>
            <a:endParaRPr b="1"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sp>
        <p:nvSpPr>
          <p:cNvPr id="763" name="Google Shape;763;p6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 (RQ2)</a:t>
            </a:r>
            <a:endParaRPr/>
          </a:p>
        </p:txBody>
      </p:sp>
      <p:sp>
        <p:nvSpPr>
          <p:cNvPr id="764" name="Google Shape;764;p65"/>
          <p:cNvSpPr/>
          <p:nvPr/>
        </p:nvSpPr>
        <p:spPr>
          <a:xfrm>
            <a:off x="1077750" y="2129025"/>
            <a:ext cx="1143000" cy="5379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Hanken Grotesk"/>
                <a:ea typeface="Hanken Grotesk"/>
                <a:cs typeface="Hanken Grotesk"/>
                <a:sym typeface="Hanken Grotesk"/>
              </a:rPr>
              <a:t>Data Collection</a:t>
            </a:r>
            <a:endParaRPr>
              <a:latin typeface="Hanken Grotesk"/>
              <a:ea typeface="Hanken Grotesk"/>
              <a:cs typeface="Hanken Grotesk"/>
              <a:sym typeface="Hanken Grotesk"/>
            </a:endParaRPr>
          </a:p>
        </p:txBody>
      </p:sp>
      <p:cxnSp>
        <p:nvCxnSpPr>
          <p:cNvPr id="765" name="Google Shape;765;p65"/>
          <p:cNvCxnSpPr>
            <a:stCxn id="764" idx="3"/>
            <a:endCxn id="766" idx="1"/>
          </p:cNvCxnSpPr>
          <p:nvPr/>
        </p:nvCxnSpPr>
        <p:spPr>
          <a:xfrm>
            <a:off x="2220750" y="2397975"/>
            <a:ext cx="332700" cy="0"/>
          </a:xfrm>
          <a:prstGeom prst="straightConnector1">
            <a:avLst/>
          </a:prstGeom>
          <a:noFill/>
          <a:ln cap="flat" cmpd="sng" w="19050">
            <a:solidFill>
              <a:schemeClr val="dk1"/>
            </a:solidFill>
            <a:prstDash val="solid"/>
            <a:round/>
            <a:headEnd len="med" w="med" type="none"/>
            <a:tailEnd len="med" w="med" type="triangle"/>
          </a:ln>
        </p:spPr>
      </p:cxnSp>
      <p:sp>
        <p:nvSpPr>
          <p:cNvPr id="767" name="Google Shape;767;p65"/>
          <p:cNvSpPr/>
          <p:nvPr/>
        </p:nvSpPr>
        <p:spPr>
          <a:xfrm>
            <a:off x="2553450" y="1351525"/>
            <a:ext cx="2234400" cy="21732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anken Grotesk"/>
              <a:ea typeface="Hanken Grotesk"/>
              <a:cs typeface="Hanken Grotesk"/>
              <a:sym typeface="Hanken Grotesk"/>
            </a:endParaRPr>
          </a:p>
        </p:txBody>
      </p:sp>
      <p:grpSp>
        <p:nvGrpSpPr>
          <p:cNvPr id="768" name="Google Shape;768;p65"/>
          <p:cNvGrpSpPr/>
          <p:nvPr/>
        </p:nvGrpSpPr>
        <p:grpSpPr>
          <a:xfrm>
            <a:off x="2711488" y="1518048"/>
            <a:ext cx="1930500" cy="1840155"/>
            <a:chOff x="4357525" y="1865985"/>
            <a:chExt cx="1930500" cy="1840155"/>
          </a:xfrm>
        </p:grpSpPr>
        <p:sp>
          <p:nvSpPr>
            <p:cNvPr id="769" name="Google Shape;769;p65"/>
            <p:cNvSpPr/>
            <p:nvPr/>
          </p:nvSpPr>
          <p:spPr>
            <a:xfrm>
              <a:off x="4357525" y="1865985"/>
              <a:ext cx="1930500" cy="3681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Hanken Grotesk"/>
                  <a:ea typeface="Hanken Grotesk"/>
                  <a:cs typeface="Hanken Grotesk"/>
                  <a:sym typeface="Hanken Grotesk"/>
                </a:rPr>
                <a:t>Pre-trained LLM</a:t>
              </a:r>
              <a:endParaRPr sz="1200">
                <a:latin typeface="Hanken Grotesk"/>
                <a:ea typeface="Hanken Grotesk"/>
                <a:cs typeface="Hanken Grotesk"/>
                <a:sym typeface="Hanken Grotesk"/>
              </a:endParaRPr>
            </a:p>
          </p:txBody>
        </p:sp>
        <p:sp>
          <p:nvSpPr>
            <p:cNvPr id="770" name="Google Shape;770;p65"/>
            <p:cNvSpPr/>
            <p:nvPr/>
          </p:nvSpPr>
          <p:spPr>
            <a:xfrm>
              <a:off x="4357525" y="2551600"/>
              <a:ext cx="1930500" cy="3681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Hanken Grotesk"/>
                  <a:ea typeface="Hanken Grotesk"/>
                  <a:cs typeface="Hanken Grotesk"/>
                  <a:sym typeface="Hanken Grotesk"/>
                </a:rPr>
                <a:t>Prompt Engineering</a:t>
              </a:r>
              <a:endParaRPr sz="1200">
                <a:latin typeface="Hanken Grotesk"/>
                <a:ea typeface="Hanken Grotesk"/>
                <a:cs typeface="Hanken Grotesk"/>
                <a:sym typeface="Hanken Grotesk"/>
              </a:endParaRPr>
            </a:p>
          </p:txBody>
        </p:sp>
        <p:sp>
          <p:nvSpPr>
            <p:cNvPr id="771" name="Google Shape;771;p65"/>
            <p:cNvSpPr/>
            <p:nvPr/>
          </p:nvSpPr>
          <p:spPr>
            <a:xfrm>
              <a:off x="4357525" y="3237240"/>
              <a:ext cx="1930500" cy="4689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Hanken Grotesk"/>
                  <a:ea typeface="Hanken Grotesk"/>
                  <a:cs typeface="Hanken Grotesk"/>
                  <a:sym typeface="Hanken Grotesk"/>
                </a:rPr>
                <a:t>Generate Alternative Answers</a:t>
              </a:r>
              <a:endParaRPr sz="1200">
                <a:latin typeface="Hanken Grotesk"/>
                <a:ea typeface="Hanken Grotesk"/>
                <a:cs typeface="Hanken Grotesk"/>
                <a:sym typeface="Hanken Grotesk"/>
              </a:endParaRPr>
            </a:p>
          </p:txBody>
        </p:sp>
      </p:grpSp>
      <p:cxnSp>
        <p:nvCxnSpPr>
          <p:cNvPr id="772" name="Google Shape;772;p65"/>
          <p:cNvCxnSpPr>
            <a:stCxn id="769" idx="2"/>
            <a:endCxn id="770" idx="0"/>
          </p:cNvCxnSpPr>
          <p:nvPr/>
        </p:nvCxnSpPr>
        <p:spPr>
          <a:xfrm>
            <a:off x="3676738" y="1886148"/>
            <a:ext cx="0" cy="317400"/>
          </a:xfrm>
          <a:prstGeom prst="straightConnector1">
            <a:avLst/>
          </a:prstGeom>
          <a:noFill/>
          <a:ln cap="flat" cmpd="sng" w="19050">
            <a:solidFill>
              <a:schemeClr val="dk1"/>
            </a:solidFill>
            <a:prstDash val="solid"/>
            <a:round/>
            <a:headEnd len="med" w="med" type="none"/>
            <a:tailEnd len="med" w="med" type="triangle"/>
          </a:ln>
        </p:spPr>
      </p:cxnSp>
      <p:cxnSp>
        <p:nvCxnSpPr>
          <p:cNvPr id="773" name="Google Shape;773;p65"/>
          <p:cNvCxnSpPr>
            <a:stCxn id="770" idx="2"/>
            <a:endCxn id="771" idx="0"/>
          </p:cNvCxnSpPr>
          <p:nvPr/>
        </p:nvCxnSpPr>
        <p:spPr>
          <a:xfrm>
            <a:off x="3676738" y="2571763"/>
            <a:ext cx="0" cy="317400"/>
          </a:xfrm>
          <a:prstGeom prst="straightConnector1">
            <a:avLst/>
          </a:prstGeom>
          <a:noFill/>
          <a:ln cap="flat" cmpd="sng" w="19050">
            <a:solidFill>
              <a:schemeClr val="dk1"/>
            </a:solidFill>
            <a:prstDash val="solid"/>
            <a:round/>
            <a:headEnd len="med" w="med" type="none"/>
            <a:tailEnd len="med" w="med" type="triangle"/>
          </a:ln>
        </p:spPr>
      </p:cxnSp>
      <p:sp>
        <p:nvSpPr>
          <p:cNvPr id="774" name="Google Shape;774;p65"/>
          <p:cNvSpPr/>
          <p:nvPr/>
        </p:nvSpPr>
        <p:spPr>
          <a:xfrm>
            <a:off x="5172450" y="2129025"/>
            <a:ext cx="1020600" cy="5379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Hanken Grotesk"/>
                <a:ea typeface="Hanken Grotesk"/>
                <a:cs typeface="Hanken Grotesk"/>
                <a:sym typeface="Hanken Grotesk"/>
              </a:rPr>
              <a:t>Dataset Creation</a:t>
            </a:r>
            <a:endParaRPr>
              <a:latin typeface="Hanken Grotesk"/>
              <a:ea typeface="Hanken Grotesk"/>
              <a:cs typeface="Hanken Grotesk"/>
              <a:sym typeface="Hanken Grotesk"/>
            </a:endParaRPr>
          </a:p>
        </p:txBody>
      </p:sp>
      <p:cxnSp>
        <p:nvCxnSpPr>
          <p:cNvPr id="775" name="Google Shape;775;p65"/>
          <p:cNvCxnSpPr>
            <a:stCxn id="767" idx="3"/>
            <a:endCxn id="774" idx="1"/>
          </p:cNvCxnSpPr>
          <p:nvPr/>
        </p:nvCxnSpPr>
        <p:spPr>
          <a:xfrm flipH="1" rot="10800000">
            <a:off x="4787850" y="2397925"/>
            <a:ext cx="384600" cy="40200"/>
          </a:xfrm>
          <a:prstGeom prst="straightConnector1">
            <a:avLst/>
          </a:prstGeom>
          <a:noFill/>
          <a:ln cap="flat" cmpd="sng" w="19050">
            <a:solidFill>
              <a:schemeClr val="dk1"/>
            </a:solidFill>
            <a:prstDash val="solid"/>
            <a:round/>
            <a:headEnd len="med" w="med" type="none"/>
            <a:tailEnd len="med" w="med" type="triangle"/>
          </a:ln>
        </p:spPr>
      </p:cxnSp>
      <p:sp>
        <p:nvSpPr>
          <p:cNvPr id="776" name="Google Shape;776;p65"/>
          <p:cNvSpPr/>
          <p:nvPr/>
        </p:nvSpPr>
        <p:spPr>
          <a:xfrm>
            <a:off x="6577650" y="1659575"/>
            <a:ext cx="1488600" cy="5379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Hanken Grotesk"/>
                <a:ea typeface="Hanken Grotesk"/>
                <a:cs typeface="Hanken Grotesk"/>
                <a:sym typeface="Hanken Grotesk"/>
              </a:rPr>
              <a:t>Apply </a:t>
            </a:r>
            <a:r>
              <a:rPr b="1" lang="en">
                <a:latin typeface="Hanken Grotesk"/>
                <a:ea typeface="Hanken Grotesk"/>
                <a:cs typeface="Hanken Grotesk"/>
                <a:sym typeface="Hanken Grotesk"/>
              </a:rPr>
              <a:t>RQ1 </a:t>
            </a:r>
            <a:r>
              <a:rPr lang="en">
                <a:latin typeface="Hanken Grotesk"/>
                <a:ea typeface="Hanken Grotesk"/>
                <a:cs typeface="Hanken Grotesk"/>
                <a:sym typeface="Hanken Grotesk"/>
              </a:rPr>
              <a:t>metrics</a:t>
            </a:r>
            <a:endParaRPr>
              <a:latin typeface="Hanken Grotesk"/>
              <a:ea typeface="Hanken Grotesk"/>
              <a:cs typeface="Hanken Grotesk"/>
              <a:sym typeface="Hanken Grotesk"/>
            </a:endParaRPr>
          </a:p>
        </p:txBody>
      </p:sp>
      <p:sp>
        <p:nvSpPr>
          <p:cNvPr id="777" name="Google Shape;777;p65"/>
          <p:cNvSpPr/>
          <p:nvPr/>
        </p:nvSpPr>
        <p:spPr>
          <a:xfrm>
            <a:off x="6577650" y="2565700"/>
            <a:ext cx="1488600" cy="5379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Hanken Grotesk"/>
                <a:ea typeface="Hanken Grotesk"/>
                <a:cs typeface="Hanken Grotesk"/>
                <a:sym typeface="Hanken Grotesk"/>
              </a:rPr>
              <a:t>Quality Control</a:t>
            </a:r>
            <a:endParaRPr>
              <a:latin typeface="Hanken Grotesk"/>
              <a:ea typeface="Hanken Grotesk"/>
              <a:cs typeface="Hanken Grotesk"/>
              <a:sym typeface="Hanken Grotesk"/>
            </a:endParaRPr>
          </a:p>
        </p:txBody>
      </p:sp>
      <p:cxnSp>
        <p:nvCxnSpPr>
          <p:cNvPr id="778" name="Google Shape;778;p65"/>
          <p:cNvCxnSpPr>
            <a:stCxn id="774" idx="3"/>
            <a:endCxn id="776" idx="1"/>
          </p:cNvCxnSpPr>
          <p:nvPr/>
        </p:nvCxnSpPr>
        <p:spPr>
          <a:xfrm flipH="1" rot="10800000">
            <a:off x="6193050" y="1928475"/>
            <a:ext cx="384600" cy="469500"/>
          </a:xfrm>
          <a:prstGeom prst="straightConnector1">
            <a:avLst/>
          </a:prstGeom>
          <a:noFill/>
          <a:ln cap="flat" cmpd="sng" w="19050">
            <a:solidFill>
              <a:schemeClr val="dk1"/>
            </a:solidFill>
            <a:prstDash val="solid"/>
            <a:round/>
            <a:headEnd len="med" w="med" type="none"/>
            <a:tailEnd len="med" w="med" type="triangle"/>
          </a:ln>
        </p:spPr>
      </p:cxnSp>
      <p:cxnSp>
        <p:nvCxnSpPr>
          <p:cNvPr id="779" name="Google Shape;779;p65"/>
          <p:cNvCxnSpPr>
            <a:stCxn id="774" idx="3"/>
            <a:endCxn id="777" idx="1"/>
          </p:cNvCxnSpPr>
          <p:nvPr/>
        </p:nvCxnSpPr>
        <p:spPr>
          <a:xfrm>
            <a:off x="6193050" y="2397975"/>
            <a:ext cx="384600" cy="436800"/>
          </a:xfrm>
          <a:prstGeom prst="straightConnector1">
            <a:avLst/>
          </a:prstGeom>
          <a:noFill/>
          <a:ln cap="flat" cmpd="sng" w="19050">
            <a:solidFill>
              <a:schemeClr val="dk1"/>
            </a:solidFill>
            <a:prstDash val="solid"/>
            <a:round/>
            <a:headEnd len="med" w="med" type="none"/>
            <a:tailEnd len="med" w="med" type="triangle"/>
          </a:ln>
        </p:spPr>
      </p:cxnSp>
      <p:sp>
        <p:nvSpPr>
          <p:cNvPr id="780" name="Google Shape;780;p65"/>
          <p:cNvSpPr/>
          <p:nvPr/>
        </p:nvSpPr>
        <p:spPr>
          <a:xfrm>
            <a:off x="1077750" y="3790625"/>
            <a:ext cx="1143000" cy="5379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Hanken Grotesk"/>
                <a:ea typeface="Hanken Grotesk"/>
                <a:cs typeface="Hanken Grotesk"/>
                <a:sym typeface="Hanken Grotesk"/>
              </a:rPr>
              <a:t>Question</a:t>
            </a:r>
            <a:endParaRPr>
              <a:latin typeface="Hanken Grotesk"/>
              <a:ea typeface="Hanken Grotesk"/>
              <a:cs typeface="Hanken Grotesk"/>
              <a:sym typeface="Hanken Grotesk"/>
            </a:endParaRPr>
          </a:p>
        </p:txBody>
      </p:sp>
      <p:cxnSp>
        <p:nvCxnSpPr>
          <p:cNvPr id="781" name="Google Shape;781;p65"/>
          <p:cNvCxnSpPr>
            <a:stCxn id="780" idx="3"/>
          </p:cNvCxnSpPr>
          <p:nvPr/>
        </p:nvCxnSpPr>
        <p:spPr>
          <a:xfrm>
            <a:off x="2220750" y="4059575"/>
            <a:ext cx="388500" cy="0"/>
          </a:xfrm>
          <a:prstGeom prst="straightConnector1">
            <a:avLst/>
          </a:prstGeom>
          <a:noFill/>
          <a:ln cap="flat" cmpd="sng" w="19050">
            <a:solidFill>
              <a:schemeClr val="dk1"/>
            </a:solidFill>
            <a:prstDash val="solid"/>
            <a:round/>
            <a:headEnd len="med" w="med" type="none"/>
            <a:tailEnd len="med" w="med" type="triangle"/>
          </a:ln>
        </p:spPr>
      </p:cxnSp>
      <p:sp>
        <p:nvSpPr>
          <p:cNvPr id="782" name="Google Shape;782;p65"/>
          <p:cNvSpPr/>
          <p:nvPr/>
        </p:nvSpPr>
        <p:spPr>
          <a:xfrm>
            <a:off x="2609250" y="3790625"/>
            <a:ext cx="1143000" cy="5379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Hanken Grotesk"/>
                <a:ea typeface="Hanken Grotesk"/>
                <a:cs typeface="Hanken Grotesk"/>
                <a:sym typeface="Hanken Grotesk"/>
              </a:rPr>
              <a:t>Answer 1</a:t>
            </a:r>
            <a:endParaRPr>
              <a:latin typeface="Hanken Grotesk"/>
              <a:ea typeface="Hanken Grotesk"/>
              <a:cs typeface="Hanken Grotesk"/>
              <a:sym typeface="Hanken Grotesk"/>
            </a:endParaRPr>
          </a:p>
        </p:txBody>
      </p:sp>
      <p:sp>
        <p:nvSpPr>
          <p:cNvPr id="783" name="Google Shape;783;p65"/>
          <p:cNvSpPr/>
          <p:nvPr/>
        </p:nvSpPr>
        <p:spPr>
          <a:xfrm>
            <a:off x="3844675" y="3790625"/>
            <a:ext cx="1143000" cy="5379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Hanken Grotesk"/>
                <a:ea typeface="Hanken Grotesk"/>
                <a:cs typeface="Hanken Grotesk"/>
                <a:sym typeface="Hanken Grotesk"/>
              </a:rPr>
              <a:t>Answer 2</a:t>
            </a:r>
            <a:endParaRPr>
              <a:latin typeface="Hanken Grotesk"/>
              <a:ea typeface="Hanken Grotesk"/>
              <a:cs typeface="Hanken Grotesk"/>
              <a:sym typeface="Hanken Grotesk"/>
            </a:endParaRPr>
          </a:p>
        </p:txBody>
      </p:sp>
      <p:sp>
        <p:nvSpPr>
          <p:cNvPr id="784" name="Google Shape;784;p65"/>
          <p:cNvSpPr/>
          <p:nvPr/>
        </p:nvSpPr>
        <p:spPr>
          <a:xfrm>
            <a:off x="5514500" y="3790625"/>
            <a:ext cx="1143000" cy="5379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Hanken Grotesk"/>
                <a:ea typeface="Hanken Grotesk"/>
                <a:cs typeface="Hanken Grotesk"/>
                <a:sym typeface="Hanken Grotesk"/>
              </a:rPr>
              <a:t>Answer N</a:t>
            </a:r>
            <a:endParaRPr>
              <a:latin typeface="Hanken Grotesk"/>
              <a:ea typeface="Hanken Grotesk"/>
              <a:cs typeface="Hanken Grotesk"/>
              <a:sym typeface="Hanken Grotesk"/>
            </a:endParaRPr>
          </a:p>
        </p:txBody>
      </p:sp>
      <p:sp>
        <p:nvSpPr>
          <p:cNvPr id="785" name="Google Shape;785;p65"/>
          <p:cNvSpPr txBox="1"/>
          <p:nvPr/>
        </p:nvSpPr>
        <p:spPr>
          <a:xfrm>
            <a:off x="5033888" y="3900875"/>
            <a:ext cx="434400" cy="31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Hanken Grotesk"/>
                <a:ea typeface="Hanken Grotesk"/>
                <a:cs typeface="Hanken Grotesk"/>
                <a:sym typeface="Hanken Grotesk"/>
              </a:rPr>
              <a:t>. . .</a:t>
            </a:r>
            <a:endParaRPr b="1">
              <a:solidFill>
                <a:schemeClr val="dk1"/>
              </a:solidFill>
              <a:latin typeface="Hanken Grotesk"/>
              <a:ea typeface="Hanken Grotesk"/>
              <a:cs typeface="Hanken Grotesk"/>
              <a:sym typeface="Hanken Grotesk"/>
            </a:endParaRPr>
          </a:p>
        </p:txBody>
      </p:sp>
      <p:cxnSp>
        <p:nvCxnSpPr>
          <p:cNvPr id="786" name="Google Shape;786;p65"/>
          <p:cNvCxnSpPr/>
          <p:nvPr/>
        </p:nvCxnSpPr>
        <p:spPr>
          <a:xfrm flipH="1">
            <a:off x="1123750" y="2896125"/>
            <a:ext cx="1547100" cy="836700"/>
          </a:xfrm>
          <a:prstGeom prst="straightConnector1">
            <a:avLst/>
          </a:prstGeom>
          <a:noFill/>
          <a:ln cap="flat" cmpd="sng" w="9525">
            <a:solidFill>
              <a:schemeClr val="dk1"/>
            </a:solidFill>
            <a:prstDash val="dash"/>
            <a:round/>
            <a:headEnd len="med" w="med" type="none"/>
            <a:tailEnd len="med" w="med" type="none"/>
          </a:ln>
        </p:spPr>
      </p:cxnSp>
      <p:cxnSp>
        <p:nvCxnSpPr>
          <p:cNvPr id="787" name="Google Shape;787;p65"/>
          <p:cNvCxnSpPr/>
          <p:nvPr/>
        </p:nvCxnSpPr>
        <p:spPr>
          <a:xfrm>
            <a:off x="4682625" y="2915425"/>
            <a:ext cx="1930800" cy="823800"/>
          </a:xfrm>
          <a:prstGeom prst="straightConnector1">
            <a:avLst/>
          </a:prstGeom>
          <a:noFill/>
          <a:ln cap="flat" cmpd="sng" w="9525">
            <a:solidFill>
              <a:schemeClr val="dk1"/>
            </a:solidFill>
            <a:prstDash val="dash"/>
            <a:round/>
            <a:headEnd len="med" w="med" type="none"/>
            <a:tailEnd len="med" w="med" type="none"/>
          </a:ln>
        </p:spPr>
      </p:cxnSp>
      <p:sp>
        <p:nvSpPr>
          <p:cNvPr id="788" name="Google Shape;788;p65"/>
          <p:cNvSpPr txBox="1"/>
          <p:nvPr>
            <p:ph idx="12" type="sldNum"/>
          </p:nvPr>
        </p:nvSpPr>
        <p:spPr>
          <a:xfrm>
            <a:off x="8430875" y="4371700"/>
            <a:ext cx="423900" cy="46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b="1" lang="en" sz="2400"/>
              <a:t>‹#›</a:t>
            </a:fld>
            <a:endParaRPr b="1"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2" name="Shape 792"/>
        <p:cNvGrpSpPr/>
        <p:nvPr/>
      </p:nvGrpSpPr>
      <p:grpSpPr>
        <a:xfrm>
          <a:off x="0" y="0"/>
          <a:ext cx="0" cy="0"/>
          <a:chOff x="0" y="0"/>
          <a:chExt cx="0" cy="0"/>
        </a:xfrm>
      </p:grpSpPr>
      <p:sp>
        <p:nvSpPr>
          <p:cNvPr id="793" name="Google Shape;793;p6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Datasets</a:t>
            </a:r>
            <a:endParaRPr/>
          </a:p>
        </p:txBody>
      </p:sp>
      <p:grpSp>
        <p:nvGrpSpPr>
          <p:cNvPr id="794" name="Google Shape;794;p66"/>
          <p:cNvGrpSpPr/>
          <p:nvPr/>
        </p:nvGrpSpPr>
        <p:grpSpPr>
          <a:xfrm>
            <a:off x="731520" y="1388100"/>
            <a:ext cx="8534388" cy="3090187"/>
            <a:chOff x="720000" y="1388100"/>
            <a:chExt cx="8534388" cy="3090187"/>
          </a:xfrm>
        </p:grpSpPr>
        <p:grpSp>
          <p:nvGrpSpPr>
            <p:cNvPr id="795" name="Google Shape;795;p66"/>
            <p:cNvGrpSpPr/>
            <p:nvPr/>
          </p:nvGrpSpPr>
          <p:grpSpPr>
            <a:xfrm>
              <a:off x="720000" y="1388100"/>
              <a:ext cx="8534388" cy="3090187"/>
              <a:chOff x="762000" y="1332625"/>
              <a:chExt cx="8534388" cy="3090187"/>
            </a:xfrm>
          </p:grpSpPr>
          <p:grpSp>
            <p:nvGrpSpPr>
              <p:cNvPr id="796" name="Google Shape;796;p66"/>
              <p:cNvGrpSpPr/>
              <p:nvPr/>
            </p:nvGrpSpPr>
            <p:grpSpPr>
              <a:xfrm>
                <a:off x="762000" y="1332625"/>
                <a:ext cx="3191208" cy="3090187"/>
                <a:chOff x="941262" y="1245125"/>
                <a:chExt cx="3191208" cy="3090187"/>
              </a:xfrm>
            </p:grpSpPr>
            <p:sp>
              <p:nvSpPr>
                <p:cNvPr id="797" name="Google Shape;797;p66"/>
                <p:cNvSpPr/>
                <p:nvPr/>
              </p:nvSpPr>
              <p:spPr>
                <a:xfrm>
                  <a:off x="941262" y="1245125"/>
                  <a:ext cx="1700700" cy="467400"/>
                </a:xfrm>
                <a:prstGeom prst="roundRect">
                  <a:avLst>
                    <a:gd fmla="val 16667"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Hanken Grotesk"/>
                      <a:ea typeface="Hanken Grotesk"/>
                      <a:cs typeface="Hanken Grotesk"/>
                      <a:sym typeface="Hanken Grotesk"/>
                    </a:rPr>
                    <a:t>BQA Approaches</a:t>
                  </a:r>
                  <a:endParaRPr b="1">
                    <a:latin typeface="Hanken Grotesk"/>
                    <a:ea typeface="Hanken Grotesk"/>
                    <a:cs typeface="Hanken Grotesk"/>
                    <a:sym typeface="Hanken Grotesk"/>
                  </a:endParaRPr>
                </a:p>
              </p:txBody>
            </p:sp>
            <p:sp>
              <p:nvSpPr>
                <p:cNvPr id="798" name="Google Shape;798;p66"/>
                <p:cNvSpPr/>
                <p:nvPr/>
              </p:nvSpPr>
              <p:spPr>
                <a:xfrm>
                  <a:off x="2376870" y="1763425"/>
                  <a:ext cx="1755600" cy="4674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Hanken Grotesk"/>
                      <a:ea typeface="Hanken Grotesk"/>
                      <a:cs typeface="Hanken Grotesk"/>
                      <a:sym typeface="Hanken Grotesk"/>
                    </a:rPr>
                    <a:t>Open-domain</a:t>
                  </a:r>
                  <a:endParaRPr sz="1200">
                    <a:latin typeface="Hanken Grotesk"/>
                    <a:ea typeface="Hanken Grotesk"/>
                    <a:cs typeface="Hanken Grotesk"/>
                    <a:sym typeface="Hanken Grotesk"/>
                  </a:endParaRPr>
                </a:p>
              </p:txBody>
            </p:sp>
            <p:sp>
              <p:nvSpPr>
                <p:cNvPr id="799" name="Google Shape;799;p66"/>
                <p:cNvSpPr/>
                <p:nvPr/>
              </p:nvSpPr>
              <p:spPr>
                <a:xfrm>
                  <a:off x="2376870" y="2185416"/>
                  <a:ext cx="1755600" cy="466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Hanken Grotesk"/>
                      <a:ea typeface="Hanken Grotesk"/>
                      <a:cs typeface="Hanken Grotesk"/>
                      <a:sym typeface="Hanken Grotesk"/>
                    </a:rPr>
                    <a:t>Knowledge Base</a:t>
                  </a:r>
                  <a:endParaRPr sz="1200">
                    <a:latin typeface="Hanken Grotesk"/>
                    <a:ea typeface="Hanken Grotesk"/>
                    <a:cs typeface="Hanken Grotesk"/>
                    <a:sym typeface="Hanken Grotesk"/>
                  </a:endParaRPr>
                </a:p>
              </p:txBody>
            </p:sp>
            <p:sp>
              <p:nvSpPr>
                <p:cNvPr id="800" name="Google Shape;800;p66"/>
                <p:cNvSpPr/>
                <p:nvPr/>
              </p:nvSpPr>
              <p:spPr>
                <a:xfrm>
                  <a:off x="2376870" y="2606050"/>
                  <a:ext cx="1753200" cy="4674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Hanken Grotesk"/>
                      <a:ea typeface="Hanken Grotesk"/>
                      <a:cs typeface="Hanken Grotesk"/>
                      <a:sym typeface="Hanken Grotesk"/>
                    </a:rPr>
                    <a:t>Information Retrieval</a:t>
                  </a:r>
                  <a:endParaRPr sz="1200">
                    <a:latin typeface="Hanken Grotesk"/>
                    <a:ea typeface="Hanken Grotesk"/>
                    <a:cs typeface="Hanken Grotesk"/>
                    <a:sym typeface="Hanken Grotesk"/>
                  </a:endParaRPr>
                </a:p>
              </p:txBody>
            </p:sp>
            <p:sp>
              <p:nvSpPr>
                <p:cNvPr id="801" name="Google Shape;801;p66"/>
                <p:cNvSpPr/>
                <p:nvPr/>
              </p:nvSpPr>
              <p:spPr>
                <a:xfrm>
                  <a:off x="2376870" y="3026664"/>
                  <a:ext cx="1755600" cy="4674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Hanken Grotesk"/>
                      <a:ea typeface="Hanken Grotesk"/>
                      <a:cs typeface="Hanken Grotesk"/>
                      <a:sym typeface="Hanken Grotesk"/>
                    </a:rPr>
                    <a:t>Machine Reading Comprehension</a:t>
                  </a:r>
                  <a:endParaRPr sz="1200">
                    <a:latin typeface="Hanken Grotesk"/>
                    <a:ea typeface="Hanken Grotesk"/>
                    <a:cs typeface="Hanken Grotesk"/>
                    <a:sym typeface="Hanken Grotesk"/>
                  </a:endParaRPr>
                </a:p>
              </p:txBody>
            </p:sp>
            <p:sp>
              <p:nvSpPr>
                <p:cNvPr id="802" name="Google Shape;802;p66"/>
                <p:cNvSpPr/>
                <p:nvPr/>
              </p:nvSpPr>
              <p:spPr>
                <a:xfrm>
                  <a:off x="2376870" y="3447288"/>
                  <a:ext cx="1755600" cy="4674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Hanken Grotesk"/>
                      <a:ea typeface="Hanken Grotesk"/>
                      <a:cs typeface="Hanken Grotesk"/>
                      <a:sym typeface="Hanken Grotesk"/>
                    </a:rPr>
                    <a:t>Question Entailment</a:t>
                  </a:r>
                  <a:endParaRPr sz="1200">
                    <a:latin typeface="Hanken Grotesk"/>
                    <a:ea typeface="Hanken Grotesk"/>
                    <a:cs typeface="Hanken Grotesk"/>
                    <a:sym typeface="Hanken Grotesk"/>
                  </a:endParaRPr>
                </a:p>
              </p:txBody>
            </p:sp>
            <p:sp>
              <p:nvSpPr>
                <p:cNvPr id="803" name="Google Shape;803;p66"/>
                <p:cNvSpPr/>
                <p:nvPr/>
              </p:nvSpPr>
              <p:spPr>
                <a:xfrm>
                  <a:off x="2376870" y="3867912"/>
                  <a:ext cx="1755600" cy="4674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Hanken Grotesk"/>
                      <a:ea typeface="Hanken Grotesk"/>
                      <a:cs typeface="Hanken Grotesk"/>
                      <a:sym typeface="Hanken Grotesk"/>
                    </a:rPr>
                    <a:t>Visual</a:t>
                  </a:r>
                  <a:endParaRPr sz="1200">
                    <a:latin typeface="Hanken Grotesk"/>
                    <a:ea typeface="Hanken Grotesk"/>
                    <a:cs typeface="Hanken Grotesk"/>
                    <a:sym typeface="Hanken Grotesk"/>
                  </a:endParaRPr>
                </a:p>
              </p:txBody>
            </p:sp>
            <p:cxnSp>
              <p:nvCxnSpPr>
                <p:cNvPr id="804" name="Google Shape;804;p66"/>
                <p:cNvCxnSpPr>
                  <a:stCxn id="797" idx="2"/>
                  <a:endCxn id="803" idx="1"/>
                </p:cNvCxnSpPr>
                <p:nvPr/>
              </p:nvCxnSpPr>
              <p:spPr>
                <a:xfrm flipH="1" rot="-5400000">
                  <a:off x="889662" y="2614475"/>
                  <a:ext cx="2389200" cy="585300"/>
                </a:xfrm>
                <a:prstGeom prst="bentConnector2">
                  <a:avLst/>
                </a:prstGeom>
                <a:noFill/>
                <a:ln cap="flat" cmpd="sng" w="19050">
                  <a:solidFill>
                    <a:schemeClr val="dk1"/>
                  </a:solidFill>
                  <a:prstDash val="solid"/>
                  <a:round/>
                  <a:headEnd len="med" w="med" type="none"/>
                  <a:tailEnd len="med" w="med" type="none"/>
                </a:ln>
              </p:spPr>
            </p:cxnSp>
            <p:cxnSp>
              <p:nvCxnSpPr>
                <p:cNvPr id="805" name="Google Shape;805;p66"/>
                <p:cNvCxnSpPr>
                  <a:stCxn id="797" idx="2"/>
                  <a:endCxn id="802" idx="1"/>
                </p:cNvCxnSpPr>
                <p:nvPr/>
              </p:nvCxnSpPr>
              <p:spPr>
                <a:xfrm flipH="1" rot="-5400000">
                  <a:off x="1099962" y="2404175"/>
                  <a:ext cx="1968600" cy="585300"/>
                </a:xfrm>
                <a:prstGeom prst="bentConnector2">
                  <a:avLst/>
                </a:prstGeom>
                <a:noFill/>
                <a:ln cap="flat" cmpd="sng" w="19050">
                  <a:solidFill>
                    <a:schemeClr val="dk1"/>
                  </a:solidFill>
                  <a:prstDash val="solid"/>
                  <a:round/>
                  <a:headEnd len="med" w="med" type="none"/>
                  <a:tailEnd len="med" w="med" type="none"/>
                </a:ln>
              </p:spPr>
            </p:cxnSp>
            <p:cxnSp>
              <p:nvCxnSpPr>
                <p:cNvPr id="806" name="Google Shape;806;p66"/>
                <p:cNvCxnSpPr>
                  <a:stCxn id="797" idx="2"/>
                  <a:endCxn id="801" idx="1"/>
                </p:cNvCxnSpPr>
                <p:nvPr/>
              </p:nvCxnSpPr>
              <p:spPr>
                <a:xfrm flipH="1" rot="-5400000">
                  <a:off x="1310412" y="2193725"/>
                  <a:ext cx="1547700" cy="585300"/>
                </a:xfrm>
                <a:prstGeom prst="bentConnector2">
                  <a:avLst/>
                </a:prstGeom>
                <a:noFill/>
                <a:ln cap="flat" cmpd="sng" w="19050">
                  <a:solidFill>
                    <a:schemeClr val="dk1"/>
                  </a:solidFill>
                  <a:prstDash val="solid"/>
                  <a:round/>
                  <a:headEnd len="med" w="med" type="none"/>
                  <a:tailEnd len="med" w="med" type="none"/>
                </a:ln>
              </p:spPr>
            </p:cxnSp>
            <p:cxnSp>
              <p:nvCxnSpPr>
                <p:cNvPr id="807" name="Google Shape;807;p66"/>
                <p:cNvCxnSpPr>
                  <a:stCxn id="797" idx="2"/>
                  <a:endCxn id="800" idx="1"/>
                </p:cNvCxnSpPr>
                <p:nvPr/>
              </p:nvCxnSpPr>
              <p:spPr>
                <a:xfrm flipH="1" rot="-5400000">
                  <a:off x="1520712" y="1983425"/>
                  <a:ext cx="1127100" cy="585300"/>
                </a:xfrm>
                <a:prstGeom prst="bentConnector2">
                  <a:avLst/>
                </a:prstGeom>
                <a:noFill/>
                <a:ln cap="flat" cmpd="sng" w="19050">
                  <a:solidFill>
                    <a:schemeClr val="dk1"/>
                  </a:solidFill>
                  <a:prstDash val="solid"/>
                  <a:round/>
                  <a:headEnd len="med" w="med" type="none"/>
                  <a:tailEnd len="med" w="med" type="none"/>
                </a:ln>
              </p:spPr>
            </p:cxnSp>
            <p:cxnSp>
              <p:nvCxnSpPr>
                <p:cNvPr id="808" name="Google Shape;808;p66"/>
                <p:cNvCxnSpPr>
                  <a:stCxn id="797" idx="2"/>
                  <a:endCxn id="799" idx="1"/>
                </p:cNvCxnSpPr>
                <p:nvPr/>
              </p:nvCxnSpPr>
              <p:spPr>
                <a:xfrm flipH="1" rot="-5400000">
                  <a:off x="1731312" y="1772825"/>
                  <a:ext cx="705900" cy="585300"/>
                </a:xfrm>
                <a:prstGeom prst="bentConnector2">
                  <a:avLst/>
                </a:prstGeom>
                <a:noFill/>
                <a:ln cap="flat" cmpd="sng" w="19050">
                  <a:solidFill>
                    <a:schemeClr val="dk1"/>
                  </a:solidFill>
                  <a:prstDash val="solid"/>
                  <a:round/>
                  <a:headEnd len="med" w="med" type="none"/>
                  <a:tailEnd len="med" w="med" type="none"/>
                </a:ln>
              </p:spPr>
            </p:cxnSp>
          </p:grpSp>
          <p:grpSp>
            <p:nvGrpSpPr>
              <p:cNvPr id="809" name="Google Shape;809;p66"/>
              <p:cNvGrpSpPr/>
              <p:nvPr/>
            </p:nvGrpSpPr>
            <p:grpSpPr>
              <a:xfrm>
                <a:off x="3434988" y="1332625"/>
                <a:ext cx="3190800" cy="2252268"/>
                <a:chOff x="3755100" y="1311825"/>
                <a:chExt cx="3190800" cy="2252268"/>
              </a:xfrm>
            </p:grpSpPr>
            <p:sp>
              <p:nvSpPr>
                <p:cNvPr id="810" name="Google Shape;810;p66"/>
                <p:cNvSpPr/>
                <p:nvPr/>
              </p:nvSpPr>
              <p:spPr>
                <a:xfrm>
                  <a:off x="3755100" y="1311825"/>
                  <a:ext cx="1700700" cy="467400"/>
                </a:xfrm>
                <a:prstGeom prst="roundRect">
                  <a:avLst>
                    <a:gd fmla="val 16667"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Hanken Grotesk"/>
                      <a:ea typeface="Hanken Grotesk"/>
                      <a:cs typeface="Hanken Grotesk"/>
                      <a:sym typeface="Hanken Grotesk"/>
                    </a:rPr>
                    <a:t>BQA Contents</a:t>
                  </a:r>
                  <a:endParaRPr b="1">
                    <a:latin typeface="Hanken Grotesk"/>
                    <a:ea typeface="Hanken Grotesk"/>
                    <a:cs typeface="Hanken Grotesk"/>
                    <a:sym typeface="Hanken Grotesk"/>
                  </a:endParaRPr>
                </a:p>
              </p:txBody>
            </p:sp>
            <p:sp>
              <p:nvSpPr>
                <p:cNvPr id="811" name="Google Shape;811;p66"/>
                <p:cNvSpPr/>
                <p:nvPr/>
              </p:nvSpPr>
              <p:spPr>
                <a:xfrm>
                  <a:off x="5190144" y="1825677"/>
                  <a:ext cx="1755600" cy="4674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Hanken Grotesk"/>
                      <a:ea typeface="Hanken Grotesk"/>
                      <a:cs typeface="Hanken Grotesk"/>
                      <a:sym typeface="Hanken Grotesk"/>
                    </a:rPr>
                    <a:t>Scientific</a:t>
                  </a:r>
                  <a:endParaRPr sz="1200">
                    <a:latin typeface="Hanken Grotesk"/>
                    <a:ea typeface="Hanken Grotesk"/>
                    <a:cs typeface="Hanken Grotesk"/>
                    <a:sym typeface="Hanken Grotesk"/>
                  </a:endParaRPr>
                </a:p>
              </p:txBody>
            </p:sp>
            <p:sp>
              <p:nvSpPr>
                <p:cNvPr id="812" name="Google Shape;812;p66"/>
                <p:cNvSpPr/>
                <p:nvPr/>
              </p:nvSpPr>
              <p:spPr>
                <a:xfrm>
                  <a:off x="5190300" y="2255445"/>
                  <a:ext cx="1755600" cy="466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Hanken Grotesk"/>
                      <a:ea typeface="Hanken Grotesk"/>
                      <a:cs typeface="Hanken Grotesk"/>
                      <a:sym typeface="Hanken Grotesk"/>
                    </a:rPr>
                    <a:t>Clinical</a:t>
                  </a:r>
                  <a:endParaRPr sz="1200">
                    <a:latin typeface="Hanken Grotesk"/>
                    <a:ea typeface="Hanken Grotesk"/>
                    <a:cs typeface="Hanken Grotesk"/>
                    <a:sym typeface="Hanken Grotesk"/>
                  </a:endParaRPr>
                </a:p>
              </p:txBody>
            </p:sp>
            <p:sp>
              <p:nvSpPr>
                <p:cNvPr id="813" name="Google Shape;813;p66"/>
                <p:cNvSpPr/>
                <p:nvPr/>
              </p:nvSpPr>
              <p:spPr>
                <a:xfrm>
                  <a:off x="5190300" y="2676069"/>
                  <a:ext cx="1753200" cy="4674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Hanken Grotesk"/>
                      <a:ea typeface="Hanken Grotesk"/>
                      <a:cs typeface="Hanken Grotesk"/>
                      <a:sym typeface="Hanken Grotesk"/>
                    </a:rPr>
                    <a:t>Consumer Health</a:t>
                  </a:r>
                  <a:endParaRPr sz="1200">
                    <a:latin typeface="Hanken Grotesk"/>
                    <a:ea typeface="Hanken Grotesk"/>
                    <a:cs typeface="Hanken Grotesk"/>
                    <a:sym typeface="Hanken Grotesk"/>
                  </a:endParaRPr>
                </a:p>
              </p:txBody>
            </p:sp>
            <p:sp>
              <p:nvSpPr>
                <p:cNvPr id="814" name="Google Shape;814;p66"/>
                <p:cNvSpPr/>
                <p:nvPr/>
              </p:nvSpPr>
              <p:spPr>
                <a:xfrm>
                  <a:off x="5190300" y="3096693"/>
                  <a:ext cx="1755600" cy="4674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Hanken Grotesk"/>
                      <a:ea typeface="Hanken Grotesk"/>
                      <a:cs typeface="Hanken Grotesk"/>
                      <a:sym typeface="Hanken Grotesk"/>
                    </a:rPr>
                    <a:t>Examination</a:t>
                  </a:r>
                  <a:endParaRPr sz="1200">
                    <a:latin typeface="Hanken Grotesk"/>
                    <a:ea typeface="Hanken Grotesk"/>
                    <a:cs typeface="Hanken Grotesk"/>
                    <a:sym typeface="Hanken Grotesk"/>
                  </a:endParaRPr>
                </a:p>
              </p:txBody>
            </p:sp>
            <p:cxnSp>
              <p:nvCxnSpPr>
                <p:cNvPr id="815" name="Google Shape;815;p66"/>
                <p:cNvCxnSpPr>
                  <a:stCxn id="810" idx="2"/>
                  <a:endCxn id="811" idx="1"/>
                </p:cNvCxnSpPr>
                <p:nvPr/>
              </p:nvCxnSpPr>
              <p:spPr>
                <a:xfrm flipH="1" rot="-5400000">
                  <a:off x="4757700" y="1626975"/>
                  <a:ext cx="280200" cy="584700"/>
                </a:xfrm>
                <a:prstGeom prst="bentConnector2">
                  <a:avLst/>
                </a:prstGeom>
                <a:noFill/>
                <a:ln cap="flat" cmpd="sng" w="19050">
                  <a:solidFill>
                    <a:schemeClr val="dk1"/>
                  </a:solidFill>
                  <a:prstDash val="solid"/>
                  <a:round/>
                  <a:headEnd len="med" w="med" type="none"/>
                  <a:tailEnd len="med" w="med" type="none"/>
                </a:ln>
              </p:spPr>
            </p:cxnSp>
            <p:cxnSp>
              <p:nvCxnSpPr>
                <p:cNvPr id="816" name="Google Shape;816;p66"/>
                <p:cNvCxnSpPr>
                  <a:stCxn id="810" idx="2"/>
                  <a:endCxn id="812" idx="1"/>
                </p:cNvCxnSpPr>
                <p:nvPr/>
              </p:nvCxnSpPr>
              <p:spPr>
                <a:xfrm flipH="1" rot="-5400000">
                  <a:off x="4543350" y="1841325"/>
                  <a:ext cx="709200" cy="585000"/>
                </a:xfrm>
                <a:prstGeom prst="bentConnector2">
                  <a:avLst/>
                </a:prstGeom>
                <a:noFill/>
                <a:ln cap="flat" cmpd="sng" w="19050">
                  <a:solidFill>
                    <a:schemeClr val="dk1"/>
                  </a:solidFill>
                  <a:prstDash val="solid"/>
                  <a:round/>
                  <a:headEnd len="med" w="med" type="none"/>
                  <a:tailEnd len="med" w="med" type="none"/>
                </a:ln>
              </p:spPr>
            </p:cxnSp>
            <p:cxnSp>
              <p:nvCxnSpPr>
                <p:cNvPr id="817" name="Google Shape;817;p66"/>
                <p:cNvCxnSpPr>
                  <a:stCxn id="810" idx="2"/>
                  <a:endCxn id="813" idx="1"/>
                </p:cNvCxnSpPr>
                <p:nvPr/>
              </p:nvCxnSpPr>
              <p:spPr>
                <a:xfrm flipH="1" rot="-5400000">
                  <a:off x="4332750" y="2051925"/>
                  <a:ext cx="1130400" cy="585000"/>
                </a:xfrm>
                <a:prstGeom prst="bentConnector2">
                  <a:avLst/>
                </a:prstGeom>
                <a:noFill/>
                <a:ln cap="flat" cmpd="sng" w="19050">
                  <a:solidFill>
                    <a:schemeClr val="dk1"/>
                  </a:solidFill>
                  <a:prstDash val="solid"/>
                  <a:round/>
                  <a:headEnd len="med" w="med" type="none"/>
                  <a:tailEnd len="med" w="med" type="none"/>
                </a:ln>
              </p:spPr>
            </p:cxnSp>
            <p:cxnSp>
              <p:nvCxnSpPr>
                <p:cNvPr id="818" name="Google Shape;818;p66"/>
                <p:cNvCxnSpPr>
                  <a:stCxn id="810" idx="2"/>
                  <a:endCxn id="814" idx="1"/>
                </p:cNvCxnSpPr>
                <p:nvPr/>
              </p:nvCxnSpPr>
              <p:spPr>
                <a:xfrm flipH="1" rot="-5400000">
                  <a:off x="4122300" y="2262375"/>
                  <a:ext cx="1551300" cy="585000"/>
                </a:xfrm>
                <a:prstGeom prst="bentConnector2">
                  <a:avLst/>
                </a:prstGeom>
                <a:noFill/>
                <a:ln cap="flat" cmpd="sng" w="19050">
                  <a:solidFill>
                    <a:schemeClr val="dk1"/>
                  </a:solidFill>
                  <a:prstDash val="solid"/>
                  <a:round/>
                  <a:headEnd len="med" w="med" type="none"/>
                  <a:tailEnd len="med" w="med" type="none"/>
                </a:ln>
              </p:spPr>
            </p:cxnSp>
          </p:grpSp>
          <p:grpSp>
            <p:nvGrpSpPr>
              <p:cNvPr id="819" name="Google Shape;819;p66"/>
              <p:cNvGrpSpPr/>
              <p:nvPr/>
            </p:nvGrpSpPr>
            <p:grpSpPr>
              <a:xfrm>
                <a:off x="6101963" y="1332625"/>
                <a:ext cx="3194425" cy="2672892"/>
                <a:chOff x="6071375" y="1304875"/>
                <a:chExt cx="3194425" cy="2672892"/>
              </a:xfrm>
            </p:grpSpPr>
            <p:sp>
              <p:nvSpPr>
                <p:cNvPr id="820" name="Google Shape;820;p66"/>
                <p:cNvSpPr/>
                <p:nvPr/>
              </p:nvSpPr>
              <p:spPr>
                <a:xfrm>
                  <a:off x="6071375" y="1304875"/>
                  <a:ext cx="1700700" cy="467400"/>
                </a:xfrm>
                <a:prstGeom prst="roundRect">
                  <a:avLst>
                    <a:gd fmla="val 16667"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Hanken Grotesk"/>
                      <a:ea typeface="Hanken Grotesk"/>
                      <a:cs typeface="Hanken Grotesk"/>
                      <a:sym typeface="Hanken Grotesk"/>
                    </a:rPr>
                    <a:t>BQA Formats</a:t>
                  </a:r>
                  <a:endParaRPr b="1">
                    <a:latin typeface="Hanken Grotesk"/>
                    <a:ea typeface="Hanken Grotesk"/>
                    <a:cs typeface="Hanken Grotesk"/>
                    <a:sym typeface="Hanken Grotesk"/>
                  </a:endParaRPr>
                </a:p>
              </p:txBody>
            </p:sp>
            <p:sp>
              <p:nvSpPr>
                <p:cNvPr id="821" name="Google Shape;821;p66"/>
                <p:cNvSpPr/>
                <p:nvPr/>
              </p:nvSpPr>
              <p:spPr>
                <a:xfrm>
                  <a:off x="7510200" y="1821850"/>
                  <a:ext cx="1755600" cy="4674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Hanken Grotesk"/>
                      <a:ea typeface="Hanken Grotesk"/>
                      <a:cs typeface="Hanken Grotesk"/>
                      <a:sym typeface="Hanken Grotesk"/>
                    </a:rPr>
                    <a:t>Yes/no</a:t>
                  </a:r>
                  <a:endParaRPr sz="1200">
                    <a:latin typeface="Hanken Grotesk"/>
                    <a:ea typeface="Hanken Grotesk"/>
                    <a:cs typeface="Hanken Grotesk"/>
                    <a:sym typeface="Hanken Grotesk"/>
                  </a:endParaRPr>
                </a:p>
              </p:txBody>
            </p:sp>
            <p:sp>
              <p:nvSpPr>
                <p:cNvPr id="822" name="Google Shape;822;p66"/>
                <p:cNvSpPr/>
                <p:nvPr/>
              </p:nvSpPr>
              <p:spPr>
                <a:xfrm>
                  <a:off x="7510200" y="2248495"/>
                  <a:ext cx="1755600" cy="466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Hanken Grotesk"/>
                      <a:ea typeface="Hanken Grotesk"/>
                      <a:cs typeface="Hanken Grotesk"/>
                      <a:sym typeface="Hanken Grotesk"/>
                    </a:rPr>
                    <a:t>Extraction</a:t>
                  </a:r>
                  <a:endParaRPr sz="1200">
                    <a:latin typeface="Hanken Grotesk"/>
                    <a:ea typeface="Hanken Grotesk"/>
                    <a:cs typeface="Hanken Grotesk"/>
                    <a:sym typeface="Hanken Grotesk"/>
                  </a:endParaRPr>
                </a:p>
              </p:txBody>
            </p:sp>
            <p:sp>
              <p:nvSpPr>
                <p:cNvPr id="823" name="Google Shape;823;p66"/>
                <p:cNvSpPr/>
                <p:nvPr/>
              </p:nvSpPr>
              <p:spPr>
                <a:xfrm>
                  <a:off x="7510197" y="3089743"/>
                  <a:ext cx="1755600" cy="4674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Hanken Grotesk"/>
                      <a:ea typeface="Hanken Grotesk"/>
                      <a:cs typeface="Hanken Grotesk"/>
                      <a:sym typeface="Hanken Grotesk"/>
                    </a:rPr>
                    <a:t>Multichoice</a:t>
                  </a:r>
                  <a:endParaRPr sz="1200">
                    <a:latin typeface="Hanken Grotesk"/>
                    <a:ea typeface="Hanken Grotesk"/>
                    <a:cs typeface="Hanken Grotesk"/>
                    <a:sym typeface="Hanken Grotesk"/>
                  </a:endParaRPr>
                </a:p>
              </p:txBody>
            </p:sp>
            <p:cxnSp>
              <p:nvCxnSpPr>
                <p:cNvPr id="824" name="Google Shape;824;p66"/>
                <p:cNvCxnSpPr>
                  <a:stCxn id="820" idx="2"/>
                  <a:endCxn id="823" idx="1"/>
                </p:cNvCxnSpPr>
                <p:nvPr/>
              </p:nvCxnSpPr>
              <p:spPr>
                <a:xfrm flipH="1" rot="-5400000">
                  <a:off x="6440375" y="2253625"/>
                  <a:ext cx="1551300" cy="588600"/>
                </a:xfrm>
                <a:prstGeom prst="bentConnector2">
                  <a:avLst/>
                </a:prstGeom>
                <a:noFill/>
                <a:ln cap="flat" cmpd="sng" w="19050">
                  <a:solidFill>
                    <a:schemeClr val="dk1"/>
                  </a:solidFill>
                  <a:prstDash val="solid"/>
                  <a:round/>
                  <a:headEnd len="med" w="med" type="none"/>
                  <a:tailEnd len="med" w="med" type="none"/>
                </a:ln>
              </p:spPr>
            </p:cxnSp>
            <p:cxnSp>
              <p:nvCxnSpPr>
                <p:cNvPr id="825" name="Google Shape;825;p66"/>
                <p:cNvCxnSpPr>
                  <a:stCxn id="820" idx="2"/>
                  <a:endCxn id="821" idx="1"/>
                </p:cNvCxnSpPr>
                <p:nvPr/>
              </p:nvCxnSpPr>
              <p:spPr>
                <a:xfrm flipH="1" rot="-5400000">
                  <a:off x="7074425" y="1619575"/>
                  <a:ext cx="283200" cy="588600"/>
                </a:xfrm>
                <a:prstGeom prst="bentConnector2">
                  <a:avLst/>
                </a:prstGeom>
                <a:noFill/>
                <a:ln cap="flat" cmpd="sng" w="19050">
                  <a:solidFill>
                    <a:schemeClr val="dk1"/>
                  </a:solidFill>
                  <a:prstDash val="solid"/>
                  <a:round/>
                  <a:headEnd len="med" w="med" type="none"/>
                  <a:tailEnd len="med" w="med" type="none"/>
                </a:ln>
              </p:spPr>
            </p:cxnSp>
            <p:cxnSp>
              <p:nvCxnSpPr>
                <p:cNvPr id="826" name="Google Shape;826;p66"/>
                <p:cNvCxnSpPr>
                  <a:stCxn id="820" idx="2"/>
                  <a:endCxn id="822" idx="1"/>
                </p:cNvCxnSpPr>
                <p:nvPr/>
              </p:nvCxnSpPr>
              <p:spPr>
                <a:xfrm flipH="1" rot="-5400000">
                  <a:off x="6861425" y="1832575"/>
                  <a:ext cx="709200" cy="588600"/>
                </a:xfrm>
                <a:prstGeom prst="bentConnector2">
                  <a:avLst/>
                </a:prstGeom>
                <a:noFill/>
                <a:ln cap="flat" cmpd="sng" w="19050">
                  <a:solidFill>
                    <a:schemeClr val="dk1"/>
                  </a:solidFill>
                  <a:prstDash val="solid"/>
                  <a:round/>
                  <a:headEnd len="med" w="med" type="none"/>
                  <a:tailEnd len="med" w="med" type="none"/>
                </a:ln>
              </p:spPr>
            </p:cxnSp>
            <p:cxnSp>
              <p:nvCxnSpPr>
                <p:cNvPr id="827" name="Google Shape;827;p66"/>
                <p:cNvCxnSpPr>
                  <a:stCxn id="820" idx="2"/>
                  <a:endCxn id="828" idx="1"/>
                </p:cNvCxnSpPr>
                <p:nvPr/>
              </p:nvCxnSpPr>
              <p:spPr>
                <a:xfrm flipH="1" rot="-5400000">
                  <a:off x="6651125" y="2042875"/>
                  <a:ext cx="1129800" cy="588600"/>
                </a:xfrm>
                <a:prstGeom prst="bentConnector2">
                  <a:avLst/>
                </a:prstGeom>
                <a:noFill/>
                <a:ln cap="flat" cmpd="sng" w="19050">
                  <a:solidFill>
                    <a:schemeClr val="dk1"/>
                  </a:solidFill>
                  <a:prstDash val="solid"/>
                  <a:round/>
                  <a:headEnd len="med" w="med" type="none"/>
                  <a:tailEnd len="med" w="med" type="none"/>
                </a:ln>
              </p:spPr>
            </p:cxnSp>
            <p:sp>
              <p:nvSpPr>
                <p:cNvPr id="828" name="Google Shape;828;p66"/>
                <p:cNvSpPr/>
                <p:nvPr/>
              </p:nvSpPr>
              <p:spPr>
                <a:xfrm>
                  <a:off x="7510200" y="2669119"/>
                  <a:ext cx="1755600" cy="466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Hanken Grotesk"/>
                      <a:ea typeface="Hanken Grotesk"/>
                      <a:cs typeface="Hanken Grotesk"/>
                      <a:sym typeface="Hanken Grotesk"/>
                    </a:rPr>
                    <a:t>Generation</a:t>
                  </a:r>
                  <a:endParaRPr sz="1200">
                    <a:latin typeface="Hanken Grotesk"/>
                    <a:ea typeface="Hanken Grotesk"/>
                    <a:cs typeface="Hanken Grotesk"/>
                    <a:sym typeface="Hanken Grotesk"/>
                  </a:endParaRPr>
                </a:p>
              </p:txBody>
            </p:sp>
            <p:cxnSp>
              <p:nvCxnSpPr>
                <p:cNvPr id="829" name="Google Shape;829;p66"/>
                <p:cNvCxnSpPr>
                  <a:stCxn id="820" idx="2"/>
                  <a:endCxn id="830" idx="1"/>
                </p:cNvCxnSpPr>
                <p:nvPr/>
              </p:nvCxnSpPr>
              <p:spPr>
                <a:xfrm flipH="1" rot="-5400000">
                  <a:off x="6230075" y="2463925"/>
                  <a:ext cx="1971900" cy="588600"/>
                </a:xfrm>
                <a:prstGeom prst="bentConnector2">
                  <a:avLst/>
                </a:prstGeom>
                <a:noFill/>
                <a:ln cap="flat" cmpd="sng" w="19050">
                  <a:solidFill>
                    <a:schemeClr val="dk1"/>
                  </a:solidFill>
                  <a:prstDash val="solid"/>
                  <a:round/>
                  <a:headEnd len="med" w="med" type="none"/>
                  <a:tailEnd len="med" w="med" type="none"/>
                </a:ln>
              </p:spPr>
            </p:cxnSp>
            <p:sp>
              <p:nvSpPr>
                <p:cNvPr id="830" name="Google Shape;830;p66"/>
                <p:cNvSpPr/>
                <p:nvPr/>
              </p:nvSpPr>
              <p:spPr>
                <a:xfrm>
                  <a:off x="7510197" y="3510367"/>
                  <a:ext cx="1755600" cy="4674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Hanken Grotesk"/>
                      <a:ea typeface="Hanken Grotesk"/>
                      <a:cs typeface="Hanken Grotesk"/>
                      <a:sym typeface="Hanken Grotesk"/>
                    </a:rPr>
                    <a:t>Retrieval</a:t>
                  </a:r>
                  <a:endParaRPr sz="1200">
                    <a:latin typeface="Hanken Grotesk"/>
                    <a:ea typeface="Hanken Grotesk"/>
                    <a:cs typeface="Hanken Grotesk"/>
                    <a:sym typeface="Hanken Grotesk"/>
                  </a:endParaRPr>
                </a:p>
              </p:txBody>
            </p:sp>
          </p:grpSp>
        </p:grpSp>
        <p:cxnSp>
          <p:nvCxnSpPr>
            <p:cNvPr id="831" name="Google Shape;831;p66"/>
            <p:cNvCxnSpPr>
              <a:stCxn id="797" idx="2"/>
              <a:endCxn id="798" idx="1"/>
            </p:cNvCxnSpPr>
            <p:nvPr/>
          </p:nvCxnSpPr>
          <p:spPr>
            <a:xfrm flipH="1" rot="-5400000">
              <a:off x="1720650" y="1705200"/>
              <a:ext cx="284700" cy="585300"/>
            </a:xfrm>
            <a:prstGeom prst="bentConnector2">
              <a:avLst/>
            </a:prstGeom>
            <a:noFill/>
            <a:ln cap="flat" cmpd="sng" w="19050">
              <a:solidFill>
                <a:schemeClr val="dk1"/>
              </a:solidFill>
              <a:prstDash val="solid"/>
              <a:round/>
              <a:headEnd len="med" w="med" type="none"/>
              <a:tailEnd len="med" w="med" type="none"/>
            </a:ln>
          </p:spPr>
        </p:cxnSp>
      </p:grpSp>
      <p:sp>
        <p:nvSpPr>
          <p:cNvPr id="832" name="Google Shape;832;p66"/>
          <p:cNvSpPr txBox="1"/>
          <p:nvPr>
            <p:ph idx="12" type="sldNum"/>
          </p:nvPr>
        </p:nvSpPr>
        <p:spPr>
          <a:xfrm>
            <a:off x="8424000" y="4381125"/>
            <a:ext cx="423900" cy="46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b="1" lang="en" sz="2400"/>
              <a:t>‹#›</a:t>
            </a:fld>
            <a:endParaRPr b="1" sz="2400"/>
          </a:p>
        </p:txBody>
      </p:sp>
      <p:sp>
        <p:nvSpPr>
          <p:cNvPr id="833" name="Google Shape;833;p66"/>
          <p:cNvSpPr/>
          <p:nvPr/>
        </p:nvSpPr>
        <p:spPr>
          <a:xfrm>
            <a:off x="2239650" y="1962925"/>
            <a:ext cx="1017000" cy="3669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anken Grotesk"/>
              <a:ea typeface="Hanken Grotesk"/>
              <a:cs typeface="Hanken Grotesk"/>
              <a:sym typeface="Hanken Grotesk"/>
            </a:endParaRPr>
          </a:p>
        </p:txBody>
      </p:sp>
      <p:sp>
        <p:nvSpPr>
          <p:cNvPr id="834" name="Google Shape;834;p66"/>
          <p:cNvSpPr/>
          <p:nvPr/>
        </p:nvSpPr>
        <p:spPr>
          <a:xfrm>
            <a:off x="4902025" y="2803950"/>
            <a:ext cx="1295700" cy="3669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anken Grotesk"/>
              <a:ea typeface="Hanken Grotesk"/>
              <a:cs typeface="Hanken Grotesk"/>
              <a:sym typeface="Hanken Grotesk"/>
            </a:endParaRPr>
          </a:p>
        </p:txBody>
      </p:sp>
      <p:sp>
        <p:nvSpPr>
          <p:cNvPr id="835" name="Google Shape;835;p66"/>
          <p:cNvSpPr/>
          <p:nvPr/>
        </p:nvSpPr>
        <p:spPr>
          <a:xfrm>
            <a:off x="7570800" y="2803950"/>
            <a:ext cx="879300" cy="3669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anken Grotesk"/>
              <a:ea typeface="Hanken Grotesk"/>
              <a:cs typeface="Hanken Grotesk"/>
              <a:sym typeface="Hanken Grotesk"/>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9" name="Shape 839"/>
        <p:cNvGrpSpPr/>
        <p:nvPr/>
      </p:nvGrpSpPr>
      <p:grpSpPr>
        <a:xfrm>
          <a:off x="0" y="0"/>
          <a:ext cx="0" cy="0"/>
          <a:chOff x="0" y="0"/>
          <a:chExt cx="0" cy="0"/>
        </a:xfrm>
      </p:grpSpPr>
      <p:sp>
        <p:nvSpPr>
          <p:cNvPr id="840" name="Google Shape;840;p6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 (RQ3)</a:t>
            </a:r>
            <a:endParaRPr/>
          </a:p>
        </p:txBody>
      </p:sp>
      <p:sp>
        <p:nvSpPr>
          <p:cNvPr id="841" name="Google Shape;841;p67"/>
          <p:cNvSpPr txBox="1"/>
          <p:nvPr>
            <p:ph idx="12" type="sldNum"/>
          </p:nvPr>
        </p:nvSpPr>
        <p:spPr>
          <a:xfrm>
            <a:off x="8489900" y="4462175"/>
            <a:ext cx="548700" cy="468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42" name="Google Shape;842;p67"/>
          <p:cNvSpPr/>
          <p:nvPr/>
        </p:nvSpPr>
        <p:spPr>
          <a:xfrm>
            <a:off x="3318850" y="1175663"/>
            <a:ext cx="2234400" cy="22533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anken Grotesk"/>
              <a:ea typeface="Hanken Grotesk"/>
              <a:cs typeface="Hanken Grotesk"/>
              <a:sym typeface="Hanken Grotesk"/>
            </a:endParaRPr>
          </a:p>
        </p:txBody>
      </p:sp>
      <p:sp>
        <p:nvSpPr>
          <p:cNvPr id="843" name="Google Shape;843;p67"/>
          <p:cNvSpPr/>
          <p:nvPr/>
        </p:nvSpPr>
        <p:spPr>
          <a:xfrm>
            <a:off x="1516100" y="2118263"/>
            <a:ext cx="1375200" cy="3681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Hanken Grotesk"/>
                <a:ea typeface="Hanken Grotesk"/>
                <a:cs typeface="Hanken Grotesk"/>
                <a:sym typeface="Hanken Grotesk"/>
              </a:rPr>
              <a:t>Pre-trained LLM</a:t>
            </a:r>
            <a:endParaRPr sz="1200">
              <a:latin typeface="Hanken Grotesk"/>
              <a:ea typeface="Hanken Grotesk"/>
              <a:cs typeface="Hanken Grotesk"/>
              <a:sym typeface="Hanken Grotesk"/>
            </a:endParaRPr>
          </a:p>
        </p:txBody>
      </p:sp>
      <p:cxnSp>
        <p:nvCxnSpPr>
          <p:cNvPr id="844" name="Google Shape;844;p67"/>
          <p:cNvCxnSpPr>
            <a:stCxn id="843" idx="3"/>
            <a:endCxn id="842" idx="1"/>
          </p:cNvCxnSpPr>
          <p:nvPr/>
        </p:nvCxnSpPr>
        <p:spPr>
          <a:xfrm>
            <a:off x="2891300" y="2302313"/>
            <a:ext cx="427500" cy="0"/>
          </a:xfrm>
          <a:prstGeom prst="straightConnector1">
            <a:avLst/>
          </a:prstGeom>
          <a:noFill/>
          <a:ln cap="flat" cmpd="sng" w="19050">
            <a:solidFill>
              <a:schemeClr val="dk1"/>
            </a:solidFill>
            <a:prstDash val="solid"/>
            <a:round/>
            <a:headEnd len="med" w="med" type="none"/>
            <a:tailEnd len="med" w="med" type="triangle"/>
          </a:ln>
        </p:spPr>
      </p:cxnSp>
      <p:sp>
        <p:nvSpPr>
          <p:cNvPr id="845" name="Google Shape;845;p67"/>
          <p:cNvSpPr/>
          <p:nvPr/>
        </p:nvSpPr>
        <p:spPr>
          <a:xfrm>
            <a:off x="3470788" y="1365510"/>
            <a:ext cx="1930500" cy="3681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Hanken Grotesk"/>
                <a:ea typeface="Hanken Grotesk"/>
                <a:cs typeface="Hanken Grotesk"/>
                <a:sym typeface="Hanken Grotesk"/>
              </a:rPr>
              <a:t>Baseline Model</a:t>
            </a:r>
            <a:endParaRPr sz="1200">
              <a:latin typeface="Hanken Grotesk"/>
              <a:ea typeface="Hanken Grotesk"/>
              <a:cs typeface="Hanken Grotesk"/>
              <a:sym typeface="Hanken Grotesk"/>
            </a:endParaRPr>
          </a:p>
        </p:txBody>
      </p:sp>
      <p:sp>
        <p:nvSpPr>
          <p:cNvPr id="846" name="Google Shape;846;p67"/>
          <p:cNvSpPr/>
          <p:nvPr/>
        </p:nvSpPr>
        <p:spPr>
          <a:xfrm>
            <a:off x="3470800" y="2035763"/>
            <a:ext cx="1930500" cy="5199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Hanken Grotesk"/>
                <a:ea typeface="Hanken Grotesk"/>
                <a:cs typeface="Hanken Grotesk"/>
                <a:sym typeface="Hanken Grotesk"/>
              </a:rPr>
              <a:t>Fine-tune on </a:t>
            </a:r>
            <a:r>
              <a:rPr b="1" lang="en" sz="1200">
                <a:latin typeface="Hanken Grotesk"/>
                <a:ea typeface="Hanken Grotesk"/>
                <a:cs typeface="Hanken Grotesk"/>
                <a:sym typeface="Hanken Grotesk"/>
              </a:rPr>
              <a:t>RQ2</a:t>
            </a:r>
            <a:r>
              <a:rPr lang="en" sz="1200">
                <a:latin typeface="Hanken Grotesk"/>
                <a:ea typeface="Hanken Grotesk"/>
                <a:cs typeface="Hanken Grotesk"/>
                <a:sym typeface="Hanken Grotesk"/>
              </a:rPr>
              <a:t> Dataset</a:t>
            </a:r>
            <a:endParaRPr sz="1200">
              <a:latin typeface="Hanken Grotesk"/>
              <a:ea typeface="Hanken Grotesk"/>
              <a:cs typeface="Hanken Grotesk"/>
              <a:sym typeface="Hanken Grotesk"/>
            </a:endParaRPr>
          </a:p>
        </p:txBody>
      </p:sp>
      <p:sp>
        <p:nvSpPr>
          <p:cNvPr id="847" name="Google Shape;847;p67"/>
          <p:cNvSpPr/>
          <p:nvPr/>
        </p:nvSpPr>
        <p:spPr>
          <a:xfrm>
            <a:off x="3470800" y="2837413"/>
            <a:ext cx="1930500" cy="4017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Hanken Grotesk"/>
                <a:ea typeface="Hanken Grotesk"/>
                <a:cs typeface="Hanken Grotesk"/>
                <a:sym typeface="Hanken Grotesk"/>
              </a:rPr>
              <a:t>Advanced Techniques</a:t>
            </a:r>
            <a:endParaRPr sz="1200">
              <a:latin typeface="Hanken Grotesk"/>
              <a:ea typeface="Hanken Grotesk"/>
              <a:cs typeface="Hanken Grotesk"/>
              <a:sym typeface="Hanken Grotesk"/>
            </a:endParaRPr>
          </a:p>
        </p:txBody>
      </p:sp>
      <p:cxnSp>
        <p:nvCxnSpPr>
          <p:cNvPr id="848" name="Google Shape;848;p67"/>
          <p:cNvCxnSpPr>
            <a:stCxn id="845" idx="2"/>
            <a:endCxn id="846" idx="0"/>
          </p:cNvCxnSpPr>
          <p:nvPr/>
        </p:nvCxnSpPr>
        <p:spPr>
          <a:xfrm>
            <a:off x="4436038" y="1733610"/>
            <a:ext cx="0" cy="302100"/>
          </a:xfrm>
          <a:prstGeom prst="straightConnector1">
            <a:avLst/>
          </a:prstGeom>
          <a:noFill/>
          <a:ln cap="flat" cmpd="sng" w="19050">
            <a:solidFill>
              <a:schemeClr val="dk1"/>
            </a:solidFill>
            <a:prstDash val="solid"/>
            <a:round/>
            <a:headEnd len="med" w="med" type="none"/>
            <a:tailEnd len="med" w="med" type="triangle"/>
          </a:ln>
        </p:spPr>
      </p:cxnSp>
      <p:cxnSp>
        <p:nvCxnSpPr>
          <p:cNvPr id="849" name="Google Shape;849;p67"/>
          <p:cNvCxnSpPr>
            <a:stCxn id="846" idx="2"/>
            <a:endCxn id="847" idx="0"/>
          </p:cNvCxnSpPr>
          <p:nvPr/>
        </p:nvCxnSpPr>
        <p:spPr>
          <a:xfrm>
            <a:off x="4436050" y="2555663"/>
            <a:ext cx="0" cy="281700"/>
          </a:xfrm>
          <a:prstGeom prst="straightConnector1">
            <a:avLst/>
          </a:prstGeom>
          <a:noFill/>
          <a:ln cap="flat" cmpd="sng" w="19050">
            <a:solidFill>
              <a:schemeClr val="dk1"/>
            </a:solidFill>
            <a:prstDash val="solid"/>
            <a:round/>
            <a:headEnd len="med" w="med" type="none"/>
            <a:tailEnd len="med" w="med" type="triangle"/>
          </a:ln>
        </p:spPr>
      </p:cxnSp>
      <p:sp>
        <p:nvSpPr>
          <p:cNvPr id="850" name="Google Shape;850;p67"/>
          <p:cNvSpPr/>
          <p:nvPr/>
        </p:nvSpPr>
        <p:spPr>
          <a:xfrm>
            <a:off x="6206200" y="1175663"/>
            <a:ext cx="1421700" cy="3681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Hanken Grotesk"/>
                <a:ea typeface="Hanken Grotesk"/>
                <a:cs typeface="Hanken Grotesk"/>
                <a:sym typeface="Hanken Grotesk"/>
              </a:rPr>
              <a:t>LSM</a:t>
            </a:r>
            <a:endParaRPr sz="1200">
              <a:latin typeface="Hanken Grotesk"/>
              <a:ea typeface="Hanken Grotesk"/>
              <a:cs typeface="Hanken Grotesk"/>
              <a:sym typeface="Hanken Grotesk"/>
            </a:endParaRPr>
          </a:p>
        </p:txBody>
      </p:sp>
      <p:sp>
        <p:nvSpPr>
          <p:cNvPr id="851" name="Google Shape;851;p67"/>
          <p:cNvSpPr/>
          <p:nvPr/>
        </p:nvSpPr>
        <p:spPr>
          <a:xfrm>
            <a:off x="6206200" y="1718313"/>
            <a:ext cx="1421700" cy="3681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Hanken Grotesk"/>
                <a:ea typeface="Hanken Grotesk"/>
                <a:cs typeface="Hanken Grotesk"/>
                <a:sym typeface="Hanken Grotesk"/>
              </a:rPr>
              <a:t>RL</a:t>
            </a:r>
            <a:endParaRPr sz="1200">
              <a:latin typeface="Hanken Grotesk"/>
              <a:ea typeface="Hanken Grotesk"/>
              <a:cs typeface="Hanken Grotesk"/>
              <a:sym typeface="Hanken Grotesk"/>
            </a:endParaRPr>
          </a:p>
        </p:txBody>
      </p:sp>
      <p:sp>
        <p:nvSpPr>
          <p:cNvPr id="852" name="Google Shape;852;p67"/>
          <p:cNvSpPr/>
          <p:nvPr/>
        </p:nvSpPr>
        <p:spPr>
          <a:xfrm>
            <a:off x="6206200" y="2261050"/>
            <a:ext cx="1421700" cy="4017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Hanken Grotesk"/>
                <a:ea typeface="Hanken Grotesk"/>
                <a:cs typeface="Hanken Grotesk"/>
                <a:sym typeface="Hanken Grotesk"/>
              </a:rPr>
              <a:t>Guided Decoding</a:t>
            </a:r>
            <a:endParaRPr sz="1200">
              <a:latin typeface="Hanken Grotesk"/>
              <a:ea typeface="Hanken Grotesk"/>
              <a:cs typeface="Hanken Grotesk"/>
              <a:sym typeface="Hanken Grotesk"/>
            </a:endParaRPr>
          </a:p>
        </p:txBody>
      </p:sp>
      <p:cxnSp>
        <p:nvCxnSpPr>
          <p:cNvPr id="853" name="Google Shape;853;p67"/>
          <p:cNvCxnSpPr>
            <a:stCxn id="847" idx="3"/>
            <a:endCxn id="850" idx="1"/>
          </p:cNvCxnSpPr>
          <p:nvPr/>
        </p:nvCxnSpPr>
        <p:spPr>
          <a:xfrm flipH="1" rot="10800000">
            <a:off x="5401300" y="1359763"/>
            <a:ext cx="804900" cy="1678500"/>
          </a:xfrm>
          <a:prstGeom prst="bentConnector3">
            <a:avLst>
              <a:gd fmla="val 50000" name="adj1"/>
            </a:avLst>
          </a:prstGeom>
          <a:noFill/>
          <a:ln cap="flat" cmpd="sng" w="19050">
            <a:solidFill>
              <a:schemeClr val="dk1"/>
            </a:solidFill>
            <a:prstDash val="solid"/>
            <a:round/>
            <a:headEnd len="med" w="med" type="none"/>
            <a:tailEnd len="med" w="med" type="triangle"/>
          </a:ln>
        </p:spPr>
      </p:cxnSp>
      <p:cxnSp>
        <p:nvCxnSpPr>
          <p:cNvPr id="854" name="Google Shape;854;p67"/>
          <p:cNvCxnSpPr>
            <a:stCxn id="847" idx="3"/>
            <a:endCxn id="851" idx="1"/>
          </p:cNvCxnSpPr>
          <p:nvPr/>
        </p:nvCxnSpPr>
        <p:spPr>
          <a:xfrm flipH="1" rot="10800000">
            <a:off x="5401300" y="1902463"/>
            <a:ext cx="804900" cy="1135800"/>
          </a:xfrm>
          <a:prstGeom prst="bentConnector3">
            <a:avLst>
              <a:gd fmla="val 50000" name="adj1"/>
            </a:avLst>
          </a:prstGeom>
          <a:noFill/>
          <a:ln cap="flat" cmpd="sng" w="19050">
            <a:solidFill>
              <a:schemeClr val="dk1"/>
            </a:solidFill>
            <a:prstDash val="solid"/>
            <a:round/>
            <a:headEnd len="med" w="med" type="none"/>
            <a:tailEnd len="med" w="med" type="triangle"/>
          </a:ln>
        </p:spPr>
      </p:cxnSp>
      <p:cxnSp>
        <p:nvCxnSpPr>
          <p:cNvPr id="855" name="Google Shape;855;p67"/>
          <p:cNvCxnSpPr>
            <a:stCxn id="847" idx="3"/>
            <a:endCxn id="852" idx="1"/>
          </p:cNvCxnSpPr>
          <p:nvPr/>
        </p:nvCxnSpPr>
        <p:spPr>
          <a:xfrm flipH="1" rot="10800000">
            <a:off x="5401300" y="2461963"/>
            <a:ext cx="804900" cy="576300"/>
          </a:xfrm>
          <a:prstGeom prst="bentConnector3">
            <a:avLst>
              <a:gd fmla="val 50000" name="adj1"/>
            </a:avLst>
          </a:prstGeom>
          <a:noFill/>
          <a:ln cap="flat" cmpd="sng" w="19050">
            <a:solidFill>
              <a:schemeClr val="dk1"/>
            </a:solidFill>
            <a:prstDash val="solid"/>
            <a:round/>
            <a:headEnd len="med" w="med" type="none"/>
            <a:tailEnd len="med" w="med" type="triangle"/>
          </a:ln>
        </p:spPr>
      </p:cxnSp>
      <p:sp>
        <p:nvSpPr>
          <p:cNvPr id="856" name="Google Shape;856;p67"/>
          <p:cNvSpPr/>
          <p:nvPr/>
        </p:nvSpPr>
        <p:spPr>
          <a:xfrm>
            <a:off x="3318850" y="3669713"/>
            <a:ext cx="2234400" cy="4017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Hanken Grotesk"/>
                <a:ea typeface="Hanken Grotesk"/>
                <a:cs typeface="Hanken Grotesk"/>
                <a:sym typeface="Hanken Grotesk"/>
              </a:rPr>
              <a:t>Evaluation</a:t>
            </a:r>
            <a:endParaRPr sz="1200">
              <a:latin typeface="Hanken Grotesk"/>
              <a:ea typeface="Hanken Grotesk"/>
              <a:cs typeface="Hanken Grotesk"/>
              <a:sym typeface="Hanken Grotesk"/>
            </a:endParaRPr>
          </a:p>
        </p:txBody>
      </p:sp>
      <p:cxnSp>
        <p:nvCxnSpPr>
          <p:cNvPr id="857" name="Google Shape;857;p67"/>
          <p:cNvCxnSpPr>
            <a:stCxn id="847" idx="2"/>
            <a:endCxn id="856" idx="0"/>
          </p:cNvCxnSpPr>
          <p:nvPr/>
        </p:nvCxnSpPr>
        <p:spPr>
          <a:xfrm>
            <a:off x="4436050" y="3239113"/>
            <a:ext cx="0" cy="430500"/>
          </a:xfrm>
          <a:prstGeom prst="straightConnector1">
            <a:avLst/>
          </a:prstGeom>
          <a:noFill/>
          <a:ln cap="flat" cmpd="sng" w="19050">
            <a:solidFill>
              <a:schemeClr val="dk1"/>
            </a:solidFill>
            <a:prstDash val="solid"/>
            <a:round/>
            <a:headEnd len="med" w="med" type="none"/>
            <a:tailEnd len="med" w="med" type="triangle"/>
          </a:ln>
        </p:spPr>
      </p:cxnSp>
      <p:sp>
        <p:nvSpPr>
          <p:cNvPr id="858" name="Google Shape;858;p67"/>
          <p:cNvSpPr/>
          <p:nvPr/>
        </p:nvSpPr>
        <p:spPr>
          <a:xfrm>
            <a:off x="6206200" y="3141538"/>
            <a:ext cx="1421700" cy="3681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Hanken Grotesk"/>
                <a:ea typeface="Hanken Grotesk"/>
                <a:cs typeface="Hanken Grotesk"/>
                <a:sym typeface="Hanken Grotesk"/>
              </a:rPr>
              <a:t>Readability</a:t>
            </a:r>
            <a:endParaRPr sz="1200">
              <a:latin typeface="Hanken Grotesk"/>
              <a:ea typeface="Hanken Grotesk"/>
              <a:cs typeface="Hanken Grotesk"/>
              <a:sym typeface="Hanken Grotesk"/>
            </a:endParaRPr>
          </a:p>
        </p:txBody>
      </p:sp>
      <p:sp>
        <p:nvSpPr>
          <p:cNvPr id="859" name="Google Shape;859;p67"/>
          <p:cNvSpPr/>
          <p:nvPr/>
        </p:nvSpPr>
        <p:spPr>
          <a:xfrm>
            <a:off x="6206200" y="3686513"/>
            <a:ext cx="1421700" cy="3681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Hanken Grotesk"/>
                <a:ea typeface="Hanken Grotesk"/>
                <a:cs typeface="Hanken Grotesk"/>
                <a:sym typeface="Hanken Grotesk"/>
              </a:rPr>
              <a:t>Factuality</a:t>
            </a:r>
            <a:endParaRPr sz="1200">
              <a:latin typeface="Hanken Grotesk"/>
              <a:ea typeface="Hanken Grotesk"/>
              <a:cs typeface="Hanken Grotesk"/>
              <a:sym typeface="Hanken Grotesk"/>
            </a:endParaRPr>
          </a:p>
        </p:txBody>
      </p:sp>
      <p:sp>
        <p:nvSpPr>
          <p:cNvPr id="860" name="Google Shape;860;p67"/>
          <p:cNvSpPr/>
          <p:nvPr/>
        </p:nvSpPr>
        <p:spPr>
          <a:xfrm>
            <a:off x="6206200" y="4231488"/>
            <a:ext cx="1421700" cy="3681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Hanken Grotesk"/>
                <a:ea typeface="Hanken Grotesk"/>
                <a:cs typeface="Hanken Grotesk"/>
                <a:sym typeface="Hanken Grotesk"/>
              </a:rPr>
              <a:t>Relevance</a:t>
            </a:r>
            <a:endParaRPr sz="1200">
              <a:latin typeface="Hanken Grotesk"/>
              <a:ea typeface="Hanken Grotesk"/>
              <a:cs typeface="Hanken Grotesk"/>
              <a:sym typeface="Hanken Grotesk"/>
            </a:endParaRPr>
          </a:p>
        </p:txBody>
      </p:sp>
      <p:cxnSp>
        <p:nvCxnSpPr>
          <p:cNvPr id="861" name="Google Shape;861;p67"/>
          <p:cNvCxnSpPr>
            <a:stCxn id="856" idx="3"/>
            <a:endCxn id="858" idx="1"/>
          </p:cNvCxnSpPr>
          <p:nvPr/>
        </p:nvCxnSpPr>
        <p:spPr>
          <a:xfrm flipH="1" rot="10800000">
            <a:off x="5553250" y="3325463"/>
            <a:ext cx="653100" cy="545100"/>
          </a:xfrm>
          <a:prstGeom prst="bentConnector3">
            <a:avLst>
              <a:gd fmla="val 49989" name="adj1"/>
            </a:avLst>
          </a:prstGeom>
          <a:noFill/>
          <a:ln cap="flat" cmpd="sng" w="19050">
            <a:solidFill>
              <a:schemeClr val="dk1"/>
            </a:solidFill>
            <a:prstDash val="solid"/>
            <a:round/>
            <a:headEnd len="med" w="med" type="none"/>
            <a:tailEnd len="med" w="med" type="triangle"/>
          </a:ln>
        </p:spPr>
      </p:cxnSp>
      <p:cxnSp>
        <p:nvCxnSpPr>
          <p:cNvPr id="862" name="Google Shape;862;p67"/>
          <p:cNvCxnSpPr>
            <a:stCxn id="856" idx="3"/>
            <a:endCxn id="859" idx="1"/>
          </p:cNvCxnSpPr>
          <p:nvPr/>
        </p:nvCxnSpPr>
        <p:spPr>
          <a:xfrm>
            <a:off x="5553250" y="3870563"/>
            <a:ext cx="653100" cy="600"/>
          </a:xfrm>
          <a:prstGeom prst="bentConnector3">
            <a:avLst>
              <a:gd fmla="val 49989" name="adj1"/>
            </a:avLst>
          </a:prstGeom>
          <a:noFill/>
          <a:ln cap="flat" cmpd="sng" w="19050">
            <a:solidFill>
              <a:schemeClr val="dk1"/>
            </a:solidFill>
            <a:prstDash val="solid"/>
            <a:round/>
            <a:headEnd len="med" w="med" type="none"/>
            <a:tailEnd len="med" w="med" type="triangle"/>
          </a:ln>
        </p:spPr>
      </p:cxnSp>
      <p:cxnSp>
        <p:nvCxnSpPr>
          <p:cNvPr id="863" name="Google Shape;863;p67"/>
          <p:cNvCxnSpPr>
            <a:stCxn id="856" idx="3"/>
            <a:endCxn id="860" idx="1"/>
          </p:cNvCxnSpPr>
          <p:nvPr/>
        </p:nvCxnSpPr>
        <p:spPr>
          <a:xfrm>
            <a:off x="5553250" y="3870563"/>
            <a:ext cx="653100" cy="545100"/>
          </a:xfrm>
          <a:prstGeom prst="bentConnector3">
            <a:avLst>
              <a:gd fmla="val 49989" name="adj1"/>
            </a:avLst>
          </a:prstGeom>
          <a:noFill/>
          <a:ln cap="flat" cmpd="sng" w="19050">
            <a:solidFill>
              <a:schemeClr val="dk1"/>
            </a:solidFill>
            <a:prstDash val="solid"/>
            <a:round/>
            <a:headEnd len="med" w="med" type="none"/>
            <a:tailEnd len="med" w="med" type="triangle"/>
          </a:ln>
        </p:spPr>
      </p:cxnSp>
      <p:sp>
        <p:nvSpPr>
          <p:cNvPr id="864" name="Google Shape;864;p67"/>
          <p:cNvSpPr txBox="1"/>
          <p:nvPr>
            <p:ph idx="12" type="sldNum"/>
          </p:nvPr>
        </p:nvSpPr>
        <p:spPr>
          <a:xfrm>
            <a:off x="8430875" y="4371700"/>
            <a:ext cx="423900" cy="46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b="1" lang="en" sz="2400"/>
              <a:t>‹#›</a:t>
            </a:fld>
            <a:endParaRPr b="1" sz="2400"/>
          </a:p>
        </p:txBody>
      </p:sp>
    </p:spTree>
  </p:cSld>
  <p:clrMapOvr>
    <a:masterClrMapping/>
  </p:clrMapOvr>
</p:sld>
</file>

<file path=ppt/theme/theme1.xml><?xml version="1.0" encoding="utf-8"?>
<a:theme xmlns:a="http://schemas.openxmlformats.org/drawingml/2006/main" xmlns:r="http://schemas.openxmlformats.org/officeDocument/2006/relationships" name="Elegant Black &amp; White Thesis Defense by Slidesgo">
  <a:themeElements>
    <a:clrScheme name="Simple Light">
      <a:dk1>
        <a:srgbClr val="333333"/>
      </a:dk1>
      <a:lt1>
        <a:srgbClr val="FDFDFD"/>
      </a:lt1>
      <a:dk2>
        <a:srgbClr val="E8E7E7"/>
      </a:dk2>
      <a:lt2>
        <a:srgbClr val="B2B2B2"/>
      </a:lt2>
      <a:accent1>
        <a:srgbClr val="777777"/>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legant Black &amp; White Thesis Defense by Slidesgo">
  <a:themeElements>
    <a:clrScheme name="Simple Light">
      <a:dk1>
        <a:srgbClr val="333333"/>
      </a:dk1>
      <a:lt1>
        <a:srgbClr val="FDFDFD"/>
      </a:lt1>
      <a:dk2>
        <a:srgbClr val="E8E7E7"/>
      </a:dk2>
      <a:lt2>
        <a:srgbClr val="B2B2B2"/>
      </a:lt2>
      <a:accent1>
        <a:srgbClr val="777777"/>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