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Figtree Black"/>
      <p:bold r:id="rId12"/>
      <p:boldItalic r:id="rId13"/>
    </p:embeddedFont>
    <p:embeddedFont>
      <p:font typeface="Hanken Grotesk"/>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1AED63-F829-42D2-A108-EF348C4AA15D}">
  <a:tblStyle styleId="{E01AED63-F829-42D2-A108-EF348C4AA15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1"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FigtreeBlack-boldItalic.fntdata"/><Relationship Id="rId12" Type="http://schemas.openxmlformats.org/officeDocument/2006/relationships/font" Target="fonts/FigtreeBlack-bold.fntdata"/><Relationship Id="rId15" Type="http://schemas.openxmlformats.org/officeDocument/2006/relationships/font" Target="fonts/HankenGrotesk-bold.fntdata"/><Relationship Id="rId14" Type="http://schemas.openxmlformats.org/officeDocument/2006/relationships/font" Target="fonts/HankenGrotesk-regular.fntdata"/><Relationship Id="rId17" Type="http://schemas.openxmlformats.org/officeDocument/2006/relationships/font" Target="fonts/HankenGrotesk-boldItalic.fntdata"/><Relationship Id="rId16" Type="http://schemas.openxmlformats.org/officeDocument/2006/relationships/font" Target="fonts/HankenGrotesk-italic.fntdata"/><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768ca7ef4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768ca7ef4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Olá a todos, o meu nome é Daniel Ferreira, sou estudante de Mestrado em Engenharia Informática, e estou aqui para vos apresentar o meu projeto de dissertação intitulado 'Answering consumer health questions with non-expert language'.</a:t>
            </a:r>
            <a:endParaRPr/>
          </a:p>
          <a:p>
            <a:pPr indent="0" lvl="0" marL="0" rtl="0" algn="just">
              <a:spcBef>
                <a:spcPts val="0"/>
              </a:spcBef>
              <a:spcAft>
                <a:spcPts val="0"/>
              </a:spcAft>
              <a:buNone/>
            </a:pPr>
            <a:r>
              <a:rPr lang="en"/>
              <a:t>Hoje, vou apresentar o tema do meu trabalho, a sua relevância, os objetivos e as metodologias iniciais que estou a considerar, no âmbito do Sprint 1 da disciplina.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33f6155f6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33f6155f6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O meu projeto está a ser desenvolvido sob a orientação do professor Sérgio Matos e coorientação do doutorando Tiago Almeida.</a:t>
            </a:r>
            <a:endParaRPr/>
          </a:p>
          <a:p>
            <a:pPr indent="0" lvl="0" marL="0" rtl="0" algn="just">
              <a:lnSpc>
                <a:spcPct val="115000"/>
              </a:lnSpc>
              <a:spcBef>
                <a:spcPts val="0"/>
              </a:spcBef>
              <a:spcAft>
                <a:spcPts val="0"/>
              </a:spcAft>
              <a:buNone/>
            </a:pPr>
            <a:r>
              <a:rPr lang="en"/>
              <a:t>Nos dias de hoje, com o aumento do uso de assistentes virtuais e chatbots, mais pessoas procuram respostas rápidas para as suas questões de saúde na internet. No entanto, muitos enfrentam dificuldades ao tentar interpretar a linguagem técnica dos artigos científicos. </a:t>
            </a:r>
            <a:endParaRPr/>
          </a:p>
          <a:p>
            <a:pPr indent="0" lvl="0" marL="0" rtl="0" algn="just">
              <a:lnSpc>
                <a:spcPct val="115000"/>
              </a:lnSpc>
              <a:spcBef>
                <a:spcPts val="0"/>
              </a:spcBef>
              <a:spcAft>
                <a:spcPts val="0"/>
              </a:spcAft>
              <a:buNone/>
            </a:pPr>
            <a:r>
              <a:rPr lang="en"/>
              <a:t>O desafio que surge é fornecer respostas que, além de corretas e baseadas em evidências científicas, sejam compreensíveis por qualquer pessoa, independentemente do seu conhecimento prévio.</a:t>
            </a:r>
            <a:endParaRPr/>
          </a:p>
          <a:p>
            <a:pPr indent="0" lvl="0" marL="0" rtl="0" algn="just">
              <a:lnSpc>
                <a:spcPct val="115000"/>
              </a:lnSpc>
              <a:spcBef>
                <a:spcPts val="0"/>
              </a:spcBef>
              <a:spcAft>
                <a:spcPts val="0"/>
              </a:spcAft>
              <a:buNone/>
            </a:pPr>
            <a:r>
              <a:rPr lang="en"/>
              <a:t>Este é o contexto em que o meu trabalho se insere: como fornecer informação acessível e ao mesmo tempo fiável para perguntas de saúde do público geral.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197f57512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197f57512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19738415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19738415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340135a08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340135a08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 foi uma visão geral do meu projeto. Agradeço a vossa atenção e estou disponível para responder a perguntas, caso as tenham.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7346075" y="130450"/>
            <a:ext cx="4889100" cy="488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727425" y="-49275"/>
            <a:ext cx="7703400" cy="5243325"/>
            <a:chOff x="727425" y="-49275"/>
            <a:chExt cx="7703400" cy="5243325"/>
          </a:xfrm>
        </p:grpSpPr>
        <p:sp>
          <p:nvSpPr>
            <p:cNvPr id="12" name="Google Shape;12;p2"/>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 name="Google Shape;13;p2"/>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14" name="Google Shape;14;p2"/>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15" name="Google Shape;15;p2"/>
          <p:cNvSpPr txBox="1"/>
          <p:nvPr>
            <p:ph type="ctrTitle"/>
          </p:nvPr>
        </p:nvSpPr>
        <p:spPr>
          <a:xfrm>
            <a:off x="1087125" y="1670213"/>
            <a:ext cx="5897400" cy="139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 name="Google Shape;16;p2"/>
          <p:cNvSpPr txBox="1"/>
          <p:nvPr>
            <p:ph idx="1" type="subTitle"/>
          </p:nvPr>
        </p:nvSpPr>
        <p:spPr>
          <a:xfrm>
            <a:off x="1087125" y="2997488"/>
            <a:ext cx="58974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7" name="Google Shape;17;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11"/>
          <p:cNvSpPr/>
          <p:nvPr/>
        </p:nvSpPr>
        <p:spPr>
          <a:xfrm>
            <a:off x="-342297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11"/>
          <p:cNvGrpSpPr/>
          <p:nvPr/>
        </p:nvGrpSpPr>
        <p:grpSpPr>
          <a:xfrm>
            <a:off x="727425" y="-382650"/>
            <a:ext cx="7703400" cy="5907300"/>
            <a:chOff x="727425" y="-382650"/>
            <a:chExt cx="7703400" cy="5907300"/>
          </a:xfrm>
        </p:grpSpPr>
        <p:sp>
          <p:nvSpPr>
            <p:cNvPr id="92" name="Google Shape;92;p11"/>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11"/>
            <p:cNvCxnSpPr/>
            <p:nvPr/>
          </p:nvCxnSpPr>
          <p:spPr>
            <a:xfrm>
              <a:off x="727425" y="4608450"/>
              <a:ext cx="0" cy="916200"/>
            </a:xfrm>
            <a:prstGeom prst="straightConnector1">
              <a:avLst/>
            </a:prstGeom>
            <a:noFill/>
            <a:ln cap="flat" cmpd="sng" w="19050">
              <a:solidFill>
                <a:schemeClr val="dk1"/>
              </a:solidFill>
              <a:prstDash val="solid"/>
              <a:round/>
              <a:headEnd len="med" w="med" type="none"/>
              <a:tailEnd len="med" w="med" type="none"/>
            </a:ln>
          </p:spPr>
        </p:cxnSp>
        <p:cxnSp>
          <p:nvCxnSpPr>
            <p:cNvPr id="94" name="Google Shape;94;p11"/>
            <p:cNvCxnSpPr/>
            <p:nvPr/>
          </p:nvCxnSpPr>
          <p:spPr>
            <a:xfrm>
              <a:off x="8430775" y="-382650"/>
              <a:ext cx="0" cy="916200"/>
            </a:xfrm>
            <a:prstGeom prst="straightConnector1">
              <a:avLst/>
            </a:prstGeom>
            <a:noFill/>
            <a:ln cap="flat" cmpd="sng" w="19050">
              <a:solidFill>
                <a:schemeClr val="dk1"/>
              </a:solidFill>
              <a:prstDash val="solid"/>
              <a:round/>
              <a:headEnd len="med" w="med" type="none"/>
              <a:tailEnd len="med" w="med" type="none"/>
            </a:ln>
          </p:spPr>
        </p:cxnSp>
      </p:grpSp>
      <p:sp>
        <p:nvSpPr>
          <p:cNvPr id="95" name="Google Shape;95;p11"/>
          <p:cNvSpPr txBox="1"/>
          <p:nvPr>
            <p:ph hasCustomPrompt="1" type="title"/>
          </p:nvPr>
        </p:nvSpPr>
        <p:spPr>
          <a:xfrm>
            <a:off x="2603050" y="1856113"/>
            <a:ext cx="5827800" cy="1024500"/>
          </a:xfrm>
          <a:prstGeom prst="rect">
            <a:avLst/>
          </a:prstGeom>
          <a:solidFill>
            <a:schemeClr val="dk1"/>
          </a:solidFill>
        </p:spPr>
        <p:txBody>
          <a:bodyPr anchorCtr="0" anchor="ctr" bIns="91425" lIns="91425" spcFirstLastPara="1" rIns="91425" wrap="square" tIns="91425">
            <a:noAutofit/>
          </a:bodyPr>
          <a:lstStyle>
            <a:lvl1pPr indent="0" lvl="0" marL="0" rtl="0">
              <a:lnSpc>
                <a:spcPct val="115000"/>
              </a:lnSpc>
              <a:spcBef>
                <a:spcPts val="0"/>
              </a:spcBef>
              <a:spcAft>
                <a:spcPts val="0"/>
              </a:spcAft>
              <a:buSzPts val="9600"/>
              <a:buNone/>
              <a:defRPr sz="49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6" name="Google Shape;96;p11"/>
          <p:cNvSpPr txBox="1"/>
          <p:nvPr>
            <p:ph idx="1" type="subTitle"/>
          </p:nvPr>
        </p:nvSpPr>
        <p:spPr>
          <a:xfrm>
            <a:off x="2603050" y="2880588"/>
            <a:ext cx="5827800" cy="40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atin typeface="Hanken Grotesk"/>
                <a:ea typeface="Hanken Grotesk"/>
                <a:cs typeface="Hanken Grotesk"/>
                <a:sym typeface="Hanken Grotesk"/>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7" name="Google Shape;9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98" name="Shape 98"/>
        <p:cNvGrpSpPr/>
        <p:nvPr/>
      </p:nvGrpSpPr>
      <p:grpSpPr>
        <a:xfrm>
          <a:off x="0" y="0"/>
          <a:ext cx="0" cy="0"/>
          <a:chOff x="0" y="0"/>
          <a:chExt cx="0" cy="0"/>
        </a:xfrm>
      </p:grpSpPr>
      <p:sp>
        <p:nvSpPr>
          <p:cNvPr id="99" name="Google Shape;99;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0" name="Shape 100"/>
        <p:cNvGrpSpPr/>
        <p:nvPr/>
      </p:nvGrpSpPr>
      <p:grpSpPr>
        <a:xfrm>
          <a:off x="0" y="0"/>
          <a:ext cx="0" cy="0"/>
          <a:chOff x="0" y="0"/>
          <a:chExt cx="0" cy="0"/>
        </a:xfrm>
      </p:grpSpPr>
      <p:sp>
        <p:nvSpPr>
          <p:cNvPr id="101" name="Google Shape;101;p13"/>
          <p:cNvSpPr/>
          <p:nvPr/>
        </p:nvSpPr>
        <p:spPr>
          <a:xfrm>
            <a:off x="-941925"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3"/>
          <p:cNvGrpSpPr/>
          <p:nvPr/>
        </p:nvGrpSpPr>
        <p:grpSpPr>
          <a:xfrm>
            <a:off x="-19050" y="232800"/>
            <a:ext cx="9189150" cy="4684500"/>
            <a:chOff x="-19050" y="232800"/>
            <a:chExt cx="9189150" cy="4684500"/>
          </a:xfrm>
        </p:grpSpPr>
        <p:sp>
          <p:nvSpPr>
            <p:cNvPr id="103" name="Google Shape;103;p1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13"/>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05" name="Google Shape;105;p13"/>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106" name="Google Shape;106;p13"/>
          <p:cNvSpPr txBox="1"/>
          <p:nvPr>
            <p:ph type="title"/>
          </p:nvPr>
        </p:nvSpPr>
        <p:spPr>
          <a:xfrm>
            <a:off x="6632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7" name="Google Shape;107;p13"/>
          <p:cNvSpPr txBox="1"/>
          <p:nvPr>
            <p:ph idx="1" type="subTitle"/>
          </p:nvPr>
        </p:nvSpPr>
        <p:spPr>
          <a:xfrm>
            <a:off x="78867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8" name="Google Shape;108;p13"/>
          <p:cNvSpPr txBox="1"/>
          <p:nvPr>
            <p:ph idx="2" type="subTitle"/>
          </p:nvPr>
        </p:nvSpPr>
        <p:spPr>
          <a:xfrm>
            <a:off x="78867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9" name="Google Shape;109;p13"/>
          <p:cNvSpPr txBox="1"/>
          <p:nvPr>
            <p:ph idx="3" type="subTitle"/>
          </p:nvPr>
        </p:nvSpPr>
        <p:spPr>
          <a:xfrm>
            <a:off x="3418500"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0" name="Google Shape;110;p13"/>
          <p:cNvSpPr txBox="1"/>
          <p:nvPr>
            <p:ph idx="4" type="subTitle"/>
          </p:nvPr>
        </p:nvSpPr>
        <p:spPr>
          <a:xfrm>
            <a:off x="3418500"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1" name="Google Shape;111;p13"/>
          <p:cNvSpPr txBox="1"/>
          <p:nvPr>
            <p:ph hasCustomPrompt="1" idx="5" type="title"/>
          </p:nvPr>
        </p:nvSpPr>
        <p:spPr>
          <a:xfrm>
            <a:off x="9195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p:nvPr>
            <p:ph hasCustomPrompt="1" idx="6" type="title"/>
          </p:nvPr>
        </p:nvSpPr>
        <p:spPr>
          <a:xfrm>
            <a:off x="3509050"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p:nvPr>
            <p:ph hasCustomPrompt="1" idx="7" type="title"/>
          </p:nvPr>
        </p:nvSpPr>
        <p:spPr>
          <a:xfrm>
            <a:off x="9195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hasCustomPrompt="1" idx="8" type="title"/>
          </p:nvPr>
        </p:nvSpPr>
        <p:spPr>
          <a:xfrm>
            <a:off x="35282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p:nvPr>
            <p:ph idx="9" type="subTitle"/>
          </p:nvPr>
        </p:nvSpPr>
        <p:spPr>
          <a:xfrm>
            <a:off x="604832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6" name="Google Shape;116;p13"/>
          <p:cNvSpPr txBox="1"/>
          <p:nvPr>
            <p:ph idx="13" type="subTitle"/>
          </p:nvPr>
        </p:nvSpPr>
        <p:spPr>
          <a:xfrm>
            <a:off x="604832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7" name="Google Shape;117;p13"/>
          <p:cNvSpPr txBox="1"/>
          <p:nvPr>
            <p:ph hasCustomPrompt="1" idx="14" type="title"/>
          </p:nvPr>
        </p:nvSpPr>
        <p:spPr>
          <a:xfrm>
            <a:off x="61369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p:nvPr>
            <p:ph hasCustomPrompt="1" idx="15" type="title"/>
          </p:nvPr>
        </p:nvSpPr>
        <p:spPr>
          <a:xfrm>
            <a:off x="61369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p:nvPr>
            <p:ph idx="16" type="subTitle"/>
          </p:nvPr>
        </p:nvSpPr>
        <p:spPr>
          <a:xfrm>
            <a:off x="78867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0" name="Google Shape;120;p13"/>
          <p:cNvSpPr txBox="1"/>
          <p:nvPr>
            <p:ph idx="17" type="subTitle"/>
          </p:nvPr>
        </p:nvSpPr>
        <p:spPr>
          <a:xfrm>
            <a:off x="78867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1" name="Google Shape;121;p13"/>
          <p:cNvSpPr txBox="1"/>
          <p:nvPr>
            <p:ph idx="18" type="subTitle"/>
          </p:nvPr>
        </p:nvSpPr>
        <p:spPr>
          <a:xfrm>
            <a:off x="3418500"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2" name="Google Shape;122;p13"/>
          <p:cNvSpPr txBox="1"/>
          <p:nvPr>
            <p:ph idx="19" type="subTitle"/>
          </p:nvPr>
        </p:nvSpPr>
        <p:spPr>
          <a:xfrm>
            <a:off x="3418500"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3" name="Google Shape;123;p13"/>
          <p:cNvSpPr txBox="1"/>
          <p:nvPr>
            <p:ph idx="20" type="subTitle"/>
          </p:nvPr>
        </p:nvSpPr>
        <p:spPr>
          <a:xfrm>
            <a:off x="604832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4" name="Google Shape;124;p13"/>
          <p:cNvSpPr txBox="1"/>
          <p:nvPr>
            <p:ph idx="21" type="subTitle"/>
          </p:nvPr>
        </p:nvSpPr>
        <p:spPr>
          <a:xfrm>
            <a:off x="604832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5" name="Google Shape;125;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6" name="Shape 126"/>
        <p:cNvGrpSpPr/>
        <p:nvPr/>
      </p:nvGrpSpPr>
      <p:grpSpPr>
        <a:xfrm>
          <a:off x="0" y="0"/>
          <a:ext cx="0" cy="0"/>
          <a:chOff x="0" y="0"/>
          <a:chExt cx="0" cy="0"/>
        </a:xfrm>
      </p:grpSpPr>
      <p:sp>
        <p:nvSpPr>
          <p:cNvPr id="127" name="Google Shape;127;p14"/>
          <p:cNvSpPr/>
          <p:nvPr/>
        </p:nvSpPr>
        <p:spPr>
          <a:xfrm>
            <a:off x="-2125550" y="301862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14"/>
          <p:cNvGrpSpPr/>
          <p:nvPr/>
        </p:nvGrpSpPr>
        <p:grpSpPr>
          <a:xfrm>
            <a:off x="727425" y="-29250"/>
            <a:ext cx="8550550" cy="4637825"/>
            <a:chOff x="727425" y="-29250"/>
            <a:chExt cx="8550550" cy="4637825"/>
          </a:xfrm>
        </p:grpSpPr>
        <p:sp>
          <p:nvSpPr>
            <p:cNvPr id="129" name="Google Shape;129;p14"/>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14"/>
            <p:cNvCxnSpPr/>
            <p:nvPr/>
          </p:nvCxnSpPr>
          <p:spPr>
            <a:xfrm rot="10800000">
              <a:off x="727425" y="-29250"/>
              <a:ext cx="0" cy="562800"/>
            </a:xfrm>
            <a:prstGeom prst="straightConnector1">
              <a:avLst/>
            </a:prstGeom>
            <a:noFill/>
            <a:ln cap="flat" cmpd="sng" w="19050">
              <a:solidFill>
                <a:schemeClr val="dk1"/>
              </a:solidFill>
              <a:prstDash val="solid"/>
              <a:round/>
              <a:headEnd len="med" w="med" type="none"/>
              <a:tailEnd len="med" w="med" type="none"/>
            </a:ln>
          </p:spPr>
        </p:cxnSp>
        <p:cxnSp>
          <p:nvCxnSpPr>
            <p:cNvPr id="131" name="Google Shape;131;p14"/>
            <p:cNvCxnSpPr/>
            <p:nvPr/>
          </p:nvCxnSpPr>
          <p:spPr>
            <a:xfrm>
              <a:off x="8430775" y="4608575"/>
              <a:ext cx="847200" cy="0"/>
            </a:xfrm>
            <a:prstGeom prst="straightConnector1">
              <a:avLst/>
            </a:prstGeom>
            <a:noFill/>
            <a:ln cap="flat" cmpd="sng" w="19050">
              <a:solidFill>
                <a:schemeClr val="dk1"/>
              </a:solidFill>
              <a:prstDash val="solid"/>
              <a:round/>
              <a:headEnd len="med" w="med" type="none"/>
              <a:tailEnd len="med" w="med" type="none"/>
            </a:ln>
          </p:spPr>
        </p:cxnSp>
      </p:grpSp>
      <p:sp>
        <p:nvSpPr>
          <p:cNvPr id="132" name="Google Shape;132;p14"/>
          <p:cNvSpPr txBox="1"/>
          <p:nvPr>
            <p:ph type="title"/>
          </p:nvPr>
        </p:nvSpPr>
        <p:spPr>
          <a:xfrm>
            <a:off x="2212125" y="2464650"/>
            <a:ext cx="5913900" cy="5319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33" name="Google Shape;133;p14"/>
          <p:cNvSpPr txBox="1"/>
          <p:nvPr>
            <p:ph idx="1" type="subTitle"/>
          </p:nvPr>
        </p:nvSpPr>
        <p:spPr>
          <a:xfrm>
            <a:off x="2212125" y="838350"/>
            <a:ext cx="5913900" cy="1626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2500">
                <a:latin typeface="Hanken Grotesk"/>
                <a:ea typeface="Hanken Grotesk"/>
                <a:cs typeface="Hanken Grotesk"/>
                <a:sym typeface="Hanken Grotesk"/>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34" name="Google Shape;134;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35" name="Shape 135"/>
        <p:cNvGrpSpPr/>
        <p:nvPr/>
      </p:nvGrpSpPr>
      <p:grpSpPr>
        <a:xfrm>
          <a:off x="0" y="0"/>
          <a:ext cx="0" cy="0"/>
          <a:chOff x="0" y="0"/>
          <a:chExt cx="0" cy="0"/>
        </a:xfrm>
      </p:grpSpPr>
      <p:sp>
        <p:nvSpPr>
          <p:cNvPr id="136" name="Google Shape;136;p15"/>
          <p:cNvSpPr/>
          <p:nvPr/>
        </p:nvSpPr>
        <p:spPr>
          <a:xfrm>
            <a:off x="35528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5"/>
          <p:cNvGrpSpPr/>
          <p:nvPr/>
        </p:nvGrpSpPr>
        <p:grpSpPr>
          <a:xfrm>
            <a:off x="-50475" y="232800"/>
            <a:ext cx="8961675" cy="4684500"/>
            <a:chOff x="-50475" y="232800"/>
            <a:chExt cx="8961675" cy="4684500"/>
          </a:xfrm>
        </p:grpSpPr>
        <p:sp>
          <p:nvSpPr>
            <p:cNvPr id="138" name="Google Shape;138;p1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 name="Google Shape;139;p15"/>
            <p:cNvCxnSpPr/>
            <p:nvPr/>
          </p:nvCxnSpPr>
          <p:spPr>
            <a:xfrm rot="10800000">
              <a:off x="-50475" y="232800"/>
              <a:ext cx="309300" cy="0"/>
            </a:xfrm>
            <a:prstGeom prst="straightConnector1">
              <a:avLst/>
            </a:prstGeom>
            <a:noFill/>
            <a:ln cap="flat" cmpd="sng" w="19050">
              <a:solidFill>
                <a:schemeClr val="dk1"/>
              </a:solidFill>
              <a:prstDash val="solid"/>
              <a:round/>
              <a:headEnd len="med" w="med" type="none"/>
              <a:tailEnd len="med" w="med" type="none"/>
            </a:ln>
          </p:spPr>
        </p:cxnSp>
      </p:grpSp>
      <p:sp>
        <p:nvSpPr>
          <p:cNvPr id="140" name="Google Shape;140;p15"/>
          <p:cNvSpPr txBox="1"/>
          <p:nvPr>
            <p:ph type="title"/>
          </p:nvPr>
        </p:nvSpPr>
        <p:spPr>
          <a:xfrm>
            <a:off x="720000" y="1203900"/>
            <a:ext cx="3198300" cy="1502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1" name="Google Shape;141;p15"/>
          <p:cNvSpPr txBox="1"/>
          <p:nvPr>
            <p:ph idx="1" type="subTitle"/>
          </p:nvPr>
        </p:nvSpPr>
        <p:spPr>
          <a:xfrm>
            <a:off x="720000" y="2706062"/>
            <a:ext cx="3198300" cy="146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15"/>
          <p:cNvSpPr/>
          <p:nvPr>
            <p:ph idx="2" type="pic"/>
          </p:nvPr>
        </p:nvSpPr>
        <p:spPr>
          <a:xfrm>
            <a:off x="4494050" y="0"/>
            <a:ext cx="4650000" cy="5143500"/>
          </a:xfrm>
          <a:prstGeom prst="rect">
            <a:avLst/>
          </a:prstGeom>
          <a:noFill/>
          <a:ln cap="flat" cmpd="sng" w="19050">
            <a:solidFill>
              <a:schemeClr val="dk1"/>
            </a:solidFill>
            <a:prstDash val="solid"/>
            <a:round/>
            <a:headEnd len="sm" w="sm" type="none"/>
            <a:tailEnd len="sm" w="sm" type="none"/>
          </a:ln>
        </p:spPr>
      </p:sp>
      <p:sp>
        <p:nvSpPr>
          <p:cNvPr id="143" name="Google Shape;143;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44" name="Shape 144"/>
        <p:cNvGrpSpPr/>
        <p:nvPr/>
      </p:nvGrpSpPr>
      <p:grpSpPr>
        <a:xfrm>
          <a:off x="0" y="0"/>
          <a:ext cx="0" cy="0"/>
          <a:chOff x="0" y="0"/>
          <a:chExt cx="0" cy="0"/>
        </a:xfrm>
      </p:grpSpPr>
      <p:sp>
        <p:nvSpPr>
          <p:cNvPr id="145" name="Google Shape;145;p16"/>
          <p:cNvSpPr/>
          <p:nvPr/>
        </p:nvSpPr>
        <p:spPr>
          <a:xfrm>
            <a:off x="-923000" y="-945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16"/>
          <p:cNvGrpSpPr/>
          <p:nvPr/>
        </p:nvGrpSpPr>
        <p:grpSpPr>
          <a:xfrm>
            <a:off x="-19050" y="232800"/>
            <a:ext cx="9176275" cy="4684500"/>
            <a:chOff x="-19050" y="232800"/>
            <a:chExt cx="9176275" cy="4684500"/>
          </a:xfrm>
        </p:grpSpPr>
        <p:sp>
          <p:nvSpPr>
            <p:cNvPr id="147" name="Google Shape;147;p1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16"/>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49" name="Google Shape;149;p16"/>
            <p:cNvCxnSpPr/>
            <p:nvPr/>
          </p:nvCxnSpPr>
          <p:spPr>
            <a:xfrm>
              <a:off x="8917525" y="4917300"/>
              <a:ext cx="239700" cy="0"/>
            </a:xfrm>
            <a:prstGeom prst="straightConnector1">
              <a:avLst/>
            </a:prstGeom>
            <a:noFill/>
            <a:ln cap="flat" cmpd="sng" w="19050">
              <a:solidFill>
                <a:schemeClr val="dk1"/>
              </a:solidFill>
              <a:prstDash val="solid"/>
              <a:round/>
              <a:headEnd len="med" w="med" type="none"/>
              <a:tailEnd len="med" w="med" type="none"/>
            </a:ln>
          </p:spPr>
        </p:cxnSp>
      </p:grpSp>
      <p:sp>
        <p:nvSpPr>
          <p:cNvPr id="150" name="Google Shape;150;p16"/>
          <p:cNvSpPr txBox="1"/>
          <p:nvPr>
            <p:ph type="title"/>
          </p:nvPr>
        </p:nvSpPr>
        <p:spPr>
          <a:xfrm>
            <a:off x="878875" y="1533125"/>
            <a:ext cx="3024900" cy="642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1" name="Google Shape;151;p16"/>
          <p:cNvSpPr txBox="1"/>
          <p:nvPr>
            <p:ph idx="1" type="subTitle"/>
          </p:nvPr>
        </p:nvSpPr>
        <p:spPr>
          <a:xfrm>
            <a:off x="878875" y="2175300"/>
            <a:ext cx="3024900" cy="121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2" name="Google Shape;15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153" name="Shape 153"/>
        <p:cNvGrpSpPr/>
        <p:nvPr/>
      </p:nvGrpSpPr>
      <p:grpSpPr>
        <a:xfrm>
          <a:off x="0" y="0"/>
          <a:ext cx="0" cy="0"/>
          <a:chOff x="0" y="0"/>
          <a:chExt cx="0" cy="0"/>
        </a:xfrm>
      </p:grpSpPr>
      <p:sp>
        <p:nvSpPr>
          <p:cNvPr id="154" name="Google Shape;154;p1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17"/>
          <p:cNvGrpSpPr/>
          <p:nvPr/>
        </p:nvGrpSpPr>
        <p:grpSpPr>
          <a:xfrm>
            <a:off x="232200" y="232800"/>
            <a:ext cx="8937900" cy="4932875"/>
            <a:chOff x="232200" y="232800"/>
            <a:chExt cx="8937900" cy="4932875"/>
          </a:xfrm>
        </p:grpSpPr>
        <p:sp>
          <p:nvSpPr>
            <p:cNvPr id="156" name="Google Shape;156;p1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17"/>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58" name="Google Shape;158;p17"/>
            <p:cNvCxnSpPr/>
            <p:nvPr/>
          </p:nvCxnSpPr>
          <p:spPr>
            <a:xfrm>
              <a:off x="233525" y="4913075"/>
              <a:ext cx="0" cy="252600"/>
            </a:xfrm>
            <a:prstGeom prst="straightConnector1">
              <a:avLst/>
            </a:prstGeom>
            <a:noFill/>
            <a:ln cap="flat" cmpd="sng" w="19050">
              <a:solidFill>
                <a:schemeClr val="dk1"/>
              </a:solidFill>
              <a:prstDash val="solid"/>
              <a:round/>
              <a:headEnd len="med" w="med" type="none"/>
              <a:tailEnd len="med" w="med" type="none"/>
            </a:ln>
          </p:spPr>
        </p:cxnSp>
      </p:grpSp>
      <p:sp>
        <p:nvSpPr>
          <p:cNvPr id="159" name="Google Shape;159;p17"/>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160" name="Google Shape;160;p17"/>
          <p:cNvSpPr txBox="1"/>
          <p:nvPr>
            <p:ph idx="1" type="subTitle"/>
          </p:nvPr>
        </p:nvSpPr>
        <p:spPr>
          <a:xfrm>
            <a:off x="713250" y="1017725"/>
            <a:ext cx="7717500" cy="889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61" name="Google Shape;16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
    <p:spTree>
      <p:nvGrpSpPr>
        <p:cNvPr id="162" name="Shape 162"/>
        <p:cNvGrpSpPr/>
        <p:nvPr/>
      </p:nvGrpSpPr>
      <p:grpSpPr>
        <a:xfrm>
          <a:off x="0" y="0"/>
          <a:ext cx="0" cy="0"/>
          <a:chOff x="0" y="0"/>
          <a:chExt cx="0" cy="0"/>
        </a:xfrm>
      </p:grpSpPr>
      <p:sp>
        <p:nvSpPr>
          <p:cNvPr id="163" name="Google Shape;163;p18"/>
          <p:cNvSpPr/>
          <p:nvPr/>
        </p:nvSpPr>
        <p:spPr>
          <a:xfrm>
            <a:off x="7069475" y="3282725"/>
            <a:ext cx="3701700" cy="3701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18"/>
          <p:cNvGrpSpPr/>
          <p:nvPr/>
        </p:nvGrpSpPr>
        <p:grpSpPr>
          <a:xfrm>
            <a:off x="-19050" y="232800"/>
            <a:ext cx="8930250" cy="5117250"/>
            <a:chOff x="-19050" y="232800"/>
            <a:chExt cx="8930250" cy="5117250"/>
          </a:xfrm>
        </p:grpSpPr>
        <p:sp>
          <p:nvSpPr>
            <p:cNvPr id="165" name="Google Shape;165;p1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18"/>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67" name="Google Shape;167;p18"/>
            <p:cNvCxnSpPr/>
            <p:nvPr/>
          </p:nvCxnSpPr>
          <p:spPr>
            <a:xfrm rot="10800000">
              <a:off x="8911200" y="4917150"/>
              <a:ext cx="0" cy="432900"/>
            </a:xfrm>
            <a:prstGeom prst="straightConnector1">
              <a:avLst/>
            </a:prstGeom>
            <a:noFill/>
            <a:ln cap="flat" cmpd="sng" w="19050">
              <a:solidFill>
                <a:schemeClr val="dk1"/>
              </a:solidFill>
              <a:prstDash val="solid"/>
              <a:round/>
              <a:headEnd len="med" w="med" type="none"/>
              <a:tailEnd len="med" w="med" type="none"/>
            </a:ln>
          </p:spPr>
        </p:cxnSp>
      </p:grpSp>
      <p:sp>
        <p:nvSpPr>
          <p:cNvPr id="168" name="Google Shape;168;p18"/>
          <p:cNvSpPr txBox="1"/>
          <p:nvPr>
            <p:ph type="title"/>
          </p:nvPr>
        </p:nvSpPr>
        <p:spPr>
          <a:xfrm>
            <a:off x="72232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169" name="Google Shape;169;p18"/>
          <p:cNvSpPr txBox="1"/>
          <p:nvPr>
            <p:ph idx="1" type="subTitle"/>
          </p:nvPr>
        </p:nvSpPr>
        <p:spPr>
          <a:xfrm>
            <a:off x="713175" y="1421525"/>
            <a:ext cx="5945400" cy="2600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70" name="Google Shape;170;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71" name="Shape 171"/>
        <p:cNvGrpSpPr/>
        <p:nvPr/>
      </p:nvGrpSpPr>
      <p:grpSpPr>
        <a:xfrm>
          <a:off x="0" y="0"/>
          <a:ext cx="0" cy="0"/>
          <a:chOff x="0" y="0"/>
          <a:chExt cx="0" cy="0"/>
        </a:xfrm>
      </p:grpSpPr>
      <p:sp>
        <p:nvSpPr>
          <p:cNvPr id="172" name="Google Shape;172;p19"/>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9"/>
          <p:cNvGrpSpPr/>
          <p:nvPr/>
        </p:nvGrpSpPr>
        <p:grpSpPr>
          <a:xfrm>
            <a:off x="232200" y="232800"/>
            <a:ext cx="8988300" cy="5000100"/>
            <a:chOff x="232200" y="232800"/>
            <a:chExt cx="8988300" cy="5000100"/>
          </a:xfrm>
        </p:grpSpPr>
        <p:sp>
          <p:nvSpPr>
            <p:cNvPr id="174" name="Google Shape;174;p1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5" name="Google Shape;175;p19"/>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76" name="Google Shape;176;p19"/>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77" name="Google Shape;177;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8" name="Google Shape;178;p19"/>
          <p:cNvSpPr txBox="1"/>
          <p:nvPr>
            <p:ph idx="1" type="subTitle"/>
          </p:nvPr>
        </p:nvSpPr>
        <p:spPr>
          <a:xfrm>
            <a:off x="977801"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9" name="Google Shape;179;p19"/>
          <p:cNvSpPr txBox="1"/>
          <p:nvPr>
            <p:ph idx="2" type="subTitle"/>
          </p:nvPr>
        </p:nvSpPr>
        <p:spPr>
          <a:xfrm>
            <a:off x="345074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0" name="Google Shape;180;p19"/>
          <p:cNvSpPr txBox="1"/>
          <p:nvPr>
            <p:ph idx="3" type="subTitle"/>
          </p:nvPr>
        </p:nvSpPr>
        <p:spPr>
          <a:xfrm>
            <a:off x="592369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1" name="Google Shape;181;p19"/>
          <p:cNvSpPr txBox="1"/>
          <p:nvPr>
            <p:ph idx="4" type="subTitle"/>
          </p:nvPr>
        </p:nvSpPr>
        <p:spPr>
          <a:xfrm>
            <a:off x="977803"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2" name="Google Shape;182;p19"/>
          <p:cNvSpPr txBox="1"/>
          <p:nvPr>
            <p:ph idx="5" type="subTitle"/>
          </p:nvPr>
        </p:nvSpPr>
        <p:spPr>
          <a:xfrm>
            <a:off x="345074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3" name="Google Shape;183;p19"/>
          <p:cNvSpPr txBox="1"/>
          <p:nvPr>
            <p:ph idx="6" type="subTitle"/>
          </p:nvPr>
        </p:nvSpPr>
        <p:spPr>
          <a:xfrm>
            <a:off x="592369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4" name="Google Shape;184;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85" name="Shape 185"/>
        <p:cNvGrpSpPr/>
        <p:nvPr/>
      </p:nvGrpSpPr>
      <p:grpSpPr>
        <a:xfrm>
          <a:off x="0" y="0"/>
          <a:ext cx="0" cy="0"/>
          <a:chOff x="0" y="0"/>
          <a:chExt cx="0" cy="0"/>
        </a:xfrm>
      </p:grpSpPr>
      <p:sp>
        <p:nvSpPr>
          <p:cNvPr id="186" name="Google Shape;186;p20"/>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20"/>
          <p:cNvGrpSpPr/>
          <p:nvPr/>
        </p:nvGrpSpPr>
        <p:grpSpPr>
          <a:xfrm>
            <a:off x="232200" y="232800"/>
            <a:ext cx="8988300" cy="5000100"/>
            <a:chOff x="232200" y="232800"/>
            <a:chExt cx="8988300" cy="5000100"/>
          </a:xfrm>
        </p:grpSpPr>
        <p:sp>
          <p:nvSpPr>
            <p:cNvPr id="188" name="Google Shape;188;p20"/>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9" name="Google Shape;189;p20"/>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90" name="Google Shape;190;p20"/>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91" name="Google Shape;191;p20"/>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2" name="Google Shape;192;p20"/>
          <p:cNvSpPr txBox="1"/>
          <p:nvPr>
            <p:ph idx="1" type="subTitle"/>
          </p:nvPr>
        </p:nvSpPr>
        <p:spPr>
          <a:xfrm>
            <a:off x="1731050" y="1640570"/>
            <a:ext cx="6613200" cy="530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3" name="Google Shape;193;p20"/>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4" name="Google Shape;194;p20"/>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5" name="Google Shape;195;p20"/>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96" name="Google Shape;196;p20"/>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97" name="Google Shape;197;p20"/>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98" name="Google Shape;198;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99" name="Google Shape;199;p20"/>
          <p:cNvGrpSpPr/>
          <p:nvPr/>
        </p:nvGrpSpPr>
        <p:grpSpPr>
          <a:xfrm>
            <a:off x="-725" y="1466925"/>
            <a:ext cx="939900" cy="2326875"/>
            <a:chOff x="-725" y="1466925"/>
            <a:chExt cx="939900" cy="2326875"/>
          </a:xfrm>
        </p:grpSpPr>
        <p:cxnSp>
          <p:nvCxnSpPr>
            <p:cNvPr id="200" name="Google Shape;200;p20"/>
            <p:cNvCxnSpPr/>
            <p:nvPr/>
          </p:nvCxnSpPr>
          <p:spPr>
            <a:xfrm>
              <a:off x="-725" y="1466925"/>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201" name="Google Shape;201;p20"/>
            <p:cNvCxnSpPr/>
            <p:nvPr/>
          </p:nvCxnSpPr>
          <p:spPr>
            <a:xfrm>
              <a:off x="-725" y="2668450"/>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202" name="Google Shape;202;p20"/>
            <p:cNvCxnSpPr/>
            <p:nvPr/>
          </p:nvCxnSpPr>
          <p:spPr>
            <a:xfrm>
              <a:off x="-725" y="3793800"/>
              <a:ext cx="939900" cy="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p:nvPr/>
        </p:nvSpPr>
        <p:spPr>
          <a:xfrm>
            <a:off x="643372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 name="Google Shape;20;p3"/>
          <p:cNvGrpSpPr/>
          <p:nvPr/>
        </p:nvGrpSpPr>
        <p:grpSpPr>
          <a:xfrm>
            <a:off x="713225" y="-62550"/>
            <a:ext cx="7717800" cy="5210100"/>
            <a:chOff x="713225" y="-62550"/>
            <a:chExt cx="7717800" cy="5210100"/>
          </a:xfrm>
        </p:grpSpPr>
        <p:sp>
          <p:nvSpPr>
            <p:cNvPr id="21" name="Google Shape;21;p3"/>
            <p:cNvSpPr/>
            <p:nvPr/>
          </p:nvSpPr>
          <p:spPr>
            <a:xfrm>
              <a:off x="713225" y="533550"/>
              <a:ext cx="77178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 name="Google Shape;22;p3"/>
            <p:cNvCxnSpPr/>
            <p:nvPr/>
          </p:nvCxnSpPr>
          <p:spPr>
            <a:xfrm rot="10800000">
              <a:off x="713225" y="-62550"/>
              <a:ext cx="0" cy="596100"/>
            </a:xfrm>
            <a:prstGeom prst="straightConnector1">
              <a:avLst/>
            </a:prstGeom>
            <a:noFill/>
            <a:ln cap="flat" cmpd="sng" w="19050">
              <a:solidFill>
                <a:schemeClr val="dk1"/>
              </a:solidFill>
              <a:prstDash val="solid"/>
              <a:round/>
              <a:headEnd len="med" w="med" type="none"/>
              <a:tailEnd len="med" w="med" type="none"/>
            </a:ln>
          </p:spPr>
        </p:cxnSp>
        <p:cxnSp>
          <p:nvCxnSpPr>
            <p:cNvPr id="23" name="Google Shape;23;p3"/>
            <p:cNvCxnSpPr/>
            <p:nvPr/>
          </p:nvCxnSpPr>
          <p:spPr>
            <a:xfrm>
              <a:off x="8430775" y="4608450"/>
              <a:ext cx="0" cy="539100"/>
            </a:xfrm>
            <a:prstGeom prst="straightConnector1">
              <a:avLst/>
            </a:prstGeom>
            <a:noFill/>
            <a:ln cap="flat" cmpd="sng" w="19050">
              <a:solidFill>
                <a:schemeClr val="dk1"/>
              </a:solidFill>
              <a:prstDash val="solid"/>
              <a:round/>
              <a:headEnd len="med" w="med" type="none"/>
              <a:tailEnd len="med" w="med" type="none"/>
            </a:ln>
          </p:spPr>
        </p:cxnSp>
      </p:grpSp>
      <p:sp>
        <p:nvSpPr>
          <p:cNvPr id="24" name="Google Shape;24;p3"/>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5" name="Google Shape;25;p3"/>
          <p:cNvSpPr txBox="1"/>
          <p:nvPr>
            <p:ph hasCustomPrompt="1" idx="2" type="title"/>
          </p:nvPr>
        </p:nvSpPr>
        <p:spPr>
          <a:xfrm>
            <a:off x="720000" y="533550"/>
            <a:ext cx="824400" cy="7050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6000"/>
              <a:buNone/>
              <a:defRPr sz="33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 name="Google Shape;26;p3"/>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7" name="Google Shape;2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1">
  <p:cSld name="CUSTOM_6_1_2">
    <p:spTree>
      <p:nvGrpSpPr>
        <p:cNvPr id="203" name="Shape 203"/>
        <p:cNvGrpSpPr/>
        <p:nvPr/>
      </p:nvGrpSpPr>
      <p:grpSpPr>
        <a:xfrm>
          <a:off x="0" y="0"/>
          <a:ext cx="0" cy="0"/>
          <a:chOff x="0" y="0"/>
          <a:chExt cx="0" cy="0"/>
        </a:xfrm>
      </p:grpSpPr>
      <p:sp>
        <p:nvSpPr>
          <p:cNvPr id="204" name="Google Shape;204;p21"/>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21"/>
          <p:cNvGrpSpPr/>
          <p:nvPr/>
        </p:nvGrpSpPr>
        <p:grpSpPr>
          <a:xfrm>
            <a:off x="232200" y="295050"/>
            <a:ext cx="8988300" cy="5000100"/>
            <a:chOff x="232200" y="232800"/>
            <a:chExt cx="8988300" cy="5000100"/>
          </a:xfrm>
        </p:grpSpPr>
        <p:sp>
          <p:nvSpPr>
            <p:cNvPr id="206" name="Google Shape;206;p21"/>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 name="Google Shape;207;p21"/>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08" name="Google Shape;208;p21"/>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209" name="Google Shape;209;p21"/>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0" name="Google Shape;210;p21"/>
          <p:cNvSpPr txBox="1"/>
          <p:nvPr>
            <p:ph idx="1" type="subTitle"/>
          </p:nvPr>
        </p:nvSpPr>
        <p:spPr>
          <a:xfrm>
            <a:off x="1731050" y="1640570"/>
            <a:ext cx="6613200" cy="5304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211" name="Google Shape;211;p21"/>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212" name="Google Shape;212;p21"/>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213" name="Google Shape;213;p21"/>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14" name="Google Shape;214;p21"/>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15" name="Google Shape;215;p21"/>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16" name="Google Shape;216;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217" name="Google Shape;217;p21"/>
          <p:cNvGrpSpPr/>
          <p:nvPr/>
        </p:nvGrpSpPr>
        <p:grpSpPr>
          <a:xfrm>
            <a:off x="0" y="1982275"/>
            <a:ext cx="939900" cy="1353925"/>
            <a:chOff x="-725" y="1390725"/>
            <a:chExt cx="939900" cy="1353925"/>
          </a:xfrm>
        </p:grpSpPr>
        <p:cxnSp>
          <p:nvCxnSpPr>
            <p:cNvPr id="218" name="Google Shape;218;p21"/>
            <p:cNvCxnSpPr/>
            <p:nvPr/>
          </p:nvCxnSpPr>
          <p:spPr>
            <a:xfrm>
              <a:off x="-725" y="1390725"/>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219" name="Google Shape;219;p21"/>
            <p:cNvCxnSpPr/>
            <p:nvPr/>
          </p:nvCxnSpPr>
          <p:spPr>
            <a:xfrm>
              <a:off x="-725" y="2744650"/>
              <a:ext cx="939900" cy="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220" name="Shape 220"/>
        <p:cNvGrpSpPr/>
        <p:nvPr/>
      </p:nvGrpSpPr>
      <p:grpSpPr>
        <a:xfrm>
          <a:off x="0" y="0"/>
          <a:ext cx="0" cy="0"/>
          <a:chOff x="0" y="0"/>
          <a:chExt cx="0" cy="0"/>
        </a:xfrm>
      </p:grpSpPr>
      <p:sp>
        <p:nvSpPr>
          <p:cNvPr id="221" name="Google Shape;221;p22"/>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22"/>
          <p:cNvGrpSpPr/>
          <p:nvPr/>
        </p:nvGrpSpPr>
        <p:grpSpPr>
          <a:xfrm>
            <a:off x="232200" y="-60100"/>
            <a:ext cx="9070200" cy="4977400"/>
            <a:chOff x="232200" y="-60100"/>
            <a:chExt cx="9070200" cy="4977400"/>
          </a:xfrm>
        </p:grpSpPr>
        <p:sp>
          <p:nvSpPr>
            <p:cNvPr id="223" name="Google Shape;223;p2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4" name="Google Shape;224;p22"/>
            <p:cNvCxnSpPr/>
            <p:nvPr/>
          </p:nvCxnSpPr>
          <p:spPr>
            <a:xfrm rot="10800000">
              <a:off x="232200" y="-60100"/>
              <a:ext cx="0" cy="296700"/>
            </a:xfrm>
            <a:prstGeom prst="straightConnector1">
              <a:avLst/>
            </a:prstGeom>
            <a:noFill/>
            <a:ln cap="flat" cmpd="sng" w="19050">
              <a:solidFill>
                <a:schemeClr val="dk1"/>
              </a:solidFill>
              <a:prstDash val="solid"/>
              <a:round/>
              <a:headEnd len="med" w="med" type="none"/>
              <a:tailEnd len="med" w="med" type="none"/>
            </a:ln>
          </p:spPr>
        </p:cxnSp>
        <p:cxnSp>
          <p:nvCxnSpPr>
            <p:cNvPr id="225" name="Google Shape;225;p22"/>
            <p:cNvCxnSpPr/>
            <p:nvPr/>
          </p:nvCxnSpPr>
          <p:spPr>
            <a:xfrm>
              <a:off x="8904900" y="4917300"/>
              <a:ext cx="397500" cy="0"/>
            </a:xfrm>
            <a:prstGeom prst="straightConnector1">
              <a:avLst/>
            </a:prstGeom>
            <a:noFill/>
            <a:ln cap="flat" cmpd="sng" w="19050">
              <a:solidFill>
                <a:schemeClr val="dk1"/>
              </a:solidFill>
              <a:prstDash val="solid"/>
              <a:round/>
              <a:headEnd len="med" w="med" type="none"/>
              <a:tailEnd len="med" w="med" type="none"/>
            </a:ln>
          </p:spPr>
        </p:cxnSp>
      </p:grpSp>
      <p:sp>
        <p:nvSpPr>
          <p:cNvPr id="226" name="Google Shape;226;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7" name="Google Shape;227;p22"/>
          <p:cNvSpPr txBox="1"/>
          <p:nvPr>
            <p:ph idx="1" type="subTitle"/>
          </p:nvPr>
        </p:nvSpPr>
        <p:spPr>
          <a:xfrm>
            <a:off x="2032350" y="1565625"/>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28" name="Google Shape;228;p22"/>
          <p:cNvSpPr txBox="1"/>
          <p:nvPr>
            <p:ph idx="2" type="subTitle"/>
          </p:nvPr>
        </p:nvSpPr>
        <p:spPr>
          <a:xfrm>
            <a:off x="2641957" y="2723563"/>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29" name="Google Shape;229;p22"/>
          <p:cNvSpPr txBox="1"/>
          <p:nvPr>
            <p:ph idx="3" type="subTitle"/>
          </p:nvPr>
        </p:nvSpPr>
        <p:spPr>
          <a:xfrm>
            <a:off x="3251557" y="3881500"/>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30" name="Google Shape;230;p22"/>
          <p:cNvSpPr txBox="1"/>
          <p:nvPr>
            <p:ph idx="4" type="subTitle"/>
          </p:nvPr>
        </p:nvSpPr>
        <p:spPr>
          <a:xfrm>
            <a:off x="2032350" y="1253625"/>
            <a:ext cx="4876800" cy="427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31" name="Google Shape;231;p22"/>
          <p:cNvSpPr txBox="1"/>
          <p:nvPr>
            <p:ph idx="5" type="subTitle"/>
          </p:nvPr>
        </p:nvSpPr>
        <p:spPr>
          <a:xfrm>
            <a:off x="2641950" y="241227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32" name="Google Shape;232;p22"/>
          <p:cNvSpPr txBox="1"/>
          <p:nvPr>
            <p:ph idx="6" type="subTitle"/>
          </p:nvPr>
        </p:nvSpPr>
        <p:spPr>
          <a:xfrm>
            <a:off x="3251550" y="357092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33" name="Google Shape;233;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34" name="Shape 234"/>
        <p:cNvGrpSpPr/>
        <p:nvPr/>
      </p:nvGrpSpPr>
      <p:grpSpPr>
        <a:xfrm>
          <a:off x="0" y="0"/>
          <a:ext cx="0" cy="0"/>
          <a:chOff x="0" y="0"/>
          <a:chExt cx="0" cy="0"/>
        </a:xfrm>
      </p:grpSpPr>
      <p:sp>
        <p:nvSpPr>
          <p:cNvPr id="235" name="Google Shape;235;p23"/>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 name="Google Shape;236;p23"/>
          <p:cNvGrpSpPr/>
          <p:nvPr/>
        </p:nvGrpSpPr>
        <p:grpSpPr>
          <a:xfrm>
            <a:off x="-19050" y="232800"/>
            <a:ext cx="9189150" cy="4684500"/>
            <a:chOff x="-19050" y="232800"/>
            <a:chExt cx="9189150" cy="4684500"/>
          </a:xfrm>
        </p:grpSpPr>
        <p:sp>
          <p:nvSpPr>
            <p:cNvPr id="237" name="Google Shape;237;p2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 name="Google Shape;238;p23"/>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39" name="Google Shape;239;p23"/>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40" name="Google Shape;240;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1" name="Google Shape;241;p23"/>
          <p:cNvSpPr txBox="1"/>
          <p:nvPr>
            <p:ph idx="1" type="subTitle"/>
          </p:nvPr>
        </p:nvSpPr>
        <p:spPr>
          <a:xfrm>
            <a:off x="1762571"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2" name="Google Shape;242;p23"/>
          <p:cNvSpPr txBox="1"/>
          <p:nvPr>
            <p:ph idx="2" type="subTitle"/>
          </p:nvPr>
        </p:nvSpPr>
        <p:spPr>
          <a:xfrm>
            <a:off x="5132667"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3" name="Google Shape;243;p23"/>
          <p:cNvSpPr txBox="1"/>
          <p:nvPr>
            <p:ph idx="3" type="subTitle"/>
          </p:nvPr>
        </p:nvSpPr>
        <p:spPr>
          <a:xfrm>
            <a:off x="1762571"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4" name="Google Shape;244;p23"/>
          <p:cNvSpPr txBox="1"/>
          <p:nvPr>
            <p:ph idx="4" type="subTitle"/>
          </p:nvPr>
        </p:nvSpPr>
        <p:spPr>
          <a:xfrm>
            <a:off x="5132667"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5" name="Google Shape;245;p23"/>
          <p:cNvSpPr txBox="1"/>
          <p:nvPr>
            <p:ph idx="5" type="subTitle"/>
          </p:nvPr>
        </p:nvSpPr>
        <p:spPr>
          <a:xfrm>
            <a:off x="1762571"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6" name="Google Shape;246;p23"/>
          <p:cNvSpPr txBox="1"/>
          <p:nvPr>
            <p:ph idx="6" type="subTitle"/>
          </p:nvPr>
        </p:nvSpPr>
        <p:spPr>
          <a:xfrm>
            <a:off x="5132667"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7" name="Google Shape;247;p23"/>
          <p:cNvSpPr txBox="1"/>
          <p:nvPr>
            <p:ph idx="7" type="subTitle"/>
          </p:nvPr>
        </p:nvSpPr>
        <p:spPr>
          <a:xfrm>
            <a:off x="1762571"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8" name="Google Shape;248;p23"/>
          <p:cNvSpPr txBox="1"/>
          <p:nvPr>
            <p:ph idx="8" type="subTitle"/>
          </p:nvPr>
        </p:nvSpPr>
        <p:spPr>
          <a:xfrm>
            <a:off x="5132667"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9" name="Google Shape;249;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250" name="Shape 250"/>
        <p:cNvGrpSpPr/>
        <p:nvPr/>
      </p:nvGrpSpPr>
      <p:grpSpPr>
        <a:xfrm>
          <a:off x="0" y="0"/>
          <a:ext cx="0" cy="0"/>
          <a:chOff x="0" y="0"/>
          <a:chExt cx="0" cy="0"/>
        </a:xfrm>
      </p:grpSpPr>
      <p:sp>
        <p:nvSpPr>
          <p:cNvPr id="251" name="Google Shape;251;p24"/>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 name="Google Shape;252;p24"/>
          <p:cNvGrpSpPr/>
          <p:nvPr/>
        </p:nvGrpSpPr>
        <p:grpSpPr>
          <a:xfrm>
            <a:off x="232200" y="232800"/>
            <a:ext cx="8988300" cy="5000100"/>
            <a:chOff x="232200" y="232800"/>
            <a:chExt cx="8988300" cy="5000100"/>
          </a:xfrm>
        </p:grpSpPr>
        <p:sp>
          <p:nvSpPr>
            <p:cNvPr id="253" name="Google Shape;253;p2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 name="Google Shape;254;p24"/>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55" name="Google Shape;255;p24"/>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256" name="Google Shape;256;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7" name="Google Shape;257;p24"/>
          <p:cNvSpPr txBox="1"/>
          <p:nvPr>
            <p:ph idx="1" type="subTitle"/>
          </p:nvPr>
        </p:nvSpPr>
        <p:spPr>
          <a:xfrm>
            <a:off x="874134"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58" name="Google Shape;258;p24"/>
          <p:cNvSpPr txBox="1"/>
          <p:nvPr>
            <p:ph idx="2" type="subTitle"/>
          </p:nvPr>
        </p:nvSpPr>
        <p:spPr>
          <a:xfrm>
            <a:off x="3319800"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59" name="Google Shape;259;p24"/>
          <p:cNvSpPr txBox="1"/>
          <p:nvPr>
            <p:ph idx="3" type="subTitle"/>
          </p:nvPr>
        </p:nvSpPr>
        <p:spPr>
          <a:xfrm>
            <a:off x="874134"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60" name="Google Shape;260;p24"/>
          <p:cNvSpPr txBox="1"/>
          <p:nvPr>
            <p:ph idx="4" type="subTitle"/>
          </p:nvPr>
        </p:nvSpPr>
        <p:spPr>
          <a:xfrm>
            <a:off x="3319800"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61" name="Google Shape;261;p24"/>
          <p:cNvSpPr txBox="1"/>
          <p:nvPr>
            <p:ph idx="5" type="subTitle"/>
          </p:nvPr>
        </p:nvSpPr>
        <p:spPr>
          <a:xfrm>
            <a:off x="5765466"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62" name="Google Shape;262;p24"/>
          <p:cNvSpPr txBox="1"/>
          <p:nvPr>
            <p:ph idx="6" type="subTitle"/>
          </p:nvPr>
        </p:nvSpPr>
        <p:spPr>
          <a:xfrm>
            <a:off x="5765466"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63" name="Google Shape;263;p24"/>
          <p:cNvSpPr txBox="1"/>
          <p:nvPr>
            <p:ph idx="7" type="subTitle"/>
          </p:nvPr>
        </p:nvSpPr>
        <p:spPr>
          <a:xfrm>
            <a:off x="872334"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64" name="Google Shape;264;p24"/>
          <p:cNvSpPr txBox="1"/>
          <p:nvPr>
            <p:ph idx="8" type="subTitle"/>
          </p:nvPr>
        </p:nvSpPr>
        <p:spPr>
          <a:xfrm>
            <a:off x="3318000"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65" name="Google Shape;265;p24"/>
          <p:cNvSpPr txBox="1"/>
          <p:nvPr>
            <p:ph idx="9" type="subTitle"/>
          </p:nvPr>
        </p:nvSpPr>
        <p:spPr>
          <a:xfrm>
            <a:off x="5763666"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66" name="Google Shape;266;p24"/>
          <p:cNvSpPr txBox="1"/>
          <p:nvPr>
            <p:ph idx="13" type="subTitle"/>
          </p:nvPr>
        </p:nvSpPr>
        <p:spPr>
          <a:xfrm>
            <a:off x="872334"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67" name="Google Shape;267;p24"/>
          <p:cNvSpPr txBox="1"/>
          <p:nvPr>
            <p:ph idx="14" type="subTitle"/>
          </p:nvPr>
        </p:nvSpPr>
        <p:spPr>
          <a:xfrm>
            <a:off x="3318000"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68" name="Google Shape;268;p24"/>
          <p:cNvSpPr txBox="1"/>
          <p:nvPr>
            <p:ph idx="15" type="subTitle"/>
          </p:nvPr>
        </p:nvSpPr>
        <p:spPr>
          <a:xfrm>
            <a:off x="5763666"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69" name="Google Shape;26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270" name="Shape 270"/>
        <p:cNvGrpSpPr/>
        <p:nvPr/>
      </p:nvGrpSpPr>
      <p:grpSpPr>
        <a:xfrm>
          <a:off x="0" y="0"/>
          <a:ext cx="0" cy="0"/>
          <a:chOff x="0" y="0"/>
          <a:chExt cx="0" cy="0"/>
        </a:xfrm>
      </p:grpSpPr>
      <p:sp>
        <p:nvSpPr>
          <p:cNvPr id="271" name="Google Shape;271;p25"/>
          <p:cNvSpPr/>
          <p:nvPr/>
        </p:nvSpPr>
        <p:spPr>
          <a:xfrm>
            <a:off x="6309175" y="248697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25"/>
          <p:cNvGrpSpPr/>
          <p:nvPr/>
        </p:nvGrpSpPr>
        <p:grpSpPr>
          <a:xfrm>
            <a:off x="-69525" y="539500"/>
            <a:ext cx="9455500" cy="4069200"/>
            <a:chOff x="-69525" y="539500"/>
            <a:chExt cx="9455500" cy="4069200"/>
          </a:xfrm>
        </p:grpSpPr>
        <p:grpSp>
          <p:nvGrpSpPr>
            <p:cNvPr id="273" name="Google Shape;273;p25"/>
            <p:cNvGrpSpPr/>
            <p:nvPr/>
          </p:nvGrpSpPr>
          <p:grpSpPr>
            <a:xfrm>
              <a:off x="713225" y="539500"/>
              <a:ext cx="8672750" cy="4069200"/>
              <a:chOff x="713225" y="539500"/>
              <a:chExt cx="8672750" cy="4069200"/>
            </a:xfrm>
          </p:grpSpPr>
          <p:sp>
            <p:nvSpPr>
              <p:cNvPr id="274" name="Google Shape;274;p25"/>
              <p:cNvSpPr/>
              <p:nvPr/>
            </p:nvSpPr>
            <p:spPr>
              <a:xfrm>
                <a:off x="713225" y="539500"/>
                <a:ext cx="7717500" cy="4069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5" name="Google Shape;275;p25"/>
              <p:cNvCxnSpPr/>
              <p:nvPr/>
            </p:nvCxnSpPr>
            <p:spPr>
              <a:xfrm>
                <a:off x="8407675" y="4608575"/>
                <a:ext cx="978300" cy="0"/>
              </a:xfrm>
              <a:prstGeom prst="straightConnector1">
                <a:avLst/>
              </a:prstGeom>
              <a:noFill/>
              <a:ln cap="flat" cmpd="sng" w="19050">
                <a:solidFill>
                  <a:schemeClr val="dk1"/>
                </a:solidFill>
                <a:prstDash val="solid"/>
                <a:round/>
                <a:headEnd len="med" w="med" type="none"/>
                <a:tailEnd len="med" w="med" type="none"/>
              </a:ln>
            </p:spPr>
          </p:cxnSp>
        </p:grpSp>
        <p:cxnSp>
          <p:nvCxnSpPr>
            <p:cNvPr id="276" name="Google Shape;276;p25"/>
            <p:cNvCxnSpPr/>
            <p:nvPr/>
          </p:nvCxnSpPr>
          <p:spPr>
            <a:xfrm rot="10800000">
              <a:off x="-69525" y="539500"/>
              <a:ext cx="789000" cy="0"/>
            </a:xfrm>
            <a:prstGeom prst="straightConnector1">
              <a:avLst/>
            </a:prstGeom>
            <a:noFill/>
            <a:ln cap="flat" cmpd="sng" w="19050">
              <a:solidFill>
                <a:schemeClr val="dk1"/>
              </a:solidFill>
              <a:prstDash val="solid"/>
              <a:round/>
              <a:headEnd len="med" w="med" type="none"/>
              <a:tailEnd len="med" w="med" type="none"/>
            </a:ln>
          </p:spPr>
        </p:cxnSp>
      </p:grpSp>
      <p:sp>
        <p:nvSpPr>
          <p:cNvPr id="277" name="Google Shape;277;p25"/>
          <p:cNvSpPr txBox="1"/>
          <p:nvPr>
            <p:ph hasCustomPrompt="1" type="title"/>
          </p:nvPr>
        </p:nvSpPr>
        <p:spPr>
          <a:xfrm>
            <a:off x="707575" y="539500"/>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78" name="Google Shape;278;p25"/>
          <p:cNvSpPr txBox="1"/>
          <p:nvPr>
            <p:ph idx="1" type="subTitle"/>
          </p:nvPr>
        </p:nvSpPr>
        <p:spPr>
          <a:xfrm>
            <a:off x="707575" y="1308392"/>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79" name="Google Shape;279;p25"/>
          <p:cNvSpPr txBox="1"/>
          <p:nvPr>
            <p:ph hasCustomPrompt="1" idx="2" type="title"/>
          </p:nvPr>
        </p:nvSpPr>
        <p:spPr>
          <a:xfrm>
            <a:off x="707575" y="1901349"/>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80" name="Google Shape;280;p25"/>
          <p:cNvSpPr txBox="1"/>
          <p:nvPr>
            <p:ph idx="3" type="subTitle"/>
          </p:nvPr>
        </p:nvSpPr>
        <p:spPr>
          <a:xfrm>
            <a:off x="707575" y="2670245"/>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81" name="Google Shape;281;p25"/>
          <p:cNvSpPr txBox="1"/>
          <p:nvPr>
            <p:ph hasCustomPrompt="1" idx="4" type="title"/>
          </p:nvPr>
        </p:nvSpPr>
        <p:spPr>
          <a:xfrm>
            <a:off x="707575" y="3263198"/>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82" name="Google Shape;282;p25"/>
          <p:cNvSpPr txBox="1"/>
          <p:nvPr>
            <p:ph idx="5" type="subTitle"/>
          </p:nvPr>
        </p:nvSpPr>
        <p:spPr>
          <a:xfrm>
            <a:off x="707575" y="4032098"/>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83" name="Google Shape;283;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284" name="Shape 284"/>
        <p:cNvGrpSpPr/>
        <p:nvPr/>
      </p:nvGrpSpPr>
      <p:grpSpPr>
        <a:xfrm>
          <a:off x="0" y="0"/>
          <a:ext cx="0" cy="0"/>
          <a:chOff x="0" y="0"/>
          <a:chExt cx="0" cy="0"/>
        </a:xfrm>
      </p:grpSpPr>
      <p:sp>
        <p:nvSpPr>
          <p:cNvPr id="285" name="Google Shape;285;p26"/>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 name="Google Shape;286;p26"/>
          <p:cNvGrpSpPr/>
          <p:nvPr/>
        </p:nvGrpSpPr>
        <p:grpSpPr>
          <a:xfrm>
            <a:off x="-19050" y="232800"/>
            <a:ext cx="9189150" cy="4684500"/>
            <a:chOff x="-19050" y="232800"/>
            <a:chExt cx="9189150" cy="4684500"/>
          </a:xfrm>
        </p:grpSpPr>
        <p:sp>
          <p:nvSpPr>
            <p:cNvPr id="287" name="Google Shape;287;p2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8" name="Google Shape;288;p26"/>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89" name="Google Shape;289;p26"/>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90" name="Google Shape;290;p26"/>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291" name="Google Shape;291;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292" name="Shape 292"/>
        <p:cNvGrpSpPr/>
        <p:nvPr/>
      </p:nvGrpSpPr>
      <p:grpSpPr>
        <a:xfrm>
          <a:off x="0" y="0"/>
          <a:ext cx="0" cy="0"/>
          <a:chOff x="0" y="0"/>
          <a:chExt cx="0" cy="0"/>
        </a:xfrm>
      </p:grpSpPr>
      <p:sp>
        <p:nvSpPr>
          <p:cNvPr id="293" name="Google Shape;293;p27"/>
          <p:cNvSpPr/>
          <p:nvPr/>
        </p:nvSpPr>
        <p:spPr>
          <a:xfrm>
            <a:off x="-9243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 name="Google Shape;294;p27"/>
          <p:cNvGrpSpPr/>
          <p:nvPr/>
        </p:nvGrpSpPr>
        <p:grpSpPr>
          <a:xfrm>
            <a:off x="232200" y="232800"/>
            <a:ext cx="8988300" cy="4964300"/>
            <a:chOff x="232200" y="232800"/>
            <a:chExt cx="8988300" cy="4964300"/>
          </a:xfrm>
        </p:grpSpPr>
        <p:sp>
          <p:nvSpPr>
            <p:cNvPr id="295" name="Google Shape;295;p2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6" name="Google Shape;296;p27"/>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97" name="Google Shape;297;p27"/>
            <p:cNvCxnSpPr/>
            <p:nvPr/>
          </p:nvCxnSpPr>
          <p:spPr>
            <a:xfrm rot="10800000">
              <a:off x="232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298" name="Google Shape;298;p27"/>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299" name="Google Shape;299;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00" name="Shape 300"/>
        <p:cNvGrpSpPr/>
        <p:nvPr/>
      </p:nvGrpSpPr>
      <p:grpSpPr>
        <a:xfrm>
          <a:off x="0" y="0"/>
          <a:ext cx="0" cy="0"/>
          <a:chOff x="0" y="0"/>
          <a:chExt cx="0" cy="0"/>
        </a:xfrm>
      </p:grpSpPr>
      <p:sp>
        <p:nvSpPr>
          <p:cNvPr id="301" name="Google Shape;301;p28"/>
          <p:cNvSpPr/>
          <p:nvPr/>
        </p:nvSpPr>
        <p:spPr>
          <a:xfrm>
            <a:off x="6677100" y="-9050"/>
            <a:ext cx="5161500" cy="51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28"/>
          <p:cNvGrpSpPr/>
          <p:nvPr/>
        </p:nvGrpSpPr>
        <p:grpSpPr>
          <a:xfrm>
            <a:off x="713223" y="-79050"/>
            <a:ext cx="8791100" cy="4687625"/>
            <a:chOff x="-669332" y="-79050"/>
            <a:chExt cx="10173707" cy="4687625"/>
          </a:xfrm>
        </p:grpSpPr>
        <p:sp>
          <p:nvSpPr>
            <p:cNvPr id="303" name="Google Shape;303;p28"/>
            <p:cNvSpPr/>
            <p:nvPr/>
          </p:nvSpPr>
          <p:spPr>
            <a:xfrm>
              <a:off x="-669325" y="533550"/>
              <a:ext cx="91002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4" name="Google Shape;304;p28"/>
            <p:cNvCxnSpPr/>
            <p:nvPr/>
          </p:nvCxnSpPr>
          <p:spPr>
            <a:xfrm rot="10800000">
              <a:off x="-669332" y="-79050"/>
              <a:ext cx="0" cy="624900"/>
            </a:xfrm>
            <a:prstGeom prst="straightConnector1">
              <a:avLst/>
            </a:prstGeom>
            <a:noFill/>
            <a:ln cap="flat" cmpd="sng" w="19050">
              <a:solidFill>
                <a:schemeClr val="dk1"/>
              </a:solidFill>
              <a:prstDash val="solid"/>
              <a:round/>
              <a:headEnd len="med" w="med" type="none"/>
              <a:tailEnd len="med" w="med" type="none"/>
            </a:ln>
          </p:spPr>
        </p:cxnSp>
        <p:cxnSp>
          <p:nvCxnSpPr>
            <p:cNvPr id="305" name="Google Shape;305;p28"/>
            <p:cNvCxnSpPr/>
            <p:nvPr/>
          </p:nvCxnSpPr>
          <p:spPr>
            <a:xfrm>
              <a:off x="8425275" y="4608575"/>
              <a:ext cx="1079100" cy="0"/>
            </a:xfrm>
            <a:prstGeom prst="straightConnector1">
              <a:avLst/>
            </a:prstGeom>
            <a:noFill/>
            <a:ln cap="flat" cmpd="sng" w="19050">
              <a:solidFill>
                <a:schemeClr val="dk1"/>
              </a:solidFill>
              <a:prstDash val="solid"/>
              <a:round/>
              <a:headEnd len="med" w="med" type="none"/>
              <a:tailEnd len="med" w="med" type="none"/>
            </a:ln>
          </p:spPr>
        </p:cxnSp>
      </p:grpSp>
      <p:sp>
        <p:nvSpPr>
          <p:cNvPr id="306" name="Google Shape;306;p28"/>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5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7" name="Google Shape;307;p28"/>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8" name="Google Shape;308;p28"/>
          <p:cNvSpPr txBox="1"/>
          <p:nvPr/>
        </p:nvSpPr>
        <p:spPr>
          <a:xfrm>
            <a:off x="1094225" y="3383825"/>
            <a:ext cx="5797200" cy="5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b="1" lang="en" sz="1200" u="sng">
                <a:solidFill>
                  <a:schemeClr val="dk1"/>
                </a:solidFill>
                <a:latin typeface="Hanken Grotesk"/>
                <a:ea typeface="Hanken Grotesk"/>
                <a:cs typeface="Hanken Grotesk"/>
                <a:sym typeface="Hanken Grotesk"/>
                <a:hlinkClick r:id="rId2">
                  <a:extLst>
                    <a:ext uri="{A12FA001-AC4F-418D-AE19-62706E023703}">
                      <ahyp:hlinkClr val="tx"/>
                    </a:ext>
                  </a:extLst>
                </a:hlinkClick>
              </a:rPr>
              <a:t>Slidesgo</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by</a:t>
            </a:r>
            <a:r>
              <a:rPr b="1" lang="en" sz="1200">
                <a:solidFill>
                  <a:schemeClr val="dk1"/>
                </a:solidFill>
                <a:latin typeface="Hanken Grotesk"/>
                <a:ea typeface="Hanken Grotesk"/>
                <a:cs typeface="Hanken Grotesk"/>
                <a:sym typeface="Hanken Grotesk"/>
              </a:rPr>
              <a:t> </a:t>
            </a:r>
            <a:r>
              <a:rPr b="1" lang="en" sz="1200" u="sng">
                <a:solidFill>
                  <a:schemeClr val="dk1"/>
                </a:solidFill>
                <a:latin typeface="Hanken Grotesk"/>
                <a:ea typeface="Hanken Grotesk"/>
                <a:cs typeface="Hanken Grotesk"/>
                <a:sym typeface="Hanken Grotesk"/>
                <a:hlinkClick r:id="rId3">
                  <a:extLst>
                    <a:ext uri="{A12FA001-AC4F-418D-AE19-62706E023703}">
                      <ahyp:hlinkClr val="tx"/>
                    </a:ext>
                  </a:extLst>
                </a:hlinkClick>
              </a:rPr>
              <a:t>Flaticon</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infographics &amp; images by </a:t>
            </a:r>
            <a:r>
              <a:rPr b="1" lang="en" sz="1200" u="sng">
                <a:solidFill>
                  <a:schemeClr val="dk1"/>
                </a:solidFill>
                <a:latin typeface="Hanken Grotesk"/>
                <a:ea typeface="Hanken Grotesk"/>
                <a:cs typeface="Hanken Grotesk"/>
                <a:sym typeface="Hanken Grotesk"/>
                <a:hlinkClick r:id="rId4">
                  <a:extLst>
                    <a:ext uri="{A12FA001-AC4F-418D-AE19-62706E023703}">
                      <ahyp:hlinkClr val="tx"/>
                    </a:ext>
                  </a:extLst>
                </a:hlinkClick>
              </a:rPr>
              <a:t>Freepik</a:t>
            </a:r>
            <a:r>
              <a:rPr b="1" lang="en" sz="1200" u="sng">
                <a:solidFill>
                  <a:schemeClr val="dk1"/>
                </a:solidFill>
                <a:latin typeface="Hanken Grotesk"/>
                <a:ea typeface="Hanken Grotesk"/>
                <a:cs typeface="Hanken Grotesk"/>
                <a:sym typeface="Hanken Grotesk"/>
              </a:rPr>
              <a:t> </a:t>
            </a:r>
            <a:endParaRPr b="1" sz="1200" u="sng">
              <a:solidFill>
                <a:schemeClr val="dk1"/>
              </a:solidFill>
              <a:latin typeface="Hanken Grotesk"/>
              <a:ea typeface="Hanken Grotesk"/>
              <a:cs typeface="Hanken Grotesk"/>
              <a:sym typeface="Hanken Grotesk"/>
            </a:endParaRPr>
          </a:p>
        </p:txBody>
      </p:sp>
      <p:sp>
        <p:nvSpPr>
          <p:cNvPr id="309" name="Google Shape;309;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310" name="Shape 310"/>
        <p:cNvGrpSpPr/>
        <p:nvPr/>
      </p:nvGrpSpPr>
      <p:grpSpPr>
        <a:xfrm>
          <a:off x="0" y="0"/>
          <a:ext cx="0" cy="0"/>
          <a:chOff x="0" y="0"/>
          <a:chExt cx="0" cy="0"/>
        </a:xfrm>
      </p:grpSpPr>
      <p:sp>
        <p:nvSpPr>
          <p:cNvPr id="311" name="Google Shape;311;p29"/>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 name="Google Shape;312;p29"/>
          <p:cNvGrpSpPr/>
          <p:nvPr/>
        </p:nvGrpSpPr>
        <p:grpSpPr>
          <a:xfrm>
            <a:off x="232200" y="-49400"/>
            <a:ext cx="8679000" cy="5250800"/>
            <a:chOff x="232200" y="-49400"/>
            <a:chExt cx="8679000" cy="5250800"/>
          </a:xfrm>
        </p:grpSpPr>
        <p:sp>
          <p:nvSpPr>
            <p:cNvPr id="313" name="Google Shape;313;p2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 name="Google Shape;314;p29"/>
            <p:cNvGrpSpPr/>
            <p:nvPr/>
          </p:nvGrpSpPr>
          <p:grpSpPr>
            <a:xfrm>
              <a:off x="232200" y="-49400"/>
              <a:ext cx="8679000" cy="5250800"/>
              <a:chOff x="232200" y="-49400"/>
              <a:chExt cx="8679000" cy="5250800"/>
            </a:xfrm>
          </p:grpSpPr>
          <p:cxnSp>
            <p:nvCxnSpPr>
              <p:cNvPr id="315" name="Google Shape;315;p29"/>
              <p:cNvCxnSpPr/>
              <p:nvPr/>
            </p:nvCxnSpPr>
            <p:spPr>
              <a:xfrm rot="10800000">
                <a:off x="232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316" name="Google Shape;316;p29"/>
              <p:cNvCxnSpPr/>
              <p:nvPr/>
            </p:nvCxnSpPr>
            <p:spPr>
              <a:xfrm rot="10800000">
                <a:off x="8911200" y="4917300"/>
                <a:ext cx="0" cy="284100"/>
              </a:xfrm>
              <a:prstGeom prst="straightConnector1">
                <a:avLst/>
              </a:prstGeom>
              <a:noFill/>
              <a:ln cap="flat" cmpd="sng" w="19050">
                <a:solidFill>
                  <a:schemeClr val="dk1"/>
                </a:solidFill>
                <a:prstDash val="solid"/>
                <a:round/>
                <a:headEnd len="med" w="med" type="none"/>
                <a:tailEnd len="med" w="med" type="none"/>
              </a:ln>
            </p:spPr>
          </p:cxnSp>
        </p:grpSp>
      </p:grpSp>
      <p:sp>
        <p:nvSpPr>
          <p:cNvPr id="317" name="Google Shape;317;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318" name="Shape 318"/>
        <p:cNvGrpSpPr/>
        <p:nvPr/>
      </p:nvGrpSpPr>
      <p:grpSpPr>
        <a:xfrm>
          <a:off x="0" y="0"/>
          <a:ext cx="0" cy="0"/>
          <a:chOff x="0" y="0"/>
          <a:chExt cx="0" cy="0"/>
        </a:xfrm>
      </p:grpSpPr>
      <p:sp>
        <p:nvSpPr>
          <p:cNvPr id="319" name="Google Shape;319;p30"/>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 name="Google Shape;320;p30"/>
          <p:cNvGrpSpPr/>
          <p:nvPr/>
        </p:nvGrpSpPr>
        <p:grpSpPr>
          <a:xfrm>
            <a:off x="232200" y="232800"/>
            <a:ext cx="9045000" cy="4975500"/>
            <a:chOff x="232200" y="232800"/>
            <a:chExt cx="9045000" cy="4975500"/>
          </a:xfrm>
        </p:grpSpPr>
        <p:sp>
          <p:nvSpPr>
            <p:cNvPr id="321" name="Google Shape;321;p30"/>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2" name="Google Shape;322;p30"/>
            <p:cNvCxnSpPr/>
            <p:nvPr/>
          </p:nvCxnSpPr>
          <p:spPr>
            <a:xfrm>
              <a:off x="8911200" y="232800"/>
              <a:ext cx="366000" cy="0"/>
            </a:xfrm>
            <a:prstGeom prst="straightConnector1">
              <a:avLst/>
            </a:prstGeom>
            <a:noFill/>
            <a:ln cap="flat" cmpd="sng" w="19050">
              <a:solidFill>
                <a:schemeClr val="dk1"/>
              </a:solidFill>
              <a:prstDash val="solid"/>
              <a:round/>
              <a:headEnd len="med" w="med" type="none"/>
              <a:tailEnd len="med" w="med" type="none"/>
            </a:ln>
          </p:spPr>
        </p:cxnSp>
        <p:cxnSp>
          <p:nvCxnSpPr>
            <p:cNvPr id="323" name="Google Shape;323;p30"/>
            <p:cNvCxnSpPr/>
            <p:nvPr/>
          </p:nvCxnSpPr>
          <p:spPr>
            <a:xfrm>
              <a:off x="232200" y="4917300"/>
              <a:ext cx="1200" cy="291000"/>
            </a:xfrm>
            <a:prstGeom prst="straightConnector1">
              <a:avLst/>
            </a:prstGeom>
            <a:noFill/>
            <a:ln cap="flat" cmpd="sng" w="19050">
              <a:solidFill>
                <a:schemeClr val="dk1"/>
              </a:solidFill>
              <a:prstDash val="solid"/>
              <a:round/>
              <a:headEnd len="med" w="med" type="none"/>
              <a:tailEnd len="med" w="med" type="none"/>
            </a:ln>
          </p:spPr>
        </p:cxnSp>
      </p:grpSp>
      <p:sp>
        <p:nvSpPr>
          <p:cNvPr id="324" name="Google Shape;324;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sp>
        <p:nvSpPr>
          <p:cNvPr id="29" name="Google Shape;29;p4"/>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4"/>
          <p:cNvGrpSpPr/>
          <p:nvPr/>
        </p:nvGrpSpPr>
        <p:grpSpPr>
          <a:xfrm>
            <a:off x="-19050" y="232800"/>
            <a:ext cx="8930250" cy="5027400"/>
            <a:chOff x="-19050" y="232800"/>
            <a:chExt cx="8930250" cy="5027400"/>
          </a:xfrm>
        </p:grpSpPr>
        <p:sp>
          <p:nvSpPr>
            <p:cNvPr id="31" name="Google Shape;31;p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 name="Google Shape;32;p4"/>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3" name="Google Shape;33;p4"/>
            <p:cNvCxnSpPr/>
            <p:nvPr/>
          </p:nvCxnSpPr>
          <p:spPr>
            <a:xfrm>
              <a:off x="8911200" y="4917300"/>
              <a:ext cx="0" cy="342900"/>
            </a:xfrm>
            <a:prstGeom prst="straightConnector1">
              <a:avLst/>
            </a:prstGeom>
            <a:noFill/>
            <a:ln cap="flat" cmpd="sng" w="19050">
              <a:solidFill>
                <a:schemeClr val="dk1"/>
              </a:solidFill>
              <a:prstDash val="solid"/>
              <a:round/>
              <a:headEnd len="med" w="med" type="none"/>
              <a:tailEnd len="med" w="med" type="none"/>
            </a:ln>
          </p:spPr>
        </p:cxnSp>
      </p:grpSp>
      <p:sp>
        <p:nvSpPr>
          <p:cNvPr id="34" name="Google Shape;34;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 name="Google Shape;35;p4"/>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lvl1pPr indent="-279400" lvl="0" marL="457200" rtl="0">
              <a:spcBef>
                <a:spcPts val="0"/>
              </a:spcBef>
              <a:spcAft>
                <a:spcPts val="0"/>
              </a:spcAft>
              <a:buSzPts val="800"/>
              <a:buChar char="●"/>
              <a:defRPr>
                <a:latin typeface="Hanken Grotesk"/>
                <a:ea typeface="Hanken Grotesk"/>
                <a:cs typeface="Hanken Grotesk"/>
                <a:sym typeface="Hanken Grotesk"/>
              </a:defRPr>
            </a:lvl1pPr>
            <a:lvl2pPr indent="-304800" lvl="1" marL="914400" rtl="0">
              <a:spcBef>
                <a:spcPts val="0"/>
              </a:spcBef>
              <a:spcAft>
                <a:spcPts val="0"/>
              </a:spcAft>
              <a:buSzPts val="1200"/>
              <a:buChar char="○"/>
              <a:defRPr>
                <a:latin typeface="Hanken Grotesk"/>
                <a:ea typeface="Hanken Grotesk"/>
                <a:cs typeface="Hanken Grotesk"/>
                <a:sym typeface="Hanken Grotesk"/>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
        <p:nvSpPr>
          <p:cNvPr id="36" name="Google Shape;36;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5"/>
          <p:cNvGrpSpPr/>
          <p:nvPr/>
        </p:nvGrpSpPr>
        <p:grpSpPr>
          <a:xfrm>
            <a:off x="-77100" y="232800"/>
            <a:ext cx="8988300" cy="4964300"/>
            <a:chOff x="-77100" y="232800"/>
            <a:chExt cx="8988300" cy="4964300"/>
          </a:xfrm>
        </p:grpSpPr>
        <p:sp>
          <p:nvSpPr>
            <p:cNvPr id="40" name="Google Shape;40;p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5"/>
            <p:cNvCxnSpPr/>
            <p:nvPr/>
          </p:nvCxnSpPr>
          <p:spPr>
            <a:xfrm rot="10800000">
              <a:off x="-771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42" name="Google Shape;42;p5"/>
            <p:cNvCxnSpPr/>
            <p:nvPr/>
          </p:nvCxnSpPr>
          <p:spPr>
            <a:xfrm rot="10800000">
              <a:off x="8911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43" name="Google Shape;4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5"/>
          <p:cNvSpPr txBox="1"/>
          <p:nvPr>
            <p:ph idx="1" type="subTitle"/>
          </p:nvPr>
        </p:nvSpPr>
        <p:spPr>
          <a:xfrm>
            <a:off x="4651268"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2800"/>
              <a:buChar char="○"/>
              <a:defRPr sz="2800"/>
            </a:lvl2pPr>
            <a:lvl3pPr lvl="2" rtl="0" algn="ctr">
              <a:lnSpc>
                <a:spcPct val="115000"/>
              </a:lnSpc>
              <a:spcBef>
                <a:spcPts val="0"/>
              </a:spcBef>
              <a:spcAft>
                <a:spcPts val="0"/>
              </a:spcAft>
              <a:buSzPts val="2800"/>
              <a:buChar char="■"/>
              <a:defRPr sz="2800"/>
            </a:lvl3pPr>
            <a:lvl4pPr lvl="3" rtl="0" algn="ctr">
              <a:lnSpc>
                <a:spcPct val="115000"/>
              </a:lnSpc>
              <a:spcBef>
                <a:spcPts val="0"/>
              </a:spcBef>
              <a:spcAft>
                <a:spcPts val="0"/>
              </a:spcAft>
              <a:buSzPts val="2800"/>
              <a:buChar char="●"/>
              <a:defRPr sz="2800"/>
            </a:lvl4pPr>
            <a:lvl5pPr lvl="4" rtl="0" algn="ctr">
              <a:lnSpc>
                <a:spcPct val="115000"/>
              </a:lnSpc>
              <a:spcBef>
                <a:spcPts val="0"/>
              </a:spcBef>
              <a:spcAft>
                <a:spcPts val="0"/>
              </a:spcAft>
              <a:buSzPts val="2800"/>
              <a:buChar char="○"/>
              <a:defRPr sz="2800"/>
            </a:lvl5pPr>
            <a:lvl6pPr lvl="5" rtl="0" algn="ctr">
              <a:lnSpc>
                <a:spcPct val="115000"/>
              </a:lnSpc>
              <a:spcBef>
                <a:spcPts val="0"/>
              </a:spcBef>
              <a:spcAft>
                <a:spcPts val="0"/>
              </a:spcAft>
              <a:buSzPts val="2800"/>
              <a:buChar char="■"/>
              <a:defRPr sz="2800"/>
            </a:lvl6pPr>
            <a:lvl7pPr lvl="6" rtl="0" algn="ctr">
              <a:lnSpc>
                <a:spcPct val="115000"/>
              </a:lnSpc>
              <a:spcBef>
                <a:spcPts val="0"/>
              </a:spcBef>
              <a:spcAft>
                <a:spcPts val="0"/>
              </a:spcAft>
              <a:buSzPts val="2800"/>
              <a:buChar char="●"/>
              <a:defRPr sz="2800"/>
            </a:lvl7pPr>
            <a:lvl8pPr lvl="7" rtl="0" algn="ctr">
              <a:lnSpc>
                <a:spcPct val="115000"/>
              </a:lnSpc>
              <a:spcBef>
                <a:spcPts val="0"/>
              </a:spcBef>
              <a:spcAft>
                <a:spcPts val="0"/>
              </a:spcAft>
              <a:buSzPts val="2800"/>
              <a:buChar char="○"/>
              <a:defRPr sz="2800"/>
            </a:lvl8pPr>
            <a:lvl9pPr lvl="8" rtl="0" algn="ctr">
              <a:lnSpc>
                <a:spcPct val="115000"/>
              </a:lnSpc>
              <a:spcBef>
                <a:spcPts val="0"/>
              </a:spcBef>
              <a:spcAft>
                <a:spcPts val="0"/>
              </a:spcAft>
              <a:buSzPts val="2800"/>
              <a:buChar char="■"/>
              <a:defRPr sz="2800"/>
            </a:lvl9pPr>
          </a:lstStyle>
          <a:p/>
        </p:txBody>
      </p:sp>
      <p:sp>
        <p:nvSpPr>
          <p:cNvPr id="45" name="Google Shape;45;p5"/>
          <p:cNvSpPr txBox="1"/>
          <p:nvPr>
            <p:ph idx="2" type="subTitle"/>
          </p:nvPr>
        </p:nvSpPr>
        <p:spPr>
          <a:xfrm>
            <a:off x="720000"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Char char="○"/>
              <a:defRPr sz="2800"/>
            </a:lvl2pPr>
            <a:lvl3pPr lvl="2" rtl="0" algn="ctr">
              <a:lnSpc>
                <a:spcPct val="115000"/>
              </a:lnSpc>
              <a:spcBef>
                <a:spcPts val="0"/>
              </a:spcBef>
              <a:spcAft>
                <a:spcPts val="0"/>
              </a:spcAft>
              <a:buSzPts val="1400"/>
              <a:buChar char="■"/>
              <a:defRPr sz="2800"/>
            </a:lvl3pPr>
            <a:lvl4pPr lvl="3" rtl="0" algn="ctr">
              <a:lnSpc>
                <a:spcPct val="115000"/>
              </a:lnSpc>
              <a:spcBef>
                <a:spcPts val="0"/>
              </a:spcBef>
              <a:spcAft>
                <a:spcPts val="0"/>
              </a:spcAft>
              <a:buSzPts val="1400"/>
              <a:buChar char="●"/>
              <a:defRPr sz="2800"/>
            </a:lvl4pPr>
            <a:lvl5pPr lvl="4" rtl="0" algn="ctr">
              <a:lnSpc>
                <a:spcPct val="115000"/>
              </a:lnSpc>
              <a:spcBef>
                <a:spcPts val="0"/>
              </a:spcBef>
              <a:spcAft>
                <a:spcPts val="0"/>
              </a:spcAft>
              <a:buSzPts val="1400"/>
              <a:buChar char="○"/>
              <a:defRPr sz="2800"/>
            </a:lvl5pPr>
            <a:lvl6pPr lvl="5" rtl="0" algn="ctr">
              <a:lnSpc>
                <a:spcPct val="115000"/>
              </a:lnSpc>
              <a:spcBef>
                <a:spcPts val="0"/>
              </a:spcBef>
              <a:spcAft>
                <a:spcPts val="0"/>
              </a:spcAft>
              <a:buSzPts val="1400"/>
              <a:buChar char="■"/>
              <a:defRPr sz="2800"/>
            </a:lvl6pPr>
            <a:lvl7pPr lvl="6" rtl="0" algn="ctr">
              <a:lnSpc>
                <a:spcPct val="115000"/>
              </a:lnSpc>
              <a:spcBef>
                <a:spcPts val="0"/>
              </a:spcBef>
              <a:spcAft>
                <a:spcPts val="0"/>
              </a:spcAft>
              <a:buSzPts val="1400"/>
              <a:buChar char="●"/>
              <a:defRPr sz="2800"/>
            </a:lvl7pPr>
            <a:lvl8pPr lvl="7" rtl="0" algn="ctr">
              <a:lnSpc>
                <a:spcPct val="115000"/>
              </a:lnSpc>
              <a:spcBef>
                <a:spcPts val="0"/>
              </a:spcBef>
              <a:spcAft>
                <a:spcPts val="0"/>
              </a:spcAft>
              <a:buSzPts val="1400"/>
              <a:buChar char="○"/>
              <a:defRPr sz="2800"/>
            </a:lvl8pPr>
            <a:lvl9pPr lvl="8" rtl="0" algn="ctr">
              <a:lnSpc>
                <a:spcPct val="115000"/>
              </a:lnSpc>
              <a:spcBef>
                <a:spcPts val="0"/>
              </a:spcBef>
              <a:spcAft>
                <a:spcPts val="0"/>
              </a:spcAft>
              <a:buSzPts val="1400"/>
              <a:buChar char="■"/>
              <a:defRPr sz="2800"/>
            </a:lvl9pPr>
          </a:lstStyle>
          <a:p/>
        </p:txBody>
      </p:sp>
      <p:sp>
        <p:nvSpPr>
          <p:cNvPr id="46" name="Google Shape;46;p5"/>
          <p:cNvSpPr txBox="1"/>
          <p:nvPr>
            <p:ph idx="3" type="subTitle"/>
          </p:nvPr>
        </p:nvSpPr>
        <p:spPr>
          <a:xfrm>
            <a:off x="720000"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47" name="Google Shape;47;p5"/>
          <p:cNvSpPr txBox="1"/>
          <p:nvPr>
            <p:ph idx="4" type="subTitle"/>
          </p:nvPr>
        </p:nvSpPr>
        <p:spPr>
          <a:xfrm>
            <a:off x="4651268" y="1451250"/>
            <a:ext cx="3772800" cy="361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rtl="0">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rtl="0">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rtl="0">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rtl="0">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rtl="0">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rtl="0">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rtl="0">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48" name="Google Shape;48;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6"/>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6"/>
          <p:cNvGrpSpPr/>
          <p:nvPr/>
        </p:nvGrpSpPr>
        <p:grpSpPr>
          <a:xfrm>
            <a:off x="232200" y="-49400"/>
            <a:ext cx="8679000" cy="5250800"/>
            <a:chOff x="232200" y="-49400"/>
            <a:chExt cx="8679000" cy="5250800"/>
          </a:xfrm>
        </p:grpSpPr>
        <p:grpSp>
          <p:nvGrpSpPr>
            <p:cNvPr id="52" name="Google Shape;52;p6"/>
            <p:cNvGrpSpPr/>
            <p:nvPr/>
          </p:nvGrpSpPr>
          <p:grpSpPr>
            <a:xfrm>
              <a:off x="232200" y="-49400"/>
              <a:ext cx="8679000" cy="5250800"/>
              <a:chOff x="232200" y="-49400"/>
              <a:chExt cx="8679000" cy="5250800"/>
            </a:xfrm>
          </p:grpSpPr>
          <p:sp>
            <p:nvSpPr>
              <p:cNvPr id="53" name="Google Shape;53;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6"/>
              <p:cNvCxnSpPr/>
              <p:nvPr/>
            </p:nvCxnSpPr>
            <p:spPr>
              <a:xfrm rot="10800000">
                <a:off x="8911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55" name="Google Shape;55;p6"/>
              <p:cNvCxnSpPr/>
              <p:nvPr/>
            </p:nvCxnSpPr>
            <p:spPr>
              <a:xfrm rot="10800000">
                <a:off x="232200" y="4917300"/>
                <a:ext cx="0" cy="284100"/>
              </a:xfrm>
              <a:prstGeom prst="straightConnector1">
                <a:avLst/>
              </a:prstGeom>
              <a:noFill/>
              <a:ln cap="flat" cmpd="sng" w="19050">
                <a:solidFill>
                  <a:schemeClr val="dk1"/>
                </a:solidFill>
                <a:prstDash val="solid"/>
                <a:round/>
                <a:headEnd len="med" w="med" type="none"/>
                <a:tailEnd len="med" w="med" type="none"/>
              </a:ln>
            </p:spPr>
          </p:cxnSp>
        </p:grpSp>
        <p:sp>
          <p:nvSpPr>
            <p:cNvPr id="56" name="Google Shape;56;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8" name="Google Shape;58;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9" name="Shape 59"/>
        <p:cNvGrpSpPr/>
        <p:nvPr/>
      </p:nvGrpSpPr>
      <p:grpSpPr>
        <a:xfrm>
          <a:off x="0" y="0"/>
          <a:ext cx="0" cy="0"/>
          <a:chOff x="0" y="0"/>
          <a:chExt cx="0" cy="0"/>
        </a:xfrm>
      </p:grpSpPr>
      <p:sp>
        <p:nvSpPr>
          <p:cNvPr id="60" name="Google Shape;60;p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7"/>
          <p:cNvGrpSpPr/>
          <p:nvPr/>
        </p:nvGrpSpPr>
        <p:grpSpPr>
          <a:xfrm>
            <a:off x="-19050" y="-16000"/>
            <a:ext cx="8930250" cy="4933300"/>
            <a:chOff x="-19050" y="-16000"/>
            <a:chExt cx="8930250" cy="4933300"/>
          </a:xfrm>
        </p:grpSpPr>
        <p:sp>
          <p:nvSpPr>
            <p:cNvPr id="62" name="Google Shape;62;p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 name="Google Shape;63;p7"/>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64" name="Google Shape;64;p7"/>
            <p:cNvCxnSpPr/>
            <p:nvPr/>
          </p:nvCxnSpPr>
          <p:spPr>
            <a:xfrm rot="10800000">
              <a:off x="8911200" y="-16000"/>
              <a:ext cx="0" cy="258900"/>
            </a:xfrm>
            <a:prstGeom prst="straightConnector1">
              <a:avLst/>
            </a:prstGeom>
            <a:noFill/>
            <a:ln cap="flat" cmpd="sng" w="19050">
              <a:solidFill>
                <a:schemeClr val="dk1"/>
              </a:solidFill>
              <a:prstDash val="solid"/>
              <a:round/>
              <a:headEnd len="med" w="med" type="none"/>
              <a:tailEnd len="med" w="med" type="none"/>
            </a:ln>
          </p:spPr>
        </p:cxnSp>
      </p:grpSp>
      <p:sp>
        <p:nvSpPr>
          <p:cNvPr id="65" name="Google Shape;65;p7"/>
          <p:cNvSpPr txBox="1"/>
          <p:nvPr>
            <p:ph type="title"/>
          </p:nvPr>
        </p:nvSpPr>
        <p:spPr>
          <a:xfrm>
            <a:off x="720000" y="44805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 name="Google Shape;66;p7"/>
          <p:cNvSpPr txBox="1"/>
          <p:nvPr>
            <p:ph idx="1" type="subTitle"/>
          </p:nvPr>
        </p:nvSpPr>
        <p:spPr>
          <a:xfrm>
            <a:off x="1733625" y="1361025"/>
            <a:ext cx="6580200" cy="2906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atin typeface="Hanken Grotesk"/>
                <a:ea typeface="Hanken Grotesk"/>
                <a:cs typeface="Hanken Grotesk"/>
                <a:sym typeface="Hanken Grotesk"/>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67" name="Google Shape;6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 name="Shape 68"/>
        <p:cNvGrpSpPr/>
        <p:nvPr/>
      </p:nvGrpSpPr>
      <p:grpSpPr>
        <a:xfrm>
          <a:off x="0" y="0"/>
          <a:ext cx="0" cy="0"/>
          <a:chOff x="0" y="0"/>
          <a:chExt cx="0" cy="0"/>
        </a:xfrm>
      </p:grpSpPr>
      <p:sp>
        <p:nvSpPr>
          <p:cNvPr id="69" name="Google Shape;69;p8"/>
          <p:cNvSpPr/>
          <p:nvPr/>
        </p:nvSpPr>
        <p:spPr>
          <a:xfrm>
            <a:off x="2007375" y="277690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8"/>
          <p:cNvGrpSpPr/>
          <p:nvPr/>
        </p:nvGrpSpPr>
        <p:grpSpPr>
          <a:xfrm>
            <a:off x="-25" y="533550"/>
            <a:ext cx="9270975" cy="4075025"/>
            <a:chOff x="-25" y="533550"/>
            <a:chExt cx="9270975" cy="4075025"/>
          </a:xfrm>
        </p:grpSpPr>
        <p:sp>
          <p:nvSpPr>
            <p:cNvPr id="71" name="Google Shape;71;p8"/>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800">
                <a:solidFill>
                  <a:schemeClr val="dk1"/>
                </a:solidFill>
                <a:latin typeface="Figtree Black"/>
                <a:ea typeface="Figtree Black"/>
                <a:cs typeface="Figtree Black"/>
                <a:sym typeface="Figtree Black"/>
              </a:endParaRPr>
            </a:p>
          </p:txBody>
        </p:sp>
        <p:cxnSp>
          <p:nvCxnSpPr>
            <p:cNvPr id="72" name="Google Shape;72;p8"/>
            <p:cNvCxnSpPr/>
            <p:nvPr/>
          </p:nvCxnSpPr>
          <p:spPr>
            <a:xfrm rot="10800000">
              <a:off x="8430950" y="533550"/>
              <a:ext cx="840000" cy="0"/>
            </a:xfrm>
            <a:prstGeom prst="straightConnector1">
              <a:avLst/>
            </a:prstGeom>
            <a:noFill/>
            <a:ln cap="flat" cmpd="sng" w="19050">
              <a:solidFill>
                <a:schemeClr val="dk1"/>
              </a:solidFill>
              <a:prstDash val="solid"/>
              <a:round/>
              <a:headEnd len="med" w="med" type="none"/>
              <a:tailEnd len="med" w="med" type="none"/>
            </a:ln>
          </p:spPr>
        </p:cxnSp>
        <p:cxnSp>
          <p:nvCxnSpPr>
            <p:cNvPr id="73" name="Google Shape;73;p8"/>
            <p:cNvCxnSpPr/>
            <p:nvPr/>
          </p:nvCxnSpPr>
          <p:spPr>
            <a:xfrm rot="10800000">
              <a:off x="-25" y="4608575"/>
              <a:ext cx="740700" cy="0"/>
            </a:xfrm>
            <a:prstGeom prst="straightConnector1">
              <a:avLst/>
            </a:prstGeom>
            <a:noFill/>
            <a:ln cap="flat" cmpd="sng" w="19050">
              <a:solidFill>
                <a:schemeClr val="dk1"/>
              </a:solidFill>
              <a:prstDash val="solid"/>
              <a:round/>
              <a:headEnd len="med" w="med" type="none"/>
              <a:tailEnd len="med" w="med" type="none"/>
            </a:ln>
          </p:spPr>
        </p:cxnSp>
      </p:grpSp>
      <p:sp>
        <p:nvSpPr>
          <p:cNvPr id="74" name="Google Shape;74;p8"/>
          <p:cNvSpPr txBox="1"/>
          <p:nvPr>
            <p:ph type="title"/>
          </p:nvPr>
        </p:nvSpPr>
        <p:spPr>
          <a:xfrm>
            <a:off x="1644450" y="1733400"/>
            <a:ext cx="5855100" cy="7608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5" name="Google Shape;75;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6" name="Shape 76"/>
        <p:cNvGrpSpPr/>
        <p:nvPr/>
      </p:nvGrpSpPr>
      <p:grpSpPr>
        <a:xfrm>
          <a:off x="0" y="0"/>
          <a:ext cx="0" cy="0"/>
          <a:chOff x="0" y="0"/>
          <a:chExt cx="0" cy="0"/>
        </a:xfrm>
      </p:grpSpPr>
      <p:sp>
        <p:nvSpPr>
          <p:cNvPr id="77" name="Google Shape;77;p9"/>
          <p:cNvSpPr/>
          <p:nvPr/>
        </p:nvSpPr>
        <p:spPr>
          <a:xfrm>
            <a:off x="-2613450" y="-126025"/>
            <a:ext cx="5402100" cy="5402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727425" y="-49275"/>
            <a:ext cx="7703400" cy="5243325"/>
            <a:chOff x="727425" y="-49275"/>
            <a:chExt cx="7703400" cy="5243325"/>
          </a:xfrm>
        </p:grpSpPr>
        <p:sp>
          <p:nvSpPr>
            <p:cNvPr id="79" name="Google Shape;79;p9"/>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 name="Google Shape;80;p9"/>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81" name="Google Shape;81;p9"/>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82" name="Google Shape;82;p9"/>
          <p:cNvSpPr txBox="1"/>
          <p:nvPr>
            <p:ph type="title"/>
          </p:nvPr>
        </p:nvSpPr>
        <p:spPr>
          <a:xfrm>
            <a:off x="3496850" y="1021763"/>
            <a:ext cx="4294800" cy="2095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9"/>
          <p:cNvSpPr txBox="1"/>
          <p:nvPr>
            <p:ph idx="1" type="subTitle"/>
          </p:nvPr>
        </p:nvSpPr>
        <p:spPr>
          <a:xfrm>
            <a:off x="3496850" y="3117038"/>
            <a:ext cx="42948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 name="Google Shape;84;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5" name="Shape 85"/>
        <p:cNvGrpSpPr/>
        <p:nvPr/>
      </p:nvGrpSpPr>
      <p:grpSpPr>
        <a:xfrm>
          <a:off x="0" y="0"/>
          <a:ext cx="0" cy="0"/>
          <a:chOff x="0" y="0"/>
          <a:chExt cx="0" cy="0"/>
        </a:xfrm>
      </p:grpSpPr>
      <p:sp>
        <p:nvSpPr>
          <p:cNvPr id="86" name="Google Shape;86;p10"/>
          <p:cNvSpPr/>
          <p:nvPr>
            <p:ph idx="2" type="pic"/>
          </p:nvPr>
        </p:nvSpPr>
        <p:spPr>
          <a:xfrm>
            <a:off x="0" y="0"/>
            <a:ext cx="9144000" cy="5143500"/>
          </a:xfrm>
          <a:prstGeom prst="rect">
            <a:avLst/>
          </a:prstGeom>
          <a:noFill/>
          <a:ln>
            <a:noFill/>
          </a:ln>
        </p:spPr>
      </p:sp>
      <p:sp>
        <p:nvSpPr>
          <p:cNvPr id="87" name="Google Shape;87;p10"/>
          <p:cNvSpPr txBox="1"/>
          <p:nvPr>
            <p:ph type="title"/>
          </p:nvPr>
        </p:nvSpPr>
        <p:spPr>
          <a:xfrm>
            <a:off x="720000" y="4045175"/>
            <a:ext cx="7710900" cy="563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88" name="Google Shape;8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p:txBody>
      </p:sp>
      <p:sp>
        <p:nvSpPr>
          <p:cNvPr id="7" name="Google Shape;7;p1"/>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indent="-317500" lvl="1" marL="914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indent="-317500" lvl="2" marL="1371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indent="-317500" lvl="3" marL="1828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indent="-317500" lvl="4" marL="22860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indent="-317500" lvl="5" marL="2743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indent="-317500" lvl="6" marL="3200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indent="-317500" lvl="7" marL="3657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indent="-317500" lvl="8" marL="4114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Hanken Grotesk"/>
                <a:ea typeface="Hanken Grotesk"/>
                <a:cs typeface="Hanken Grotesk"/>
                <a:sym typeface="Hanken Grotesk"/>
              </a:defRPr>
            </a:lvl1pPr>
            <a:lvl2pPr lvl="1" algn="r">
              <a:buNone/>
              <a:defRPr sz="1300">
                <a:solidFill>
                  <a:schemeClr val="dk1"/>
                </a:solidFill>
                <a:latin typeface="Hanken Grotesk"/>
                <a:ea typeface="Hanken Grotesk"/>
                <a:cs typeface="Hanken Grotesk"/>
                <a:sym typeface="Hanken Grotesk"/>
              </a:defRPr>
            </a:lvl2pPr>
            <a:lvl3pPr lvl="2" algn="r">
              <a:buNone/>
              <a:defRPr sz="1300">
                <a:solidFill>
                  <a:schemeClr val="dk1"/>
                </a:solidFill>
                <a:latin typeface="Hanken Grotesk"/>
                <a:ea typeface="Hanken Grotesk"/>
                <a:cs typeface="Hanken Grotesk"/>
                <a:sym typeface="Hanken Grotesk"/>
              </a:defRPr>
            </a:lvl3pPr>
            <a:lvl4pPr lvl="3" algn="r">
              <a:buNone/>
              <a:defRPr sz="1300">
                <a:solidFill>
                  <a:schemeClr val="dk1"/>
                </a:solidFill>
                <a:latin typeface="Hanken Grotesk"/>
                <a:ea typeface="Hanken Grotesk"/>
                <a:cs typeface="Hanken Grotesk"/>
                <a:sym typeface="Hanken Grotesk"/>
              </a:defRPr>
            </a:lvl4pPr>
            <a:lvl5pPr lvl="4" algn="r">
              <a:buNone/>
              <a:defRPr sz="1300">
                <a:solidFill>
                  <a:schemeClr val="dk1"/>
                </a:solidFill>
                <a:latin typeface="Hanken Grotesk"/>
                <a:ea typeface="Hanken Grotesk"/>
                <a:cs typeface="Hanken Grotesk"/>
                <a:sym typeface="Hanken Grotesk"/>
              </a:defRPr>
            </a:lvl5pPr>
            <a:lvl6pPr lvl="5" algn="r">
              <a:buNone/>
              <a:defRPr sz="1300">
                <a:solidFill>
                  <a:schemeClr val="dk1"/>
                </a:solidFill>
                <a:latin typeface="Hanken Grotesk"/>
                <a:ea typeface="Hanken Grotesk"/>
                <a:cs typeface="Hanken Grotesk"/>
                <a:sym typeface="Hanken Grotesk"/>
              </a:defRPr>
            </a:lvl6pPr>
            <a:lvl7pPr lvl="6" algn="r">
              <a:buNone/>
              <a:defRPr sz="1300">
                <a:solidFill>
                  <a:schemeClr val="dk1"/>
                </a:solidFill>
                <a:latin typeface="Hanken Grotesk"/>
                <a:ea typeface="Hanken Grotesk"/>
                <a:cs typeface="Hanken Grotesk"/>
                <a:sym typeface="Hanken Grotesk"/>
              </a:defRPr>
            </a:lvl7pPr>
            <a:lvl8pPr lvl="7" algn="r">
              <a:buNone/>
              <a:defRPr sz="1300">
                <a:solidFill>
                  <a:schemeClr val="dk1"/>
                </a:solidFill>
                <a:latin typeface="Hanken Grotesk"/>
                <a:ea typeface="Hanken Grotesk"/>
                <a:cs typeface="Hanken Grotesk"/>
                <a:sym typeface="Hanken Grotesk"/>
              </a:defRPr>
            </a:lvl8pPr>
            <a:lvl9pPr lvl="8" algn="r">
              <a:buNone/>
              <a:defRPr sz="1300">
                <a:solidFill>
                  <a:schemeClr val="dk1"/>
                </a:solidFill>
                <a:latin typeface="Hanken Grotesk"/>
                <a:ea typeface="Hanken Grotesk"/>
                <a:cs typeface="Hanken Grotesk"/>
                <a:sym typeface="Hanken Grotesk"/>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danielferreira011102.pages.de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 Id="rId3" Type="http://schemas.openxmlformats.org/officeDocument/2006/relationships/hyperlink" Target="https://danielferreira011102.pages.dev/"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1"/>
          <p:cNvSpPr txBox="1"/>
          <p:nvPr>
            <p:ph type="ctrTitle"/>
          </p:nvPr>
        </p:nvSpPr>
        <p:spPr>
          <a:xfrm>
            <a:off x="1072475" y="791300"/>
            <a:ext cx="6063300" cy="146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Answering consumer health questions with non-expert language</a:t>
            </a:r>
            <a:endParaRPr sz="3000"/>
          </a:p>
        </p:txBody>
      </p:sp>
      <p:sp>
        <p:nvSpPr>
          <p:cNvPr id="330" name="Google Shape;330;p31"/>
          <p:cNvSpPr txBox="1"/>
          <p:nvPr>
            <p:ph idx="1" type="subTitle"/>
          </p:nvPr>
        </p:nvSpPr>
        <p:spPr>
          <a:xfrm>
            <a:off x="1072475" y="2257099"/>
            <a:ext cx="5897400" cy="7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SPRINT 3</a:t>
            </a:r>
            <a:endParaRPr b="1"/>
          </a:p>
          <a:p>
            <a:pPr indent="0" lvl="0" marL="0" rtl="0" algn="l">
              <a:spcBef>
                <a:spcPts val="0"/>
              </a:spcBef>
              <a:spcAft>
                <a:spcPts val="0"/>
              </a:spcAft>
              <a:buNone/>
            </a:pPr>
            <a:r>
              <a:rPr lang="en"/>
              <a:t>PREPARAÇÃO PARA DISSERTAÇÃO/ESTÁGIO</a:t>
            </a:r>
            <a:endParaRPr/>
          </a:p>
          <a:p>
            <a:pPr indent="0" lvl="0" marL="0" rtl="0" algn="l">
              <a:spcBef>
                <a:spcPts val="0"/>
              </a:spcBef>
              <a:spcAft>
                <a:spcPts val="0"/>
              </a:spcAft>
              <a:buNone/>
            </a:pPr>
            <a:r>
              <a:rPr lang="en"/>
              <a:t>2024/2025</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1" name="Google Shape;331;p31"/>
          <p:cNvSpPr txBox="1"/>
          <p:nvPr/>
        </p:nvSpPr>
        <p:spPr>
          <a:xfrm>
            <a:off x="-8329153" y="3975633"/>
            <a:ext cx="8562900" cy="2728800"/>
          </a:xfrm>
          <a:prstGeom prst="rect">
            <a:avLst/>
          </a:prstGeom>
          <a:noFill/>
          <a:ln>
            <a:noFill/>
          </a:ln>
        </p:spPr>
        <p:txBody>
          <a:bodyPr anchorCtr="0" anchor="t" bIns="0" lIns="0" spcFirstLastPara="1" rIns="0" wrap="square" tIns="13325">
            <a:spAutoFit/>
          </a:bodyPr>
          <a:lstStyle/>
          <a:p>
            <a:pPr indent="0" lvl="0" marL="0" marR="0" rtl="0" algn="ctr">
              <a:lnSpc>
                <a:spcPct val="118857"/>
              </a:lnSpc>
              <a:spcBef>
                <a:spcPts val="0"/>
              </a:spcBef>
              <a:spcAft>
                <a:spcPts val="0"/>
              </a:spcAft>
              <a:buNone/>
            </a:pPr>
            <a:r>
              <a:rPr b="0" i="0" lang="en" sz="1400" u="none" cap="none" strike="noStrike">
                <a:solidFill>
                  <a:srgbClr val="000000"/>
                </a:solidFill>
                <a:latin typeface="Arial"/>
                <a:ea typeface="Arial"/>
                <a:cs typeface="Arial"/>
                <a:sym typeface="Arial"/>
              </a:rPr>
              <a:t>DEPARTAMENTO DE ELETRÓNICA, TELECOMUNICAÇÕES E INFORMÁTICA</a:t>
            </a:r>
            <a:endParaRPr/>
          </a:p>
          <a:p>
            <a:pPr indent="0" lvl="0" marL="0" marR="6985" rtl="0" algn="ctr">
              <a:lnSpc>
                <a:spcPct val="119464"/>
              </a:lnSpc>
              <a:spcBef>
                <a:spcPts val="0"/>
              </a:spcBef>
              <a:spcAft>
                <a:spcPts val="0"/>
              </a:spcAft>
              <a:buNone/>
            </a:pPr>
            <a:r>
              <a:rPr b="0" i="0" lang="en" sz="2800" u="none" cap="none" strike="noStrike">
                <a:solidFill>
                  <a:srgbClr val="000000"/>
                </a:solidFill>
                <a:latin typeface="Arial"/>
                <a:ea typeface="Arial"/>
                <a:cs typeface="Arial"/>
                <a:sym typeface="Arial"/>
              </a:rPr>
              <a:t>UNIVERSIDADE DE AVEIRO</a:t>
            </a:r>
            <a:endParaRPr b="0" i="0" sz="2800" u="none" cap="none" strike="noStrike">
              <a:solidFill>
                <a:srgbClr val="000000"/>
              </a:solidFill>
              <a:latin typeface="Arial"/>
              <a:ea typeface="Arial"/>
              <a:cs typeface="Arial"/>
              <a:sym typeface="Arial"/>
            </a:endParaRPr>
          </a:p>
          <a:p>
            <a:pPr indent="0" lvl="0" marL="0" marR="6985" rtl="0" algn="ctr">
              <a:lnSpc>
                <a:spcPct val="119464"/>
              </a:lnSpc>
              <a:spcBef>
                <a:spcPts val="0"/>
              </a:spcBef>
              <a:spcAft>
                <a:spcPts val="0"/>
              </a:spcAft>
              <a:buNone/>
            </a:pPr>
            <a:r>
              <a:t/>
            </a:r>
            <a:endParaRPr b="0" i="0" sz="2800" u="none" cap="none" strike="noStrike">
              <a:solidFill>
                <a:srgbClr val="000000"/>
              </a:solidFill>
              <a:latin typeface="Arial"/>
              <a:ea typeface="Arial"/>
              <a:cs typeface="Arial"/>
              <a:sym typeface="Arial"/>
            </a:endParaRPr>
          </a:p>
          <a:p>
            <a:pPr indent="0" lvl="0" marL="0" marR="2540" rtl="0" algn="ctr">
              <a:spcBef>
                <a:spcPts val="0"/>
              </a:spcBef>
              <a:spcAft>
                <a:spcPts val="0"/>
              </a:spcAft>
              <a:buNone/>
            </a:pPr>
            <a:r>
              <a:rPr b="1" i="0" lang="en" sz="1800" u="none" cap="none" strike="noStrike">
                <a:solidFill>
                  <a:srgbClr val="000000"/>
                </a:solidFill>
                <a:latin typeface="Calibri"/>
                <a:ea typeface="Calibri"/>
                <a:cs typeface="Calibri"/>
                <a:sym typeface="Calibri"/>
              </a:rPr>
              <a:t>APRESENTAÇÃO DE TÓPICOS DE APRENDIZAGEM AUTOMÁTICA</a:t>
            </a:r>
            <a:endParaRPr/>
          </a:p>
          <a:p>
            <a:pPr indent="0" lvl="0" marL="0" marR="2540" rtl="0" algn="ctr">
              <a:lnSpc>
                <a:spcPct val="96931"/>
              </a:lnSpc>
              <a:spcBef>
                <a:spcPts val="0"/>
              </a:spcBef>
              <a:spcAft>
                <a:spcPts val="0"/>
              </a:spcAft>
              <a:buNone/>
            </a:pPr>
            <a:r>
              <a:rPr b="1" i="0" lang="en" sz="4400" u="none" cap="none" strike="noStrike">
                <a:solidFill>
                  <a:srgbClr val="000000"/>
                </a:solidFill>
                <a:latin typeface="Calibri"/>
                <a:ea typeface="Calibri"/>
                <a:cs typeface="Calibri"/>
                <a:sym typeface="Calibri"/>
              </a:rPr>
              <a:t>BANK MARKETING DATASET</a:t>
            </a:r>
            <a:endParaRPr b="1" i="0" sz="4400" u="none" cap="none" strike="noStrike">
              <a:solidFill>
                <a:srgbClr val="000000"/>
              </a:solidFill>
              <a:latin typeface="Calibri"/>
              <a:ea typeface="Calibri"/>
              <a:cs typeface="Calibri"/>
              <a:sym typeface="Calibri"/>
            </a:endParaRPr>
          </a:p>
          <a:p>
            <a:pPr indent="0" lvl="0" marL="0" marR="6350" rtl="0" algn="ctr">
              <a:lnSpc>
                <a:spcPct val="100000"/>
              </a:lnSpc>
              <a:spcBef>
                <a:spcPts val="25"/>
              </a:spcBef>
              <a:spcAft>
                <a:spcPts val="0"/>
              </a:spcAft>
              <a:buNone/>
            </a:pPr>
            <a:r>
              <a:rPr b="0" i="0" lang="en" sz="3200" u="none" cap="none" strike="noStrike">
                <a:solidFill>
                  <a:srgbClr val="000000"/>
                </a:solidFill>
                <a:latin typeface="Calibri"/>
                <a:ea typeface="Calibri"/>
                <a:cs typeface="Calibri"/>
                <a:sym typeface="Calibri"/>
              </a:rPr>
              <a:t>2022-2023</a:t>
            </a:r>
            <a:endParaRPr b="0" i="0" sz="3200" u="none" cap="none" strike="noStrike">
              <a:solidFill>
                <a:srgbClr val="000000"/>
              </a:solidFill>
              <a:latin typeface="Calibri"/>
              <a:ea typeface="Calibri"/>
              <a:cs typeface="Calibri"/>
              <a:sym typeface="Calibri"/>
            </a:endParaRPr>
          </a:p>
        </p:txBody>
      </p:sp>
      <p:pic>
        <p:nvPicPr>
          <p:cNvPr descr="Icon&#10;&#10;Description automatically generated" id="332" name="Google Shape;332;p31"/>
          <p:cNvPicPr preferRelativeResize="0"/>
          <p:nvPr/>
        </p:nvPicPr>
        <p:blipFill rotWithShape="1">
          <a:blip r:embed="rId3">
            <a:alphaModFix/>
          </a:blip>
          <a:srcRect b="0" l="0" r="0" t="0"/>
          <a:stretch/>
        </p:blipFill>
        <p:spPr>
          <a:xfrm>
            <a:off x="-4812844" y="2153597"/>
            <a:ext cx="1536787" cy="1652485"/>
          </a:xfrm>
          <a:prstGeom prst="rect">
            <a:avLst/>
          </a:prstGeom>
          <a:noFill/>
          <a:ln>
            <a:noFill/>
          </a:ln>
        </p:spPr>
      </p:pic>
      <p:pic>
        <p:nvPicPr>
          <p:cNvPr descr="Icon&#10;&#10;Description automatically generated" id="333" name="Google Shape;333;p31"/>
          <p:cNvPicPr preferRelativeResize="0"/>
          <p:nvPr/>
        </p:nvPicPr>
        <p:blipFill rotWithShape="1">
          <a:blip r:embed="rId3">
            <a:alphaModFix/>
          </a:blip>
          <a:srcRect b="0" l="0" r="0" t="0"/>
          <a:stretch/>
        </p:blipFill>
        <p:spPr>
          <a:xfrm>
            <a:off x="7135724" y="613551"/>
            <a:ext cx="1214700" cy="1306124"/>
          </a:xfrm>
          <a:prstGeom prst="rect">
            <a:avLst/>
          </a:prstGeom>
          <a:noFill/>
          <a:ln>
            <a:noFill/>
          </a:ln>
        </p:spPr>
      </p:pic>
      <p:sp>
        <p:nvSpPr>
          <p:cNvPr id="334" name="Google Shape;334;p31"/>
          <p:cNvSpPr txBox="1"/>
          <p:nvPr/>
        </p:nvSpPr>
        <p:spPr>
          <a:xfrm>
            <a:off x="1072475" y="3185700"/>
            <a:ext cx="3000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rPr lang="en" sz="1600">
                <a:latin typeface="Hanken Grotesk"/>
                <a:ea typeface="Hanken Grotesk"/>
                <a:cs typeface="Hanken Grotesk"/>
                <a:sym typeface="Hanken Grotesk"/>
              </a:rPr>
              <a:t>Daniel Ferreira, 102885</a:t>
            </a:r>
            <a:endParaRPr>
              <a:latin typeface="Hanken Grotesk"/>
              <a:ea typeface="Hanken Grotesk"/>
              <a:cs typeface="Hanken Grotesk"/>
              <a:sym typeface="Hanken Grotesk"/>
            </a:endParaRPr>
          </a:p>
        </p:txBody>
      </p:sp>
      <p:sp>
        <p:nvSpPr>
          <p:cNvPr id="335" name="Google Shape;335;p31"/>
          <p:cNvSpPr txBox="1"/>
          <p:nvPr>
            <p:ph idx="12" type="sldNum"/>
          </p:nvPr>
        </p:nvSpPr>
        <p:spPr>
          <a:xfrm>
            <a:off x="8720100" y="4635750"/>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341" name="Google Shape;341;p32"/>
          <p:cNvSpPr txBox="1"/>
          <p:nvPr>
            <p:ph idx="4294967295" type="body"/>
          </p:nvPr>
        </p:nvSpPr>
        <p:spPr>
          <a:xfrm>
            <a:off x="720000" y="1036800"/>
            <a:ext cx="7704000" cy="50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following outlines the key participants involved in this project.</a:t>
            </a:r>
            <a:endParaRPr/>
          </a:p>
          <a:p>
            <a:pPr indent="0" lvl="0" marL="0" rtl="0" algn="l">
              <a:lnSpc>
                <a:spcPct val="100000"/>
              </a:lnSpc>
              <a:spcBef>
                <a:spcPts val="0"/>
              </a:spcBef>
              <a:spcAft>
                <a:spcPts val="0"/>
              </a:spcAft>
              <a:buNone/>
            </a:pPr>
            <a:r>
              <a:t/>
            </a:r>
            <a:endParaRPr/>
          </a:p>
        </p:txBody>
      </p:sp>
      <p:sp>
        <p:nvSpPr>
          <p:cNvPr id="342" name="Google Shape;342;p32"/>
          <p:cNvSpPr txBox="1"/>
          <p:nvPr/>
        </p:nvSpPr>
        <p:spPr>
          <a:xfrm>
            <a:off x="720000" y="4000475"/>
            <a:ext cx="2144100" cy="46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Hanken Grotesk"/>
                <a:ea typeface="Hanken Grotesk"/>
                <a:cs typeface="Hanken Grotesk"/>
                <a:sym typeface="Hanken Grotesk"/>
              </a:rPr>
              <a:t>For more info:</a:t>
            </a:r>
            <a:br>
              <a:rPr lang="en" sz="800">
                <a:solidFill>
                  <a:schemeClr val="dk1"/>
                </a:solidFill>
                <a:latin typeface="Hanken Grotesk"/>
                <a:ea typeface="Hanken Grotesk"/>
                <a:cs typeface="Hanken Grotesk"/>
                <a:sym typeface="Hanken Grotesk"/>
              </a:rPr>
            </a:br>
            <a:r>
              <a:rPr b="1" lang="en" sz="1000" u="sng">
                <a:solidFill>
                  <a:schemeClr val="hlink"/>
                </a:solidFill>
                <a:latin typeface="Hanken Grotesk"/>
                <a:ea typeface="Hanken Grotesk"/>
                <a:cs typeface="Hanken Grotesk"/>
                <a:sym typeface="Hanken Grotesk"/>
                <a:hlinkClick r:id="rId3"/>
              </a:rPr>
              <a:t>Portfolio</a:t>
            </a:r>
            <a:endParaRPr b="1" sz="1000" u="sng">
              <a:solidFill>
                <a:schemeClr val="dk1"/>
              </a:solidFill>
              <a:latin typeface="Hanken Grotesk"/>
              <a:ea typeface="Hanken Grotesk"/>
              <a:cs typeface="Hanken Grotesk"/>
              <a:sym typeface="Hanken Grotesk"/>
            </a:endParaRPr>
          </a:p>
        </p:txBody>
      </p:sp>
      <p:graphicFrame>
        <p:nvGraphicFramePr>
          <p:cNvPr id="343" name="Google Shape;343;p32"/>
          <p:cNvGraphicFramePr/>
          <p:nvPr/>
        </p:nvGraphicFramePr>
        <p:xfrm>
          <a:off x="726775" y="1536810"/>
          <a:ext cx="3000000" cy="3000000"/>
        </p:xfrm>
        <a:graphic>
          <a:graphicData uri="http://schemas.openxmlformats.org/drawingml/2006/table">
            <a:tbl>
              <a:tblPr>
                <a:noFill/>
                <a:tableStyleId>{E01AED63-F829-42D2-A108-EF348C4AA15D}</a:tableStyleId>
              </a:tblPr>
              <a:tblGrid>
                <a:gridCol w="1267875"/>
                <a:gridCol w="6436125"/>
              </a:tblGrid>
              <a:tr h="384050">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Student</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Daniel Jorge Bernardo Ferreira</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Supervisor</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Sérgio Matos</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Co-supervisor</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Tiago Almeida</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8219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Summary</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With the appearance of chatbot applications, searches and conversations regarding health issues can be expected to increase, which raises the challenges on how to reply with verified and reliable information. The objective of this work is to develop and evaluate a method for retrieval and summarization of scientific articles that contain answers to consumer health questions.</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344" name="Google Shape;344;p32"/>
          <p:cNvSpPr txBox="1"/>
          <p:nvPr>
            <p:ph idx="12" type="sldNum"/>
          </p:nvPr>
        </p:nvSpPr>
        <p:spPr>
          <a:xfrm>
            <a:off x="8489900" y="4462175"/>
            <a:ext cx="5487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3"/>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done / results</a:t>
            </a:r>
            <a:endParaRPr/>
          </a:p>
          <a:p>
            <a:pPr indent="0" lvl="0" marL="0" rtl="0" algn="l">
              <a:spcBef>
                <a:spcPts val="0"/>
              </a:spcBef>
              <a:spcAft>
                <a:spcPts val="0"/>
              </a:spcAft>
              <a:buNone/>
            </a:pPr>
            <a:r>
              <a:t/>
            </a:r>
            <a:endParaRPr/>
          </a:p>
        </p:txBody>
      </p:sp>
      <p:sp>
        <p:nvSpPr>
          <p:cNvPr id="350" name="Google Shape;350;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1" name="Google Shape;351;p33"/>
          <p:cNvSpPr txBox="1"/>
          <p:nvPr>
            <p:ph idx="1" type="subTitle"/>
          </p:nvPr>
        </p:nvSpPr>
        <p:spPr>
          <a:xfrm>
            <a:off x="1670500" y="1679450"/>
            <a:ext cx="6611100" cy="887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Started drafting the "Background" section of the dissertation. This includes the state of the art and other preliminaries.</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
        <p:nvSpPr>
          <p:cNvPr id="352" name="Google Shape;352;p33"/>
          <p:cNvSpPr txBox="1"/>
          <p:nvPr>
            <p:ph idx="1" type="subTitle"/>
          </p:nvPr>
        </p:nvSpPr>
        <p:spPr>
          <a:xfrm>
            <a:off x="1690025" y="3013000"/>
            <a:ext cx="6611100" cy="624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Read more about methods to measure language complexity in biomedical text. This will help annotate datasets for self-training.</a:t>
            </a:r>
            <a:endParaRPr/>
          </a:p>
          <a:p>
            <a:pPr indent="0" lvl="0" marL="0" rtl="0" algn="just">
              <a:spcBef>
                <a:spcPts val="0"/>
              </a:spcBef>
              <a:spcAft>
                <a:spcPts val="0"/>
              </a:spcAft>
              <a:buNone/>
            </a:pPr>
            <a:r>
              <a:t/>
            </a:r>
            <a:endParaRPr/>
          </a:p>
        </p:txBody>
      </p:sp>
      <p:pic>
        <p:nvPicPr>
          <p:cNvPr id="353" name="Google Shape;353;p33"/>
          <p:cNvPicPr preferRelativeResize="0"/>
          <p:nvPr/>
        </p:nvPicPr>
        <p:blipFill>
          <a:blip r:embed="rId3">
            <a:alphaModFix/>
          </a:blip>
          <a:stretch>
            <a:fillRect/>
          </a:stretch>
        </p:blipFill>
        <p:spPr>
          <a:xfrm>
            <a:off x="9869475" y="1655075"/>
            <a:ext cx="2681800" cy="2292949"/>
          </a:xfrm>
          <a:prstGeom prst="rect">
            <a:avLst/>
          </a:prstGeom>
          <a:noFill/>
          <a:ln>
            <a:noFill/>
          </a:ln>
        </p:spPr>
      </p:pic>
      <p:grpSp>
        <p:nvGrpSpPr>
          <p:cNvPr id="354" name="Google Shape;354;p33"/>
          <p:cNvGrpSpPr/>
          <p:nvPr/>
        </p:nvGrpSpPr>
        <p:grpSpPr>
          <a:xfrm>
            <a:off x="1104613" y="1806838"/>
            <a:ext cx="343700" cy="345000"/>
            <a:chOff x="1751813" y="2520150"/>
            <a:chExt cx="343700" cy="345000"/>
          </a:xfrm>
        </p:grpSpPr>
        <p:sp>
          <p:nvSpPr>
            <p:cNvPr id="355" name="Google Shape;355;p33"/>
            <p:cNvSpPr/>
            <p:nvPr/>
          </p:nvSpPr>
          <p:spPr>
            <a:xfrm>
              <a:off x="1949413" y="2527850"/>
              <a:ext cx="14900" cy="328850"/>
            </a:xfrm>
            <a:custGeom>
              <a:rect b="b" l="l" r="r" t="t"/>
              <a:pathLst>
                <a:path extrusionOk="0" h="13154" w="596">
                  <a:moveTo>
                    <a:pt x="0" y="0"/>
                  </a:moveTo>
                  <a:lnTo>
                    <a:pt x="0" y="13153"/>
                  </a:lnTo>
                  <a:lnTo>
                    <a:pt x="595" y="13153"/>
                  </a:lnTo>
                  <a:lnTo>
                    <a:pt x="595"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3"/>
            <p:cNvSpPr/>
            <p:nvPr/>
          </p:nvSpPr>
          <p:spPr>
            <a:xfrm>
              <a:off x="1905588" y="2527850"/>
              <a:ext cx="14900" cy="329875"/>
            </a:xfrm>
            <a:custGeom>
              <a:rect b="b" l="l" r="r" t="t"/>
              <a:pathLst>
                <a:path extrusionOk="0" h="13195" w="596">
                  <a:moveTo>
                    <a:pt x="0" y="0"/>
                  </a:moveTo>
                  <a:lnTo>
                    <a:pt x="0" y="13194"/>
                  </a:lnTo>
                  <a:lnTo>
                    <a:pt x="595" y="13194"/>
                  </a:lnTo>
                  <a:lnTo>
                    <a:pt x="595"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3"/>
            <p:cNvSpPr/>
            <p:nvPr/>
          </p:nvSpPr>
          <p:spPr>
            <a:xfrm>
              <a:off x="2044238" y="2575775"/>
              <a:ext cx="43850" cy="14900"/>
            </a:xfrm>
            <a:custGeom>
              <a:rect b="b" l="l" r="r" t="t"/>
              <a:pathLst>
                <a:path extrusionOk="0" h="596" w="1754">
                  <a:moveTo>
                    <a:pt x="1" y="0"/>
                  </a:moveTo>
                  <a:lnTo>
                    <a:pt x="1" y="595"/>
                  </a:lnTo>
                  <a:lnTo>
                    <a:pt x="1754" y="595"/>
                  </a:lnTo>
                  <a:lnTo>
                    <a:pt x="1754"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3"/>
            <p:cNvSpPr/>
            <p:nvPr/>
          </p:nvSpPr>
          <p:spPr>
            <a:xfrm>
              <a:off x="1751813" y="2520150"/>
              <a:ext cx="256325" cy="345000"/>
            </a:xfrm>
            <a:custGeom>
              <a:rect b="b" l="l" r="r" t="t"/>
              <a:pathLst>
                <a:path extrusionOk="0" h="13800" w="10253">
                  <a:moveTo>
                    <a:pt x="9135" y="606"/>
                  </a:moveTo>
                  <a:cubicBezTo>
                    <a:pt x="9442" y="606"/>
                    <a:pt x="9647" y="862"/>
                    <a:pt x="9647" y="1118"/>
                  </a:cubicBezTo>
                  <a:lnTo>
                    <a:pt x="9647" y="12692"/>
                  </a:lnTo>
                  <a:cubicBezTo>
                    <a:pt x="9647" y="12990"/>
                    <a:pt x="9442" y="13205"/>
                    <a:pt x="9135" y="13205"/>
                  </a:cubicBezTo>
                  <a:lnTo>
                    <a:pt x="595" y="13205"/>
                  </a:lnTo>
                  <a:lnTo>
                    <a:pt x="595" y="606"/>
                  </a:lnTo>
                  <a:close/>
                  <a:moveTo>
                    <a:pt x="298" y="1"/>
                  </a:moveTo>
                  <a:cubicBezTo>
                    <a:pt x="124" y="1"/>
                    <a:pt x="1" y="134"/>
                    <a:pt x="1" y="308"/>
                  </a:cubicBezTo>
                  <a:lnTo>
                    <a:pt x="1" y="13502"/>
                  </a:lnTo>
                  <a:cubicBezTo>
                    <a:pt x="1" y="13676"/>
                    <a:pt x="124" y="13799"/>
                    <a:pt x="298" y="13799"/>
                  </a:cubicBezTo>
                  <a:lnTo>
                    <a:pt x="9135" y="13799"/>
                  </a:lnTo>
                  <a:cubicBezTo>
                    <a:pt x="9740" y="13799"/>
                    <a:pt x="10252" y="13287"/>
                    <a:pt x="10252" y="12692"/>
                  </a:cubicBezTo>
                  <a:lnTo>
                    <a:pt x="10252" y="1118"/>
                  </a:lnTo>
                  <a:cubicBezTo>
                    <a:pt x="10252" y="513"/>
                    <a:pt x="9740" y="1"/>
                    <a:pt x="9135"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3"/>
            <p:cNvSpPr/>
            <p:nvPr/>
          </p:nvSpPr>
          <p:spPr>
            <a:xfrm>
              <a:off x="2036813" y="2521350"/>
              <a:ext cx="58700" cy="343800"/>
            </a:xfrm>
            <a:custGeom>
              <a:rect b="b" l="l" r="r" t="t"/>
              <a:pathLst>
                <a:path extrusionOk="0" h="13752" w="2348">
                  <a:moveTo>
                    <a:pt x="1170" y="594"/>
                  </a:moveTo>
                  <a:cubicBezTo>
                    <a:pt x="1193" y="594"/>
                    <a:pt x="1217" y="596"/>
                    <a:pt x="1241" y="599"/>
                  </a:cubicBezTo>
                  <a:cubicBezTo>
                    <a:pt x="1538" y="599"/>
                    <a:pt x="1753" y="855"/>
                    <a:pt x="1753" y="1152"/>
                  </a:cubicBezTo>
                  <a:lnTo>
                    <a:pt x="1753" y="12214"/>
                  </a:lnTo>
                  <a:lnTo>
                    <a:pt x="1159" y="12942"/>
                  </a:lnTo>
                  <a:lnTo>
                    <a:pt x="605" y="12214"/>
                  </a:lnTo>
                  <a:lnTo>
                    <a:pt x="605" y="1152"/>
                  </a:lnTo>
                  <a:cubicBezTo>
                    <a:pt x="605" y="838"/>
                    <a:pt x="862" y="594"/>
                    <a:pt x="1170" y="594"/>
                  </a:cubicBezTo>
                  <a:close/>
                  <a:moveTo>
                    <a:pt x="1211" y="1"/>
                  </a:moveTo>
                  <a:cubicBezTo>
                    <a:pt x="1180" y="1"/>
                    <a:pt x="1149" y="2"/>
                    <a:pt x="1118" y="4"/>
                  </a:cubicBezTo>
                  <a:cubicBezTo>
                    <a:pt x="472" y="4"/>
                    <a:pt x="0" y="517"/>
                    <a:pt x="0" y="1152"/>
                  </a:cubicBezTo>
                  <a:lnTo>
                    <a:pt x="0" y="12347"/>
                  </a:lnTo>
                  <a:cubicBezTo>
                    <a:pt x="0" y="12388"/>
                    <a:pt x="0" y="12470"/>
                    <a:pt x="41" y="12511"/>
                  </a:cubicBezTo>
                  <a:lnTo>
                    <a:pt x="943" y="13628"/>
                  </a:lnTo>
                  <a:cubicBezTo>
                    <a:pt x="984" y="13710"/>
                    <a:pt x="1066" y="13751"/>
                    <a:pt x="1159" y="13751"/>
                  </a:cubicBezTo>
                  <a:cubicBezTo>
                    <a:pt x="1241" y="13751"/>
                    <a:pt x="1323" y="13710"/>
                    <a:pt x="1415" y="13628"/>
                  </a:cubicBezTo>
                  <a:lnTo>
                    <a:pt x="2266" y="12511"/>
                  </a:lnTo>
                  <a:cubicBezTo>
                    <a:pt x="2307" y="12470"/>
                    <a:pt x="2348" y="12388"/>
                    <a:pt x="2348" y="12347"/>
                  </a:cubicBezTo>
                  <a:lnTo>
                    <a:pt x="2348" y="1152"/>
                  </a:lnTo>
                  <a:cubicBezTo>
                    <a:pt x="2348" y="497"/>
                    <a:pt x="1844" y="1"/>
                    <a:pt x="1211"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3"/>
            <p:cNvSpPr/>
            <p:nvPr/>
          </p:nvSpPr>
          <p:spPr>
            <a:xfrm>
              <a:off x="1795638" y="2565000"/>
              <a:ext cx="70500" cy="15150"/>
            </a:xfrm>
            <a:custGeom>
              <a:rect b="b" l="l" r="r" t="t"/>
              <a:pathLst>
                <a:path extrusionOk="0" h="606" w="2820">
                  <a:moveTo>
                    <a:pt x="339" y="1"/>
                  </a:moveTo>
                  <a:cubicBezTo>
                    <a:pt x="124" y="1"/>
                    <a:pt x="1" y="175"/>
                    <a:pt x="42" y="349"/>
                  </a:cubicBezTo>
                  <a:cubicBezTo>
                    <a:pt x="42" y="472"/>
                    <a:pt x="165" y="606"/>
                    <a:pt x="339" y="606"/>
                  </a:cubicBezTo>
                  <a:lnTo>
                    <a:pt x="2512" y="606"/>
                  </a:lnTo>
                  <a:cubicBezTo>
                    <a:pt x="2686" y="606"/>
                    <a:pt x="2820" y="431"/>
                    <a:pt x="2820" y="257"/>
                  </a:cubicBezTo>
                  <a:cubicBezTo>
                    <a:pt x="2769" y="93"/>
                    <a:pt x="2645" y="1"/>
                    <a:pt x="2512"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3"/>
            <p:cNvSpPr/>
            <p:nvPr/>
          </p:nvSpPr>
          <p:spPr>
            <a:xfrm>
              <a:off x="1795638" y="2608825"/>
              <a:ext cx="48975" cy="15150"/>
            </a:xfrm>
            <a:custGeom>
              <a:rect b="b" l="l" r="r" t="t"/>
              <a:pathLst>
                <a:path extrusionOk="0" h="606" w="1959">
                  <a:moveTo>
                    <a:pt x="339" y="1"/>
                  </a:moveTo>
                  <a:cubicBezTo>
                    <a:pt x="124" y="1"/>
                    <a:pt x="1" y="175"/>
                    <a:pt x="42" y="349"/>
                  </a:cubicBezTo>
                  <a:cubicBezTo>
                    <a:pt x="42" y="472"/>
                    <a:pt x="165" y="606"/>
                    <a:pt x="339" y="606"/>
                  </a:cubicBezTo>
                  <a:lnTo>
                    <a:pt x="1620" y="606"/>
                  </a:lnTo>
                  <a:cubicBezTo>
                    <a:pt x="1795" y="606"/>
                    <a:pt x="1959" y="431"/>
                    <a:pt x="1918" y="257"/>
                  </a:cubicBezTo>
                  <a:cubicBezTo>
                    <a:pt x="1918" y="93"/>
                    <a:pt x="1743" y="1"/>
                    <a:pt x="162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33"/>
          <p:cNvGrpSpPr/>
          <p:nvPr/>
        </p:nvGrpSpPr>
        <p:grpSpPr>
          <a:xfrm>
            <a:off x="1103975" y="3181388"/>
            <a:ext cx="344975" cy="287825"/>
            <a:chOff x="7795838" y="2549125"/>
            <a:chExt cx="344975" cy="287825"/>
          </a:xfrm>
        </p:grpSpPr>
        <p:sp>
          <p:nvSpPr>
            <p:cNvPr id="363" name="Google Shape;363;p33"/>
            <p:cNvSpPr/>
            <p:nvPr/>
          </p:nvSpPr>
          <p:spPr>
            <a:xfrm>
              <a:off x="7795838" y="2658050"/>
              <a:ext cx="344975" cy="178900"/>
            </a:xfrm>
            <a:custGeom>
              <a:rect b="b" l="l" r="r" t="t"/>
              <a:pathLst>
                <a:path extrusionOk="0" h="7156" w="13799">
                  <a:moveTo>
                    <a:pt x="12733" y="595"/>
                  </a:moveTo>
                  <a:cubicBezTo>
                    <a:pt x="12989" y="595"/>
                    <a:pt x="13245" y="810"/>
                    <a:pt x="13204" y="1107"/>
                  </a:cubicBezTo>
                  <a:cubicBezTo>
                    <a:pt x="13204" y="1323"/>
                    <a:pt x="12989" y="1538"/>
                    <a:pt x="12733" y="1538"/>
                  </a:cubicBezTo>
                  <a:lnTo>
                    <a:pt x="3209" y="1538"/>
                  </a:lnTo>
                  <a:cubicBezTo>
                    <a:pt x="2389" y="1538"/>
                    <a:pt x="1712" y="2091"/>
                    <a:pt x="1579" y="2901"/>
                  </a:cubicBezTo>
                  <a:cubicBezTo>
                    <a:pt x="1456" y="3885"/>
                    <a:pt x="2225" y="4736"/>
                    <a:pt x="3209" y="4736"/>
                  </a:cubicBezTo>
                  <a:lnTo>
                    <a:pt x="3547" y="4736"/>
                  </a:lnTo>
                  <a:lnTo>
                    <a:pt x="3547" y="5679"/>
                  </a:lnTo>
                  <a:lnTo>
                    <a:pt x="3209" y="5679"/>
                  </a:lnTo>
                  <a:cubicBezTo>
                    <a:pt x="1794" y="5679"/>
                    <a:pt x="595" y="4531"/>
                    <a:pt x="646" y="3117"/>
                  </a:cubicBezTo>
                  <a:cubicBezTo>
                    <a:pt x="646" y="1712"/>
                    <a:pt x="1794" y="595"/>
                    <a:pt x="3158" y="595"/>
                  </a:cubicBezTo>
                  <a:close/>
                  <a:moveTo>
                    <a:pt x="12733" y="4736"/>
                  </a:moveTo>
                  <a:cubicBezTo>
                    <a:pt x="13030" y="4736"/>
                    <a:pt x="13245" y="4993"/>
                    <a:pt x="13204" y="5300"/>
                  </a:cubicBezTo>
                  <a:cubicBezTo>
                    <a:pt x="13204" y="5505"/>
                    <a:pt x="12948" y="5679"/>
                    <a:pt x="12733" y="5679"/>
                  </a:cubicBezTo>
                  <a:lnTo>
                    <a:pt x="6326" y="5679"/>
                  </a:lnTo>
                  <a:lnTo>
                    <a:pt x="6326" y="4736"/>
                  </a:lnTo>
                  <a:close/>
                  <a:moveTo>
                    <a:pt x="12302" y="2091"/>
                  </a:moveTo>
                  <a:lnTo>
                    <a:pt x="12302" y="4142"/>
                  </a:lnTo>
                  <a:lnTo>
                    <a:pt x="6326" y="4142"/>
                  </a:lnTo>
                  <a:lnTo>
                    <a:pt x="6326" y="3588"/>
                  </a:lnTo>
                  <a:cubicBezTo>
                    <a:pt x="6326" y="3414"/>
                    <a:pt x="6192" y="3291"/>
                    <a:pt x="6028" y="3291"/>
                  </a:cubicBezTo>
                  <a:cubicBezTo>
                    <a:pt x="5854" y="3291"/>
                    <a:pt x="5721" y="3414"/>
                    <a:pt x="5721" y="3588"/>
                  </a:cubicBezTo>
                  <a:lnTo>
                    <a:pt x="5721" y="6233"/>
                  </a:lnTo>
                  <a:lnTo>
                    <a:pt x="5126" y="5762"/>
                  </a:lnTo>
                  <a:cubicBezTo>
                    <a:pt x="5085" y="5721"/>
                    <a:pt x="5021" y="5700"/>
                    <a:pt x="4952" y="5700"/>
                  </a:cubicBezTo>
                  <a:cubicBezTo>
                    <a:pt x="4883" y="5700"/>
                    <a:pt x="4808" y="5721"/>
                    <a:pt x="4747" y="5762"/>
                  </a:cubicBezTo>
                  <a:lnTo>
                    <a:pt x="4142" y="6233"/>
                  </a:lnTo>
                  <a:lnTo>
                    <a:pt x="4142" y="3588"/>
                  </a:lnTo>
                  <a:cubicBezTo>
                    <a:pt x="4142" y="3455"/>
                    <a:pt x="4060" y="3332"/>
                    <a:pt x="3886" y="3291"/>
                  </a:cubicBezTo>
                  <a:cubicBezTo>
                    <a:pt x="3869" y="3287"/>
                    <a:pt x="3851" y="3285"/>
                    <a:pt x="3834" y="3285"/>
                  </a:cubicBezTo>
                  <a:cubicBezTo>
                    <a:pt x="3687" y="3285"/>
                    <a:pt x="3547" y="3432"/>
                    <a:pt x="3547" y="3588"/>
                  </a:cubicBezTo>
                  <a:lnTo>
                    <a:pt x="3547" y="4142"/>
                  </a:lnTo>
                  <a:lnTo>
                    <a:pt x="3209" y="4142"/>
                  </a:lnTo>
                  <a:cubicBezTo>
                    <a:pt x="2697" y="4142"/>
                    <a:pt x="2266" y="3803"/>
                    <a:pt x="2184" y="3291"/>
                  </a:cubicBezTo>
                  <a:cubicBezTo>
                    <a:pt x="2092" y="2645"/>
                    <a:pt x="2604" y="2091"/>
                    <a:pt x="3209" y="2091"/>
                  </a:cubicBezTo>
                  <a:close/>
                  <a:moveTo>
                    <a:pt x="3209" y="0"/>
                  </a:moveTo>
                  <a:cubicBezTo>
                    <a:pt x="1456" y="0"/>
                    <a:pt x="0" y="1456"/>
                    <a:pt x="41" y="3199"/>
                  </a:cubicBezTo>
                  <a:cubicBezTo>
                    <a:pt x="82" y="4911"/>
                    <a:pt x="1456" y="6274"/>
                    <a:pt x="3158" y="6274"/>
                  </a:cubicBezTo>
                  <a:lnTo>
                    <a:pt x="3547" y="6274"/>
                  </a:lnTo>
                  <a:lnTo>
                    <a:pt x="3547" y="6838"/>
                  </a:lnTo>
                  <a:cubicBezTo>
                    <a:pt x="3547" y="6920"/>
                    <a:pt x="3588" y="7043"/>
                    <a:pt x="3671" y="7094"/>
                  </a:cubicBezTo>
                  <a:cubicBezTo>
                    <a:pt x="3717" y="7135"/>
                    <a:pt x="3781" y="7156"/>
                    <a:pt x="3850" y="7156"/>
                  </a:cubicBezTo>
                  <a:cubicBezTo>
                    <a:pt x="3919" y="7156"/>
                    <a:pt x="3993" y="7135"/>
                    <a:pt x="4060" y="7094"/>
                  </a:cubicBezTo>
                  <a:lnTo>
                    <a:pt x="4952" y="6366"/>
                  </a:lnTo>
                  <a:lnTo>
                    <a:pt x="5854" y="7094"/>
                  </a:lnTo>
                  <a:cubicBezTo>
                    <a:pt x="5895" y="7135"/>
                    <a:pt x="5977" y="7135"/>
                    <a:pt x="6028" y="7135"/>
                  </a:cubicBezTo>
                  <a:cubicBezTo>
                    <a:pt x="6110" y="7135"/>
                    <a:pt x="6151" y="7135"/>
                    <a:pt x="6233" y="7094"/>
                  </a:cubicBezTo>
                  <a:cubicBezTo>
                    <a:pt x="6285" y="7043"/>
                    <a:pt x="6326" y="6920"/>
                    <a:pt x="6326" y="6838"/>
                  </a:cubicBezTo>
                  <a:lnTo>
                    <a:pt x="6326" y="6274"/>
                  </a:lnTo>
                  <a:lnTo>
                    <a:pt x="12733" y="6274"/>
                  </a:lnTo>
                  <a:cubicBezTo>
                    <a:pt x="13327" y="6274"/>
                    <a:pt x="13799" y="5813"/>
                    <a:pt x="13799" y="5208"/>
                  </a:cubicBezTo>
                  <a:cubicBezTo>
                    <a:pt x="13799" y="4695"/>
                    <a:pt x="13409" y="4275"/>
                    <a:pt x="12897" y="4183"/>
                  </a:cubicBezTo>
                  <a:lnTo>
                    <a:pt x="12897" y="2133"/>
                  </a:lnTo>
                  <a:cubicBezTo>
                    <a:pt x="13409" y="2050"/>
                    <a:pt x="13799" y="1620"/>
                    <a:pt x="13799" y="1066"/>
                  </a:cubicBezTo>
                  <a:cubicBezTo>
                    <a:pt x="13799" y="472"/>
                    <a:pt x="13286" y="0"/>
                    <a:pt x="12733"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3"/>
            <p:cNvSpPr/>
            <p:nvPr/>
          </p:nvSpPr>
          <p:spPr>
            <a:xfrm>
              <a:off x="7810713" y="2549125"/>
              <a:ext cx="309875" cy="123800"/>
            </a:xfrm>
            <a:custGeom>
              <a:rect b="b" l="l" r="r" t="t"/>
              <a:pathLst>
                <a:path extrusionOk="0" h="4952" w="12395">
                  <a:moveTo>
                    <a:pt x="7781" y="595"/>
                  </a:moveTo>
                  <a:cubicBezTo>
                    <a:pt x="7350" y="943"/>
                    <a:pt x="7053" y="1456"/>
                    <a:pt x="6971" y="2010"/>
                  </a:cubicBezTo>
                  <a:cubicBezTo>
                    <a:pt x="6756" y="1922"/>
                    <a:pt x="6541" y="1879"/>
                    <a:pt x="6327" y="1879"/>
                  </a:cubicBezTo>
                  <a:cubicBezTo>
                    <a:pt x="6113" y="1879"/>
                    <a:pt x="5900" y="1922"/>
                    <a:pt x="5690" y="2010"/>
                  </a:cubicBezTo>
                  <a:cubicBezTo>
                    <a:pt x="5597" y="1456"/>
                    <a:pt x="5300" y="943"/>
                    <a:pt x="4870" y="595"/>
                  </a:cubicBezTo>
                  <a:close/>
                  <a:moveTo>
                    <a:pt x="3250" y="595"/>
                  </a:moveTo>
                  <a:cubicBezTo>
                    <a:pt x="4316" y="595"/>
                    <a:pt x="5177" y="1405"/>
                    <a:pt x="5177" y="2481"/>
                  </a:cubicBezTo>
                  <a:cubicBezTo>
                    <a:pt x="5177" y="3506"/>
                    <a:pt x="4316" y="4357"/>
                    <a:pt x="3250" y="4357"/>
                  </a:cubicBezTo>
                  <a:cubicBezTo>
                    <a:pt x="2225" y="4357"/>
                    <a:pt x="1374" y="3506"/>
                    <a:pt x="1374" y="2481"/>
                  </a:cubicBezTo>
                  <a:cubicBezTo>
                    <a:pt x="1374" y="1405"/>
                    <a:pt x="2225" y="595"/>
                    <a:pt x="3250" y="595"/>
                  </a:cubicBezTo>
                  <a:close/>
                  <a:moveTo>
                    <a:pt x="9401" y="595"/>
                  </a:moveTo>
                  <a:cubicBezTo>
                    <a:pt x="10426" y="595"/>
                    <a:pt x="11277" y="1405"/>
                    <a:pt x="11277" y="2481"/>
                  </a:cubicBezTo>
                  <a:cubicBezTo>
                    <a:pt x="11277" y="3506"/>
                    <a:pt x="10426" y="4357"/>
                    <a:pt x="9401" y="4357"/>
                  </a:cubicBezTo>
                  <a:cubicBezTo>
                    <a:pt x="8335" y="4357"/>
                    <a:pt x="7484" y="3506"/>
                    <a:pt x="7484" y="2481"/>
                  </a:cubicBezTo>
                  <a:cubicBezTo>
                    <a:pt x="7484" y="1405"/>
                    <a:pt x="8335" y="595"/>
                    <a:pt x="9401" y="595"/>
                  </a:cubicBezTo>
                  <a:close/>
                  <a:moveTo>
                    <a:pt x="3291" y="0"/>
                  </a:moveTo>
                  <a:cubicBezTo>
                    <a:pt x="2009" y="0"/>
                    <a:pt x="943" y="943"/>
                    <a:pt x="820" y="2174"/>
                  </a:cubicBezTo>
                  <a:lnTo>
                    <a:pt x="390" y="2174"/>
                  </a:lnTo>
                  <a:cubicBezTo>
                    <a:pt x="308" y="2174"/>
                    <a:pt x="215" y="2225"/>
                    <a:pt x="174" y="2266"/>
                  </a:cubicBezTo>
                  <a:cubicBezTo>
                    <a:pt x="0" y="2522"/>
                    <a:pt x="174" y="2778"/>
                    <a:pt x="431" y="2778"/>
                  </a:cubicBezTo>
                  <a:lnTo>
                    <a:pt x="820" y="2778"/>
                  </a:lnTo>
                  <a:cubicBezTo>
                    <a:pt x="943" y="3968"/>
                    <a:pt x="2009" y="4952"/>
                    <a:pt x="3250" y="4952"/>
                  </a:cubicBezTo>
                  <a:cubicBezTo>
                    <a:pt x="4572" y="4952"/>
                    <a:pt x="5638" y="3927"/>
                    <a:pt x="5731" y="2604"/>
                  </a:cubicBezTo>
                  <a:cubicBezTo>
                    <a:pt x="5920" y="2517"/>
                    <a:pt x="6123" y="2473"/>
                    <a:pt x="6325" y="2473"/>
                  </a:cubicBezTo>
                  <a:cubicBezTo>
                    <a:pt x="6528" y="2473"/>
                    <a:pt x="6730" y="2517"/>
                    <a:pt x="6920" y="2604"/>
                  </a:cubicBezTo>
                  <a:cubicBezTo>
                    <a:pt x="7012" y="3927"/>
                    <a:pt x="8078" y="4952"/>
                    <a:pt x="9401" y="4952"/>
                  </a:cubicBezTo>
                  <a:cubicBezTo>
                    <a:pt x="10641" y="4952"/>
                    <a:pt x="11707" y="3968"/>
                    <a:pt x="11841" y="2778"/>
                  </a:cubicBezTo>
                  <a:lnTo>
                    <a:pt x="12046" y="2778"/>
                  </a:lnTo>
                  <a:cubicBezTo>
                    <a:pt x="12138" y="2778"/>
                    <a:pt x="12179" y="2737"/>
                    <a:pt x="12220" y="2645"/>
                  </a:cubicBezTo>
                  <a:cubicBezTo>
                    <a:pt x="12394" y="2430"/>
                    <a:pt x="12220" y="2174"/>
                    <a:pt x="12005" y="2174"/>
                  </a:cubicBezTo>
                  <a:lnTo>
                    <a:pt x="11841" y="2174"/>
                  </a:lnTo>
                  <a:cubicBezTo>
                    <a:pt x="11666" y="943"/>
                    <a:pt x="10641" y="0"/>
                    <a:pt x="9360"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4"/>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 / challenges</a:t>
            </a:r>
            <a:endParaRPr/>
          </a:p>
        </p:txBody>
      </p:sp>
      <p:sp>
        <p:nvSpPr>
          <p:cNvPr id="370" name="Google Shape;370;p34"/>
          <p:cNvSpPr txBox="1"/>
          <p:nvPr>
            <p:ph idx="1" type="subTitle"/>
          </p:nvPr>
        </p:nvSpPr>
        <p:spPr>
          <a:xfrm>
            <a:off x="1689750" y="1194187"/>
            <a:ext cx="6613200" cy="6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Complete the draft of the "Background" section and ensure all relevant literature is reviewed. Continue exploring methods for measuring language complexity in biomedical text.</a:t>
            </a:r>
            <a:endParaRPr/>
          </a:p>
        </p:txBody>
      </p:sp>
      <p:sp>
        <p:nvSpPr>
          <p:cNvPr id="371" name="Google Shape;371;p34"/>
          <p:cNvSpPr txBox="1"/>
          <p:nvPr>
            <p:ph idx="12" type="sldNum"/>
          </p:nvPr>
        </p:nvSpPr>
        <p:spPr>
          <a:xfrm>
            <a:off x="8489900" y="4462175"/>
            <a:ext cx="5487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
        <p:nvSpPr>
          <p:cNvPr id="372" name="Google Shape;372;p34"/>
          <p:cNvSpPr txBox="1"/>
          <p:nvPr>
            <p:ph idx="1" type="subTitle"/>
          </p:nvPr>
        </p:nvSpPr>
        <p:spPr>
          <a:xfrm>
            <a:off x="1689750" y="2339787"/>
            <a:ext cx="6613200" cy="6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 a scoring function to quantify language complexity and create a simple baseline model. Evaluate the model's performance and identify areas for improvement.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3" name="Google Shape;373;p34"/>
          <p:cNvSpPr txBox="1"/>
          <p:nvPr>
            <p:ph idx="1" type="subTitle"/>
          </p:nvPr>
        </p:nvSpPr>
        <p:spPr>
          <a:xfrm>
            <a:off x="1689750" y="3565462"/>
            <a:ext cx="6613200" cy="6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Determine the feasibility and potential of the proposed approach based on the baseline model results. Decide whether the study is worth pursuing further and plan accordingly.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374" name="Google Shape;374;p34"/>
          <p:cNvGrpSpPr/>
          <p:nvPr/>
        </p:nvGrpSpPr>
        <p:grpSpPr>
          <a:xfrm>
            <a:off x="1104600" y="1286713"/>
            <a:ext cx="343700" cy="345000"/>
            <a:chOff x="1751813" y="2520150"/>
            <a:chExt cx="343700" cy="345000"/>
          </a:xfrm>
        </p:grpSpPr>
        <p:sp>
          <p:nvSpPr>
            <p:cNvPr id="375" name="Google Shape;375;p34"/>
            <p:cNvSpPr/>
            <p:nvPr/>
          </p:nvSpPr>
          <p:spPr>
            <a:xfrm>
              <a:off x="1949413" y="2527850"/>
              <a:ext cx="14900" cy="328850"/>
            </a:xfrm>
            <a:custGeom>
              <a:rect b="b" l="l" r="r" t="t"/>
              <a:pathLst>
                <a:path extrusionOk="0" h="13154" w="596">
                  <a:moveTo>
                    <a:pt x="0" y="0"/>
                  </a:moveTo>
                  <a:lnTo>
                    <a:pt x="0" y="13153"/>
                  </a:lnTo>
                  <a:lnTo>
                    <a:pt x="595" y="13153"/>
                  </a:lnTo>
                  <a:lnTo>
                    <a:pt x="595"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4"/>
            <p:cNvSpPr/>
            <p:nvPr/>
          </p:nvSpPr>
          <p:spPr>
            <a:xfrm>
              <a:off x="1905588" y="2527850"/>
              <a:ext cx="14900" cy="329875"/>
            </a:xfrm>
            <a:custGeom>
              <a:rect b="b" l="l" r="r" t="t"/>
              <a:pathLst>
                <a:path extrusionOk="0" h="13195" w="596">
                  <a:moveTo>
                    <a:pt x="0" y="0"/>
                  </a:moveTo>
                  <a:lnTo>
                    <a:pt x="0" y="13194"/>
                  </a:lnTo>
                  <a:lnTo>
                    <a:pt x="595" y="13194"/>
                  </a:lnTo>
                  <a:lnTo>
                    <a:pt x="595"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4"/>
            <p:cNvSpPr/>
            <p:nvPr/>
          </p:nvSpPr>
          <p:spPr>
            <a:xfrm>
              <a:off x="2044238" y="2575775"/>
              <a:ext cx="43850" cy="14900"/>
            </a:xfrm>
            <a:custGeom>
              <a:rect b="b" l="l" r="r" t="t"/>
              <a:pathLst>
                <a:path extrusionOk="0" h="596" w="1754">
                  <a:moveTo>
                    <a:pt x="1" y="0"/>
                  </a:moveTo>
                  <a:lnTo>
                    <a:pt x="1" y="595"/>
                  </a:lnTo>
                  <a:lnTo>
                    <a:pt x="1754" y="595"/>
                  </a:lnTo>
                  <a:lnTo>
                    <a:pt x="1754"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4"/>
            <p:cNvSpPr/>
            <p:nvPr/>
          </p:nvSpPr>
          <p:spPr>
            <a:xfrm>
              <a:off x="1751813" y="2520150"/>
              <a:ext cx="256325" cy="345000"/>
            </a:xfrm>
            <a:custGeom>
              <a:rect b="b" l="l" r="r" t="t"/>
              <a:pathLst>
                <a:path extrusionOk="0" h="13800" w="10253">
                  <a:moveTo>
                    <a:pt x="9135" y="606"/>
                  </a:moveTo>
                  <a:cubicBezTo>
                    <a:pt x="9442" y="606"/>
                    <a:pt x="9647" y="862"/>
                    <a:pt x="9647" y="1118"/>
                  </a:cubicBezTo>
                  <a:lnTo>
                    <a:pt x="9647" y="12692"/>
                  </a:lnTo>
                  <a:cubicBezTo>
                    <a:pt x="9647" y="12990"/>
                    <a:pt x="9442" y="13205"/>
                    <a:pt x="9135" y="13205"/>
                  </a:cubicBezTo>
                  <a:lnTo>
                    <a:pt x="595" y="13205"/>
                  </a:lnTo>
                  <a:lnTo>
                    <a:pt x="595" y="606"/>
                  </a:lnTo>
                  <a:close/>
                  <a:moveTo>
                    <a:pt x="298" y="1"/>
                  </a:moveTo>
                  <a:cubicBezTo>
                    <a:pt x="124" y="1"/>
                    <a:pt x="1" y="134"/>
                    <a:pt x="1" y="308"/>
                  </a:cubicBezTo>
                  <a:lnTo>
                    <a:pt x="1" y="13502"/>
                  </a:lnTo>
                  <a:cubicBezTo>
                    <a:pt x="1" y="13676"/>
                    <a:pt x="124" y="13799"/>
                    <a:pt x="298" y="13799"/>
                  </a:cubicBezTo>
                  <a:lnTo>
                    <a:pt x="9135" y="13799"/>
                  </a:lnTo>
                  <a:cubicBezTo>
                    <a:pt x="9740" y="13799"/>
                    <a:pt x="10252" y="13287"/>
                    <a:pt x="10252" y="12692"/>
                  </a:cubicBezTo>
                  <a:lnTo>
                    <a:pt x="10252" y="1118"/>
                  </a:lnTo>
                  <a:cubicBezTo>
                    <a:pt x="10252" y="513"/>
                    <a:pt x="9740" y="1"/>
                    <a:pt x="9135"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4"/>
            <p:cNvSpPr/>
            <p:nvPr/>
          </p:nvSpPr>
          <p:spPr>
            <a:xfrm>
              <a:off x="2036813" y="2521350"/>
              <a:ext cx="58700" cy="343800"/>
            </a:xfrm>
            <a:custGeom>
              <a:rect b="b" l="l" r="r" t="t"/>
              <a:pathLst>
                <a:path extrusionOk="0" h="13752" w="2348">
                  <a:moveTo>
                    <a:pt x="1170" y="594"/>
                  </a:moveTo>
                  <a:cubicBezTo>
                    <a:pt x="1193" y="594"/>
                    <a:pt x="1217" y="596"/>
                    <a:pt x="1241" y="599"/>
                  </a:cubicBezTo>
                  <a:cubicBezTo>
                    <a:pt x="1538" y="599"/>
                    <a:pt x="1753" y="855"/>
                    <a:pt x="1753" y="1152"/>
                  </a:cubicBezTo>
                  <a:lnTo>
                    <a:pt x="1753" y="12214"/>
                  </a:lnTo>
                  <a:lnTo>
                    <a:pt x="1159" y="12942"/>
                  </a:lnTo>
                  <a:lnTo>
                    <a:pt x="605" y="12214"/>
                  </a:lnTo>
                  <a:lnTo>
                    <a:pt x="605" y="1152"/>
                  </a:lnTo>
                  <a:cubicBezTo>
                    <a:pt x="605" y="838"/>
                    <a:pt x="862" y="594"/>
                    <a:pt x="1170" y="594"/>
                  </a:cubicBezTo>
                  <a:close/>
                  <a:moveTo>
                    <a:pt x="1211" y="1"/>
                  </a:moveTo>
                  <a:cubicBezTo>
                    <a:pt x="1180" y="1"/>
                    <a:pt x="1149" y="2"/>
                    <a:pt x="1118" y="4"/>
                  </a:cubicBezTo>
                  <a:cubicBezTo>
                    <a:pt x="472" y="4"/>
                    <a:pt x="0" y="517"/>
                    <a:pt x="0" y="1152"/>
                  </a:cubicBezTo>
                  <a:lnTo>
                    <a:pt x="0" y="12347"/>
                  </a:lnTo>
                  <a:cubicBezTo>
                    <a:pt x="0" y="12388"/>
                    <a:pt x="0" y="12470"/>
                    <a:pt x="41" y="12511"/>
                  </a:cubicBezTo>
                  <a:lnTo>
                    <a:pt x="943" y="13628"/>
                  </a:lnTo>
                  <a:cubicBezTo>
                    <a:pt x="984" y="13710"/>
                    <a:pt x="1066" y="13751"/>
                    <a:pt x="1159" y="13751"/>
                  </a:cubicBezTo>
                  <a:cubicBezTo>
                    <a:pt x="1241" y="13751"/>
                    <a:pt x="1323" y="13710"/>
                    <a:pt x="1415" y="13628"/>
                  </a:cubicBezTo>
                  <a:lnTo>
                    <a:pt x="2266" y="12511"/>
                  </a:lnTo>
                  <a:cubicBezTo>
                    <a:pt x="2307" y="12470"/>
                    <a:pt x="2348" y="12388"/>
                    <a:pt x="2348" y="12347"/>
                  </a:cubicBezTo>
                  <a:lnTo>
                    <a:pt x="2348" y="1152"/>
                  </a:lnTo>
                  <a:cubicBezTo>
                    <a:pt x="2348" y="497"/>
                    <a:pt x="1844" y="1"/>
                    <a:pt x="1211"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4"/>
            <p:cNvSpPr/>
            <p:nvPr/>
          </p:nvSpPr>
          <p:spPr>
            <a:xfrm>
              <a:off x="1795638" y="2565000"/>
              <a:ext cx="70500" cy="15150"/>
            </a:xfrm>
            <a:custGeom>
              <a:rect b="b" l="l" r="r" t="t"/>
              <a:pathLst>
                <a:path extrusionOk="0" h="606" w="2820">
                  <a:moveTo>
                    <a:pt x="339" y="1"/>
                  </a:moveTo>
                  <a:cubicBezTo>
                    <a:pt x="124" y="1"/>
                    <a:pt x="1" y="175"/>
                    <a:pt x="42" y="349"/>
                  </a:cubicBezTo>
                  <a:cubicBezTo>
                    <a:pt x="42" y="472"/>
                    <a:pt x="165" y="606"/>
                    <a:pt x="339" y="606"/>
                  </a:cubicBezTo>
                  <a:lnTo>
                    <a:pt x="2512" y="606"/>
                  </a:lnTo>
                  <a:cubicBezTo>
                    <a:pt x="2686" y="606"/>
                    <a:pt x="2820" y="431"/>
                    <a:pt x="2820" y="257"/>
                  </a:cubicBezTo>
                  <a:cubicBezTo>
                    <a:pt x="2769" y="93"/>
                    <a:pt x="2645" y="1"/>
                    <a:pt x="2512"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4"/>
            <p:cNvSpPr/>
            <p:nvPr/>
          </p:nvSpPr>
          <p:spPr>
            <a:xfrm>
              <a:off x="1795638" y="2608825"/>
              <a:ext cx="48975" cy="15150"/>
            </a:xfrm>
            <a:custGeom>
              <a:rect b="b" l="l" r="r" t="t"/>
              <a:pathLst>
                <a:path extrusionOk="0" h="606" w="1959">
                  <a:moveTo>
                    <a:pt x="339" y="1"/>
                  </a:moveTo>
                  <a:cubicBezTo>
                    <a:pt x="124" y="1"/>
                    <a:pt x="1" y="175"/>
                    <a:pt x="42" y="349"/>
                  </a:cubicBezTo>
                  <a:cubicBezTo>
                    <a:pt x="42" y="472"/>
                    <a:pt x="165" y="606"/>
                    <a:pt x="339" y="606"/>
                  </a:cubicBezTo>
                  <a:lnTo>
                    <a:pt x="1620" y="606"/>
                  </a:lnTo>
                  <a:cubicBezTo>
                    <a:pt x="1795" y="606"/>
                    <a:pt x="1959" y="431"/>
                    <a:pt x="1918" y="257"/>
                  </a:cubicBezTo>
                  <a:cubicBezTo>
                    <a:pt x="1918" y="93"/>
                    <a:pt x="1743" y="1"/>
                    <a:pt x="162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34"/>
          <p:cNvGrpSpPr/>
          <p:nvPr/>
        </p:nvGrpSpPr>
        <p:grpSpPr>
          <a:xfrm>
            <a:off x="1103938" y="3626150"/>
            <a:ext cx="345000" cy="343975"/>
            <a:chOff x="1799738" y="3074500"/>
            <a:chExt cx="345000" cy="343975"/>
          </a:xfrm>
        </p:grpSpPr>
        <p:sp>
          <p:nvSpPr>
            <p:cNvPr id="383" name="Google Shape;383;p34"/>
            <p:cNvSpPr/>
            <p:nvPr/>
          </p:nvSpPr>
          <p:spPr>
            <a:xfrm>
              <a:off x="1799738" y="3272100"/>
              <a:ext cx="345000" cy="146375"/>
            </a:xfrm>
            <a:custGeom>
              <a:rect b="b" l="l" r="r" t="t"/>
              <a:pathLst>
                <a:path extrusionOk="0" h="5855" w="13800">
                  <a:moveTo>
                    <a:pt x="5424" y="595"/>
                  </a:moveTo>
                  <a:cubicBezTo>
                    <a:pt x="6070" y="595"/>
                    <a:pt x="6582" y="1149"/>
                    <a:pt x="6582" y="1795"/>
                  </a:cubicBezTo>
                  <a:lnTo>
                    <a:pt x="6582" y="2779"/>
                  </a:lnTo>
                  <a:cubicBezTo>
                    <a:pt x="6193" y="2523"/>
                    <a:pt x="5772" y="2389"/>
                    <a:pt x="5301" y="2389"/>
                  </a:cubicBezTo>
                  <a:lnTo>
                    <a:pt x="1067" y="2389"/>
                  </a:lnTo>
                  <a:lnTo>
                    <a:pt x="1067" y="1795"/>
                  </a:lnTo>
                  <a:cubicBezTo>
                    <a:pt x="1067" y="1497"/>
                    <a:pt x="1282" y="1241"/>
                    <a:pt x="1579" y="1241"/>
                  </a:cubicBezTo>
                  <a:cubicBezTo>
                    <a:pt x="2656" y="1241"/>
                    <a:pt x="3763" y="1067"/>
                    <a:pt x="4788" y="729"/>
                  </a:cubicBezTo>
                  <a:lnTo>
                    <a:pt x="4870" y="729"/>
                  </a:lnTo>
                  <a:cubicBezTo>
                    <a:pt x="5085" y="636"/>
                    <a:pt x="5219" y="595"/>
                    <a:pt x="5424" y="595"/>
                  </a:cubicBezTo>
                  <a:close/>
                  <a:moveTo>
                    <a:pt x="8417" y="595"/>
                  </a:moveTo>
                  <a:cubicBezTo>
                    <a:pt x="8591" y="595"/>
                    <a:pt x="8714" y="636"/>
                    <a:pt x="8930" y="729"/>
                  </a:cubicBezTo>
                  <a:lnTo>
                    <a:pt x="9012" y="729"/>
                  </a:lnTo>
                  <a:cubicBezTo>
                    <a:pt x="10037" y="1067"/>
                    <a:pt x="11113" y="1241"/>
                    <a:pt x="12220" y="1241"/>
                  </a:cubicBezTo>
                  <a:cubicBezTo>
                    <a:pt x="12518" y="1241"/>
                    <a:pt x="12733" y="1497"/>
                    <a:pt x="12733" y="1579"/>
                  </a:cubicBezTo>
                  <a:lnTo>
                    <a:pt x="12733" y="2389"/>
                  </a:lnTo>
                  <a:lnTo>
                    <a:pt x="8458" y="2389"/>
                  </a:lnTo>
                  <a:cubicBezTo>
                    <a:pt x="8038" y="2389"/>
                    <a:pt x="7566" y="2523"/>
                    <a:pt x="7177" y="2779"/>
                  </a:cubicBezTo>
                  <a:lnTo>
                    <a:pt x="7177" y="1795"/>
                  </a:lnTo>
                  <a:cubicBezTo>
                    <a:pt x="7177" y="1149"/>
                    <a:pt x="7730" y="595"/>
                    <a:pt x="8417" y="595"/>
                  </a:cubicBezTo>
                  <a:close/>
                  <a:moveTo>
                    <a:pt x="13205" y="2984"/>
                  </a:moveTo>
                  <a:lnTo>
                    <a:pt x="13205" y="4142"/>
                  </a:lnTo>
                  <a:lnTo>
                    <a:pt x="8243" y="4142"/>
                  </a:lnTo>
                  <a:cubicBezTo>
                    <a:pt x="7946" y="4142"/>
                    <a:pt x="7689" y="4358"/>
                    <a:pt x="7648" y="4655"/>
                  </a:cubicBezTo>
                  <a:cubicBezTo>
                    <a:pt x="7566" y="4993"/>
                    <a:pt x="7269" y="5290"/>
                    <a:pt x="6879" y="5290"/>
                  </a:cubicBezTo>
                  <a:cubicBezTo>
                    <a:pt x="6541" y="5290"/>
                    <a:pt x="6193" y="4993"/>
                    <a:pt x="6152" y="4655"/>
                  </a:cubicBezTo>
                  <a:cubicBezTo>
                    <a:pt x="6070" y="4358"/>
                    <a:pt x="5813" y="4142"/>
                    <a:pt x="5516" y="4142"/>
                  </a:cubicBezTo>
                  <a:lnTo>
                    <a:pt x="605" y="4142"/>
                  </a:lnTo>
                  <a:lnTo>
                    <a:pt x="605" y="2984"/>
                  </a:lnTo>
                  <a:lnTo>
                    <a:pt x="5301" y="2984"/>
                  </a:lnTo>
                  <a:cubicBezTo>
                    <a:pt x="5813" y="2984"/>
                    <a:pt x="6326" y="3199"/>
                    <a:pt x="6664" y="3548"/>
                  </a:cubicBezTo>
                  <a:cubicBezTo>
                    <a:pt x="6731" y="3609"/>
                    <a:pt x="6818" y="3640"/>
                    <a:pt x="6899" y="3640"/>
                  </a:cubicBezTo>
                  <a:cubicBezTo>
                    <a:pt x="6979" y="3640"/>
                    <a:pt x="7054" y="3609"/>
                    <a:pt x="7095" y="3548"/>
                  </a:cubicBezTo>
                  <a:cubicBezTo>
                    <a:pt x="7474" y="3199"/>
                    <a:pt x="7987" y="2984"/>
                    <a:pt x="8499" y="2984"/>
                  </a:cubicBezTo>
                  <a:close/>
                  <a:moveTo>
                    <a:pt x="5383" y="1"/>
                  </a:moveTo>
                  <a:cubicBezTo>
                    <a:pt x="5085" y="1"/>
                    <a:pt x="4870" y="83"/>
                    <a:pt x="4655" y="124"/>
                  </a:cubicBezTo>
                  <a:cubicBezTo>
                    <a:pt x="4614" y="165"/>
                    <a:pt x="4614" y="165"/>
                    <a:pt x="4573" y="165"/>
                  </a:cubicBezTo>
                  <a:cubicBezTo>
                    <a:pt x="3589" y="513"/>
                    <a:pt x="2605" y="636"/>
                    <a:pt x="1579" y="636"/>
                  </a:cubicBezTo>
                  <a:cubicBezTo>
                    <a:pt x="985" y="636"/>
                    <a:pt x="472" y="1149"/>
                    <a:pt x="472" y="1795"/>
                  </a:cubicBezTo>
                  <a:lnTo>
                    <a:pt x="472" y="2389"/>
                  </a:lnTo>
                  <a:lnTo>
                    <a:pt x="298" y="2389"/>
                  </a:lnTo>
                  <a:cubicBezTo>
                    <a:pt x="134" y="2389"/>
                    <a:pt x="1" y="2564"/>
                    <a:pt x="1" y="2687"/>
                  </a:cubicBezTo>
                  <a:lnTo>
                    <a:pt x="1" y="4440"/>
                  </a:lnTo>
                  <a:cubicBezTo>
                    <a:pt x="1" y="4614"/>
                    <a:pt x="134" y="4737"/>
                    <a:pt x="298" y="4737"/>
                  </a:cubicBezTo>
                  <a:lnTo>
                    <a:pt x="5516" y="4737"/>
                  </a:lnTo>
                  <a:cubicBezTo>
                    <a:pt x="5557" y="4737"/>
                    <a:pt x="5557" y="4737"/>
                    <a:pt x="5557" y="4778"/>
                  </a:cubicBezTo>
                  <a:cubicBezTo>
                    <a:pt x="5680" y="5424"/>
                    <a:pt x="6244" y="5854"/>
                    <a:pt x="6879" y="5854"/>
                  </a:cubicBezTo>
                  <a:cubicBezTo>
                    <a:pt x="7566" y="5854"/>
                    <a:pt x="8120" y="5424"/>
                    <a:pt x="8243" y="4778"/>
                  </a:cubicBezTo>
                  <a:lnTo>
                    <a:pt x="8243" y="4737"/>
                  </a:lnTo>
                  <a:lnTo>
                    <a:pt x="13502" y="4737"/>
                  </a:lnTo>
                  <a:cubicBezTo>
                    <a:pt x="13625" y="4737"/>
                    <a:pt x="13799" y="4614"/>
                    <a:pt x="13799" y="4440"/>
                  </a:cubicBezTo>
                  <a:lnTo>
                    <a:pt x="13799" y="2687"/>
                  </a:lnTo>
                  <a:cubicBezTo>
                    <a:pt x="13799" y="2564"/>
                    <a:pt x="13625" y="2389"/>
                    <a:pt x="13502" y="2389"/>
                  </a:cubicBezTo>
                  <a:lnTo>
                    <a:pt x="13287" y="2389"/>
                  </a:lnTo>
                  <a:lnTo>
                    <a:pt x="13287" y="1579"/>
                  </a:lnTo>
                  <a:cubicBezTo>
                    <a:pt x="13287" y="1364"/>
                    <a:pt x="13205" y="1190"/>
                    <a:pt x="13030" y="1026"/>
                  </a:cubicBezTo>
                  <a:cubicBezTo>
                    <a:pt x="12815" y="811"/>
                    <a:pt x="12477" y="636"/>
                    <a:pt x="12179" y="636"/>
                  </a:cubicBezTo>
                  <a:cubicBezTo>
                    <a:pt x="11154" y="636"/>
                    <a:pt x="10170" y="513"/>
                    <a:pt x="9186" y="165"/>
                  </a:cubicBezTo>
                  <a:cubicBezTo>
                    <a:pt x="9145" y="165"/>
                    <a:pt x="9145" y="165"/>
                    <a:pt x="9104" y="124"/>
                  </a:cubicBezTo>
                  <a:cubicBezTo>
                    <a:pt x="8889" y="83"/>
                    <a:pt x="8673" y="1"/>
                    <a:pt x="8376" y="1"/>
                  </a:cubicBezTo>
                  <a:cubicBezTo>
                    <a:pt x="7782" y="1"/>
                    <a:pt x="7218" y="339"/>
                    <a:pt x="6879" y="811"/>
                  </a:cubicBezTo>
                  <a:cubicBezTo>
                    <a:pt x="6582" y="339"/>
                    <a:pt x="6028" y="1"/>
                    <a:pt x="5383"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4"/>
            <p:cNvSpPr/>
            <p:nvPr/>
          </p:nvSpPr>
          <p:spPr>
            <a:xfrm>
              <a:off x="2062438" y="3124750"/>
              <a:ext cx="37450" cy="14875"/>
            </a:xfrm>
            <a:custGeom>
              <a:rect b="b" l="l" r="r" t="t"/>
              <a:pathLst>
                <a:path extrusionOk="0" h="595" w="1498">
                  <a:moveTo>
                    <a:pt x="349" y="0"/>
                  </a:moveTo>
                  <a:cubicBezTo>
                    <a:pt x="134" y="0"/>
                    <a:pt x="0" y="164"/>
                    <a:pt x="41" y="338"/>
                  </a:cubicBezTo>
                  <a:cubicBezTo>
                    <a:pt x="41" y="472"/>
                    <a:pt x="175" y="595"/>
                    <a:pt x="349" y="595"/>
                  </a:cubicBezTo>
                  <a:lnTo>
                    <a:pt x="1200" y="595"/>
                  </a:lnTo>
                  <a:cubicBezTo>
                    <a:pt x="1374" y="595"/>
                    <a:pt x="1497" y="420"/>
                    <a:pt x="1497" y="256"/>
                  </a:cubicBezTo>
                  <a:cubicBezTo>
                    <a:pt x="1497" y="123"/>
                    <a:pt x="1323" y="0"/>
                    <a:pt x="12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4"/>
            <p:cNvSpPr/>
            <p:nvPr/>
          </p:nvSpPr>
          <p:spPr>
            <a:xfrm>
              <a:off x="2050638" y="3074725"/>
              <a:ext cx="39750" cy="26450"/>
            </a:xfrm>
            <a:custGeom>
              <a:rect b="b" l="l" r="r" t="t"/>
              <a:pathLst>
                <a:path extrusionOk="0" h="1058" w="1590">
                  <a:moveTo>
                    <a:pt x="1229" y="0"/>
                  </a:moveTo>
                  <a:cubicBezTo>
                    <a:pt x="1190" y="0"/>
                    <a:pt x="1152" y="10"/>
                    <a:pt x="1118" y="33"/>
                  </a:cubicBezTo>
                  <a:lnTo>
                    <a:pt x="216" y="504"/>
                  </a:lnTo>
                  <a:cubicBezTo>
                    <a:pt x="93" y="586"/>
                    <a:pt x="1" y="761"/>
                    <a:pt x="93" y="884"/>
                  </a:cubicBezTo>
                  <a:cubicBezTo>
                    <a:pt x="134" y="1017"/>
                    <a:pt x="257" y="1058"/>
                    <a:pt x="349" y="1058"/>
                  </a:cubicBezTo>
                  <a:cubicBezTo>
                    <a:pt x="390" y="1058"/>
                    <a:pt x="431" y="1058"/>
                    <a:pt x="513" y="1017"/>
                  </a:cubicBezTo>
                  <a:lnTo>
                    <a:pt x="1375" y="545"/>
                  </a:lnTo>
                  <a:cubicBezTo>
                    <a:pt x="1498" y="504"/>
                    <a:pt x="1590" y="289"/>
                    <a:pt x="1498" y="166"/>
                  </a:cubicBezTo>
                  <a:cubicBezTo>
                    <a:pt x="1438" y="70"/>
                    <a:pt x="1331" y="0"/>
                    <a:pt x="1229"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4"/>
            <p:cNvSpPr/>
            <p:nvPr/>
          </p:nvSpPr>
          <p:spPr>
            <a:xfrm>
              <a:off x="2050638" y="3163175"/>
              <a:ext cx="39750" cy="25650"/>
            </a:xfrm>
            <a:custGeom>
              <a:rect b="b" l="l" r="r" t="t"/>
              <a:pathLst>
                <a:path extrusionOk="0" h="1026" w="1590">
                  <a:moveTo>
                    <a:pt x="338" y="1"/>
                  </a:moveTo>
                  <a:cubicBezTo>
                    <a:pt x="243" y="1"/>
                    <a:pt x="148" y="55"/>
                    <a:pt x="93" y="165"/>
                  </a:cubicBezTo>
                  <a:cubicBezTo>
                    <a:pt x="1" y="298"/>
                    <a:pt x="93" y="472"/>
                    <a:pt x="216" y="554"/>
                  </a:cubicBezTo>
                  <a:lnTo>
                    <a:pt x="1118" y="985"/>
                  </a:lnTo>
                  <a:cubicBezTo>
                    <a:pt x="1159" y="1026"/>
                    <a:pt x="1200" y="1026"/>
                    <a:pt x="1241" y="1026"/>
                  </a:cubicBezTo>
                  <a:cubicBezTo>
                    <a:pt x="1334" y="1026"/>
                    <a:pt x="1457" y="985"/>
                    <a:pt x="1498" y="852"/>
                  </a:cubicBezTo>
                  <a:cubicBezTo>
                    <a:pt x="1590" y="729"/>
                    <a:pt x="1498" y="554"/>
                    <a:pt x="1375" y="472"/>
                  </a:cubicBezTo>
                  <a:lnTo>
                    <a:pt x="472" y="42"/>
                  </a:lnTo>
                  <a:cubicBezTo>
                    <a:pt x="431" y="14"/>
                    <a:pt x="385" y="1"/>
                    <a:pt x="338"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4"/>
            <p:cNvSpPr/>
            <p:nvPr/>
          </p:nvSpPr>
          <p:spPr>
            <a:xfrm>
              <a:off x="1843563" y="3124750"/>
              <a:ext cx="37450" cy="14875"/>
            </a:xfrm>
            <a:custGeom>
              <a:rect b="b" l="l" r="r" t="t"/>
              <a:pathLst>
                <a:path extrusionOk="0" h="595" w="1498">
                  <a:moveTo>
                    <a:pt x="339" y="0"/>
                  </a:moveTo>
                  <a:cubicBezTo>
                    <a:pt x="134" y="0"/>
                    <a:pt x="1" y="164"/>
                    <a:pt x="42" y="338"/>
                  </a:cubicBezTo>
                  <a:cubicBezTo>
                    <a:pt x="42" y="472"/>
                    <a:pt x="175" y="595"/>
                    <a:pt x="339" y="595"/>
                  </a:cubicBezTo>
                  <a:lnTo>
                    <a:pt x="1200" y="595"/>
                  </a:lnTo>
                  <a:cubicBezTo>
                    <a:pt x="1364" y="595"/>
                    <a:pt x="1497" y="420"/>
                    <a:pt x="1497" y="256"/>
                  </a:cubicBezTo>
                  <a:cubicBezTo>
                    <a:pt x="1497" y="123"/>
                    <a:pt x="1364" y="0"/>
                    <a:pt x="12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4"/>
            <p:cNvSpPr/>
            <p:nvPr/>
          </p:nvSpPr>
          <p:spPr>
            <a:xfrm>
              <a:off x="1854338" y="3074725"/>
              <a:ext cx="38450" cy="26450"/>
            </a:xfrm>
            <a:custGeom>
              <a:rect b="b" l="l" r="r" t="t"/>
              <a:pathLst>
                <a:path extrusionOk="0" h="1058" w="1538">
                  <a:moveTo>
                    <a:pt x="355" y="0"/>
                  </a:moveTo>
                  <a:cubicBezTo>
                    <a:pt x="249" y="0"/>
                    <a:pt x="142" y="70"/>
                    <a:pt x="82" y="166"/>
                  </a:cubicBezTo>
                  <a:cubicBezTo>
                    <a:pt x="0" y="289"/>
                    <a:pt x="41" y="504"/>
                    <a:pt x="215" y="545"/>
                  </a:cubicBezTo>
                  <a:lnTo>
                    <a:pt x="1066" y="1017"/>
                  </a:lnTo>
                  <a:cubicBezTo>
                    <a:pt x="1107" y="1058"/>
                    <a:pt x="1148" y="1058"/>
                    <a:pt x="1189" y="1058"/>
                  </a:cubicBezTo>
                  <a:cubicBezTo>
                    <a:pt x="1323" y="1058"/>
                    <a:pt x="1405" y="1017"/>
                    <a:pt x="1497" y="884"/>
                  </a:cubicBezTo>
                  <a:cubicBezTo>
                    <a:pt x="1538" y="761"/>
                    <a:pt x="1497" y="586"/>
                    <a:pt x="1364" y="504"/>
                  </a:cubicBezTo>
                  <a:lnTo>
                    <a:pt x="472" y="33"/>
                  </a:lnTo>
                  <a:cubicBezTo>
                    <a:pt x="435" y="10"/>
                    <a:pt x="395" y="0"/>
                    <a:pt x="355"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4"/>
            <p:cNvSpPr/>
            <p:nvPr/>
          </p:nvSpPr>
          <p:spPr>
            <a:xfrm>
              <a:off x="1854338" y="3163175"/>
              <a:ext cx="38450" cy="25650"/>
            </a:xfrm>
            <a:custGeom>
              <a:rect b="b" l="l" r="r" t="t"/>
              <a:pathLst>
                <a:path extrusionOk="0" h="1026" w="1538">
                  <a:moveTo>
                    <a:pt x="1235" y="1"/>
                  </a:moveTo>
                  <a:cubicBezTo>
                    <a:pt x="1181" y="1"/>
                    <a:pt x="1124" y="14"/>
                    <a:pt x="1066" y="42"/>
                  </a:cubicBezTo>
                  <a:lnTo>
                    <a:pt x="215" y="472"/>
                  </a:lnTo>
                  <a:cubicBezTo>
                    <a:pt x="41" y="554"/>
                    <a:pt x="0" y="729"/>
                    <a:pt x="82" y="852"/>
                  </a:cubicBezTo>
                  <a:cubicBezTo>
                    <a:pt x="123" y="985"/>
                    <a:pt x="215" y="1026"/>
                    <a:pt x="338" y="1026"/>
                  </a:cubicBezTo>
                  <a:cubicBezTo>
                    <a:pt x="379" y="1026"/>
                    <a:pt x="421" y="1026"/>
                    <a:pt x="472" y="985"/>
                  </a:cubicBezTo>
                  <a:lnTo>
                    <a:pt x="1364" y="554"/>
                  </a:lnTo>
                  <a:cubicBezTo>
                    <a:pt x="1497" y="472"/>
                    <a:pt x="1538" y="298"/>
                    <a:pt x="1497" y="165"/>
                  </a:cubicBezTo>
                  <a:cubicBezTo>
                    <a:pt x="1435" y="55"/>
                    <a:pt x="1342" y="1"/>
                    <a:pt x="1235"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4"/>
            <p:cNvSpPr/>
            <p:nvPr/>
          </p:nvSpPr>
          <p:spPr>
            <a:xfrm>
              <a:off x="1916088" y="3074500"/>
              <a:ext cx="113300" cy="174100"/>
            </a:xfrm>
            <a:custGeom>
              <a:rect b="b" l="l" r="r" t="t"/>
              <a:pathLst>
                <a:path extrusionOk="0" h="6964" w="4532">
                  <a:moveTo>
                    <a:pt x="2225" y="595"/>
                  </a:moveTo>
                  <a:cubicBezTo>
                    <a:pt x="3169" y="595"/>
                    <a:pt x="3937" y="1364"/>
                    <a:pt x="3937" y="2307"/>
                  </a:cubicBezTo>
                  <a:cubicBezTo>
                    <a:pt x="3937" y="2687"/>
                    <a:pt x="3804" y="3035"/>
                    <a:pt x="3548" y="3333"/>
                  </a:cubicBezTo>
                  <a:cubicBezTo>
                    <a:pt x="3210" y="3763"/>
                    <a:pt x="2994" y="4276"/>
                    <a:pt x="2871" y="4870"/>
                  </a:cubicBezTo>
                  <a:lnTo>
                    <a:pt x="1631" y="4870"/>
                  </a:lnTo>
                  <a:cubicBezTo>
                    <a:pt x="1498" y="4317"/>
                    <a:pt x="1282" y="3804"/>
                    <a:pt x="903" y="3333"/>
                  </a:cubicBezTo>
                  <a:cubicBezTo>
                    <a:pt x="688" y="3035"/>
                    <a:pt x="565" y="2687"/>
                    <a:pt x="565" y="2307"/>
                  </a:cubicBezTo>
                  <a:cubicBezTo>
                    <a:pt x="565" y="1364"/>
                    <a:pt x="1333" y="595"/>
                    <a:pt x="2225" y="595"/>
                  </a:cubicBezTo>
                  <a:close/>
                  <a:moveTo>
                    <a:pt x="2820" y="5424"/>
                  </a:moveTo>
                  <a:lnTo>
                    <a:pt x="2820" y="5813"/>
                  </a:lnTo>
                  <a:cubicBezTo>
                    <a:pt x="2820" y="6111"/>
                    <a:pt x="2564" y="6367"/>
                    <a:pt x="2266" y="6367"/>
                  </a:cubicBezTo>
                  <a:cubicBezTo>
                    <a:pt x="1928" y="6367"/>
                    <a:pt x="1672" y="6111"/>
                    <a:pt x="1672" y="5813"/>
                  </a:cubicBezTo>
                  <a:lnTo>
                    <a:pt x="1672" y="5424"/>
                  </a:lnTo>
                  <a:close/>
                  <a:moveTo>
                    <a:pt x="2225" y="1"/>
                  </a:moveTo>
                  <a:cubicBezTo>
                    <a:pt x="1631" y="1"/>
                    <a:pt x="1077" y="257"/>
                    <a:pt x="647" y="688"/>
                  </a:cubicBezTo>
                  <a:cubicBezTo>
                    <a:pt x="216" y="1108"/>
                    <a:pt x="1" y="1713"/>
                    <a:pt x="1" y="2307"/>
                  </a:cubicBezTo>
                  <a:cubicBezTo>
                    <a:pt x="1" y="2820"/>
                    <a:pt x="134" y="3292"/>
                    <a:pt x="472" y="3671"/>
                  </a:cubicBezTo>
                  <a:cubicBezTo>
                    <a:pt x="770" y="4101"/>
                    <a:pt x="985" y="4614"/>
                    <a:pt x="1077" y="5086"/>
                  </a:cubicBezTo>
                  <a:lnTo>
                    <a:pt x="1077" y="5168"/>
                  </a:lnTo>
                  <a:lnTo>
                    <a:pt x="1077" y="5762"/>
                  </a:lnTo>
                  <a:cubicBezTo>
                    <a:pt x="1077" y="6425"/>
                    <a:pt x="1593" y="6964"/>
                    <a:pt x="2237" y="6964"/>
                  </a:cubicBezTo>
                  <a:cubicBezTo>
                    <a:pt x="2260" y="6964"/>
                    <a:pt x="2284" y="6963"/>
                    <a:pt x="2307" y="6962"/>
                  </a:cubicBezTo>
                  <a:cubicBezTo>
                    <a:pt x="2953" y="6921"/>
                    <a:pt x="3425" y="6408"/>
                    <a:pt x="3425" y="5813"/>
                  </a:cubicBezTo>
                  <a:lnTo>
                    <a:pt x="3425" y="5168"/>
                  </a:lnTo>
                  <a:lnTo>
                    <a:pt x="3425" y="5127"/>
                  </a:lnTo>
                  <a:cubicBezTo>
                    <a:pt x="3507" y="4614"/>
                    <a:pt x="3722" y="4101"/>
                    <a:pt x="4019" y="3712"/>
                  </a:cubicBezTo>
                  <a:cubicBezTo>
                    <a:pt x="4358" y="3292"/>
                    <a:pt x="4532" y="2820"/>
                    <a:pt x="4532" y="2307"/>
                  </a:cubicBezTo>
                  <a:cubicBezTo>
                    <a:pt x="4532" y="1713"/>
                    <a:pt x="4276" y="1108"/>
                    <a:pt x="3845" y="688"/>
                  </a:cubicBezTo>
                  <a:cubicBezTo>
                    <a:pt x="3425" y="257"/>
                    <a:pt x="2871" y="1"/>
                    <a:pt x="2266"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 name="Google Shape;391;p34"/>
          <p:cNvGrpSpPr/>
          <p:nvPr/>
        </p:nvGrpSpPr>
        <p:grpSpPr>
          <a:xfrm>
            <a:off x="1103938" y="2480213"/>
            <a:ext cx="345000" cy="343725"/>
            <a:chOff x="2499138" y="1976825"/>
            <a:chExt cx="345000" cy="343725"/>
          </a:xfrm>
        </p:grpSpPr>
        <p:sp>
          <p:nvSpPr>
            <p:cNvPr id="392" name="Google Shape;392;p34"/>
            <p:cNvSpPr/>
            <p:nvPr/>
          </p:nvSpPr>
          <p:spPr>
            <a:xfrm>
              <a:off x="2499138" y="2174175"/>
              <a:ext cx="345000" cy="146375"/>
            </a:xfrm>
            <a:custGeom>
              <a:rect b="b" l="l" r="r" t="t"/>
              <a:pathLst>
                <a:path extrusionOk="0" h="5855" w="13800">
                  <a:moveTo>
                    <a:pt x="5276" y="589"/>
                  </a:moveTo>
                  <a:cubicBezTo>
                    <a:pt x="5325" y="589"/>
                    <a:pt x="5377" y="594"/>
                    <a:pt x="5434" y="605"/>
                  </a:cubicBezTo>
                  <a:cubicBezTo>
                    <a:pt x="6111" y="605"/>
                    <a:pt x="6623" y="1159"/>
                    <a:pt x="6623" y="1794"/>
                  </a:cubicBezTo>
                  <a:lnTo>
                    <a:pt x="6623" y="2738"/>
                  </a:lnTo>
                  <a:cubicBezTo>
                    <a:pt x="6244" y="2522"/>
                    <a:pt x="5773" y="2399"/>
                    <a:pt x="5342" y="2399"/>
                  </a:cubicBezTo>
                  <a:lnTo>
                    <a:pt x="1077" y="2399"/>
                  </a:lnTo>
                  <a:lnTo>
                    <a:pt x="1077" y="1753"/>
                  </a:lnTo>
                  <a:cubicBezTo>
                    <a:pt x="1077" y="1456"/>
                    <a:pt x="1334" y="1241"/>
                    <a:pt x="1590" y="1241"/>
                  </a:cubicBezTo>
                  <a:cubicBezTo>
                    <a:pt x="2697" y="1241"/>
                    <a:pt x="3763" y="1077"/>
                    <a:pt x="4788" y="728"/>
                  </a:cubicBezTo>
                  <a:cubicBezTo>
                    <a:pt x="4829" y="728"/>
                    <a:pt x="4829" y="687"/>
                    <a:pt x="4870" y="687"/>
                  </a:cubicBezTo>
                  <a:cubicBezTo>
                    <a:pt x="5028" y="627"/>
                    <a:pt x="5142" y="589"/>
                    <a:pt x="5276" y="589"/>
                  </a:cubicBezTo>
                  <a:close/>
                  <a:moveTo>
                    <a:pt x="8417" y="564"/>
                  </a:moveTo>
                  <a:cubicBezTo>
                    <a:pt x="8633" y="564"/>
                    <a:pt x="8766" y="605"/>
                    <a:pt x="8930" y="687"/>
                  </a:cubicBezTo>
                  <a:cubicBezTo>
                    <a:pt x="8971" y="687"/>
                    <a:pt x="9022" y="728"/>
                    <a:pt x="9022" y="728"/>
                  </a:cubicBezTo>
                  <a:cubicBezTo>
                    <a:pt x="10047" y="1077"/>
                    <a:pt x="11155" y="1241"/>
                    <a:pt x="12221" y="1241"/>
                  </a:cubicBezTo>
                  <a:cubicBezTo>
                    <a:pt x="12518" y="1241"/>
                    <a:pt x="12733" y="1456"/>
                    <a:pt x="12733" y="1753"/>
                  </a:cubicBezTo>
                  <a:lnTo>
                    <a:pt x="12733" y="2399"/>
                  </a:lnTo>
                  <a:lnTo>
                    <a:pt x="8510" y="2399"/>
                  </a:lnTo>
                  <a:cubicBezTo>
                    <a:pt x="8038" y="2399"/>
                    <a:pt x="7608" y="2522"/>
                    <a:pt x="7228" y="2738"/>
                  </a:cubicBezTo>
                  <a:lnTo>
                    <a:pt x="7228" y="1794"/>
                  </a:lnTo>
                  <a:cubicBezTo>
                    <a:pt x="7228" y="1118"/>
                    <a:pt x="7741" y="564"/>
                    <a:pt x="8417" y="564"/>
                  </a:cubicBezTo>
                  <a:close/>
                  <a:moveTo>
                    <a:pt x="13205" y="2994"/>
                  </a:moveTo>
                  <a:lnTo>
                    <a:pt x="13205" y="4152"/>
                  </a:lnTo>
                  <a:lnTo>
                    <a:pt x="8294" y="4152"/>
                  </a:lnTo>
                  <a:cubicBezTo>
                    <a:pt x="7997" y="4152"/>
                    <a:pt x="7741" y="4357"/>
                    <a:pt x="7649" y="4665"/>
                  </a:cubicBezTo>
                  <a:cubicBezTo>
                    <a:pt x="7608" y="5003"/>
                    <a:pt x="7269" y="5259"/>
                    <a:pt x="6921" y="5259"/>
                  </a:cubicBezTo>
                  <a:cubicBezTo>
                    <a:pt x="6541" y="5259"/>
                    <a:pt x="6244" y="5003"/>
                    <a:pt x="6152" y="4665"/>
                  </a:cubicBezTo>
                  <a:cubicBezTo>
                    <a:pt x="6111" y="4357"/>
                    <a:pt x="5855" y="4152"/>
                    <a:pt x="5557" y="4152"/>
                  </a:cubicBezTo>
                  <a:lnTo>
                    <a:pt x="606" y="4152"/>
                  </a:lnTo>
                  <a:lnTo>
                    <a:pt x="606" y="2994"/>
                  </a:lnTo>
                  <a:lnTo>
                    <a:pt x="5342" y="2994"/>
                  </a:lnTo>
                  <a:cubicBezTo>
                    <a:pt x="5855" y="2994"/>
                    <a:pt x="6326" y="3209"/>
                    <a:pt x="6716" y="3547"/>
                  </a:cubicBezTo>
                  <a:cubicBezTo>
                    <a:pt x="6757" y="3614"/>
                    <a:pt x="6831" y="3647"/>
                    <a:pt x="6910" y="3647"/>
                  </a:cubicBezTo>
                  <a:cubicBezTo>
                    <a:pt x="6990" y="3647"/>
                    <a:pt x="7074" y="3614"/>
                    <a:pt x="7136" y="3547"/>
                  </a:cubicBezTo>
                  <a:cubicBezTo>
                    <a:pt x="7485" y="3209"/>
                    <a:pt x="7997" y="2994"/>
                    <a:pt x="8510" y="2994"/>
                  </a:cubicBezTo>
                  <a:close/>
                  <a:moveTo>
                    <a:pt x="5383" y="0"/>
                  </a:moveTo>
                  <a:cubicBezTo>
                    <a:pt x="5086" y="0"/>
                    <a:pt x="4922" y="52"/>
                    <a:pt x="4665" y="134"/>
                  </a:cubicBezTo>
                  <a:cubicBezTo>
                    <a:pt x="4665" y="134"/>
                    <a:pt x="4614" y="134"/>
                    <a:pt x="4573" y="175"/>
                  </a:cubicBezTo>
                  <a:cubicBezTo>
                    <a:pt x="3640" y="472"/>
                    <a:pt x="2615" y="646"/>
                    <a:pt x="1590" y="646"/>
                  </a:cubicBezTo>
                  <a:cubicBezTo>
                    <a:pt x="985" y="646"/>
                    <a:pt x="473" y="1159"/>
                    <a:pt x="473" y="1753"/>
                  </a:cubicBezTo>
                  <a:lnTo>
                    <a:pt x="473" y="2399"/>
                  </a:lnTo>
                  <a:lnTo>
                    <a:pt x="308" y="2399"/>
                  </a:lnTo>
                  <a:cubicBezTo>
                    <a:pt x="175" y="2399"/>
                    <a:pt x="1" y="2522"/>
                    <a:pt x="1" y="2697"/>
                  </a:cubicBezTo>
                  <a:lnTo>
                    <a:pt x="1" y="4450"/>
                  </a:lnTo>
                  <a:cubicBezTo>
                    <a:pt x="1" y="4614"/>
                    <a:pt x="175" y="4747"/>
                    <a:pt x="308" y="4747"/>
                  </a:cubicBezTo>
                  <a:lnTo>
                    <a:pt x="5557" y="4747"/>
                  </a:lnTo>
                  <a:cubicBezTo>
                    <a:pt x="5691" y="5382"/>
                    <a:pt x="6244" y="5854"/>
                    <a:pt x="6921" y="5854"/>
                  </a:cubicBezTo>
                  <a:cubicBezTo>
                    <a:pt x="7567" y="5854"/>
                    <a:pt x="8120" y="5382"/>
                    <a:pt x="8253" y="4747"/>
                  </a:cubicBezTo>
                  <a:lnTo>
                    <a:pt x="13502" y="4747"/>
                  </a:lnTo>
                  <a:cubicBezTo>
                    <a:pt x="13676" y="4747"/>
                    <a:pt x="13799" y="4614"/>
                    <a:pt x="13799" y="4450"/>
                  </a:cubicBezTo>
                  <a:lnTo>
                    <a:pt x="13799" y="2697"/>
                  </a:lnTo>
                  <a:cubicBezTo>
                    <a:pt x="13799" y="2522"/>
                    <a:pt x="13676" y="2399"/>
                    <a:pt x="13502" y="2399"/>
                  </a:cubicBezTo>
                  <a:lnTo>
                    <a:pt x="13328" y="2399"/>
                  </a:lnTo>
                  <a:lnTo>
                    <a:pt x="13328" y="1753"/>
                  </a:lnTo>
                  <a:cubicBezTo>
                    <a:pt x="13328" y="1159"/>
                    <a:pt x="12815" y="646"/>
                    <a:pt x="12180" y="646"/>
                  </a:cubicBezTo>
                  <a:cubicBezTo>
                    <a:pt x="11196" y="646"/>
                    <a:pt x="10170" y="472"/>
                    <a:pt x="9186" y="175"/>
                  </a:cubicBezTo>
                  <a:cubicBezTo>
                    <a:pt x="9186" y="134"/>
                    <a:pt x="9145" y="134"/>
                    <a:pt x="9104" y="134"/>
                  </a:cubicBezTo>
                  <a:cubicBezTo>
                    <a:pt x="8889" y="52"/>
                    <a:pt x="8715" y="0"/>
                    <a:pt x="8417" y="0"/>
                  </a:cubicBezTo>
                  <a:cubicBezTo>
                    <a:pt x="7782" y="0"/>
                    <a:pt x="7228" y="308"/>
                    <a:pt x="6880" y="821"/>
                  </a:cubicBezTo>
                  <a:cubicBezTo>
                    <a:pt x="6582" y="308"/>
                    <a:pt x="6029" y="0"/>
                    <a:pt x="5383"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4"/>
            <p:cNvSpPr/>
            <p:nvPr/>
          </p:nvSpPr>
          <p:spPr>
            <a:xfrm>
              <a:off x="2594238" y="1997450"/>
              <a:ext cx="154825" cy="150100"/>
            </a:xfrm>
            <a:custGeom>
              <a:rect b="b" l="l" r="r" t="t"/>
              <a:pathLst>
                <a:path extrusionOk="0" h="6004" w="6193">
                  <a:moveTo>
                    <a:pt x="1282" y="580"/>
                  </a:moveTo>
                  <a:cubicBezTo>
                    <a:pt x="1497" y="580"/>
                    <a:pt x="1712" y="621"/>
                    <a:pt x="2010" y="755"/>
                  </a:cubicBezTo>
                  <a:cubicBezTo>
                    <a:pt x="2184" y="837"/>
                    <a:pt x="2399" y="919"/>
                    <a:pt x="2563" y="1011"/>
                  </a:cubicBezTo>
                  <a:cubicBezTo>
                    <a:pt x="2307" y="1226"/>
                    <a:pt x="2051" y="1431"/>
                    <a:pt x="1794" y="1687"/>
                  </a:cubicBezTo>
                  <a:cubicBezTo>
                    <a:pt x="1579" y="1944"/>
                    <a:pt x="1323" y="2200"/>
                    <a:pt x="1159" y="2456"/>
                  </a:cubicBezTo>
                  <a:cubicBezTo>
                    <a:pt x="1025" y="2292"/>
                    <a:pt x="943" y="2077"/>
                    <a:pt x="861" y="1903"/>
                  </a:cubicBezTo>
                  <a:cubicBezTo>
                    <a:pt x="646" y="1349"/>
                    <a:pt x="646" y="919"/>
                    <a:pt x="861" y="714"/>
                  </a:cubicBezTo>
                  <a:cubicBezTo>
                    <a:pt x="943" y="621"/>
                    <a:pt x="1066" y="580"/>
                    <a:pt x="1282" y="580"/>
                  </a:cubicBezTo>
                  <a:close/>
                  <a:moveTo>
                    <a:pt x="4962" y="580"/>
                  </a:moveTo>
                  <a:cubicBezTo>
                    <a:pt x="5126" y="580"/>
                    <a:pt x="5300" y="621"/>
                    <a:pt x="5382" y="714"/>
                  </a:cubicBezTo>
                  <a:cubicBezTo>
                    <a:pt x="5557" y="919"/>
                    <a:pt x="5557" y="1349"/>
                    <a:pt x="5341" y="1903"/>
                  </a:cubicBezTo>
                  <a:cubicBezTo>
                    <a:pt x="5259" y="2077"/>
                    <a:pt x="5167" y="2292"/>
                    <a:pt x="5085" y="2456"/>
                  </a:cubicBezTo>
                  <a:cubicBezTo>
                    <a:pt x="4870" y="2200"/>
                    <a:pt x="4654" y="1944"/>
                    <a:pt x="4398" y="1687"/>
                  </a:cubicBezTo>
                  <a:cubicBezTo>
                    <a:pt x="4142" y="1431"/>
                    <a:pt x="3886" y="1226"/>
                    <a:pt x="3629" y="1011"/>
                  </a:cubicBezTo>
                  <a:cubicBezTo>
                    <a:pt x="3804" y="919"/>
                    <a:pt x="4019" y="837"/>
                    <a:pt x="4193" y="755"/>
                  </a:cubicBezTo>
                  <a:cubicBezTo>
                    <a:pt x="4490" y="621"/>
                    <a:pt x="4747" y="580"/>
                    <a:pt x="4962" y="580"/>
                  </a:cubicBezTo>
                  <a:close/>
                  <a:moveTo>
                    <a:pt x="3117" y="1349"/>
                  </a:moveTo>
                  <a:cubicBezTo>
                    <a:pt x="3424" y="1564"/>
                    <a:pt x="3722" y="1821"/>
                    <a:pt x="3978" y="2118"/>
                  </a:cubicBezTo>
                  <a:cubicBezTo>
                    <a:pt x="4275" y="2415"/>
                    <a:pt x="4531" y="2672"/>
                    <a:pt x="4747" y="2969"/>
                  </a:cubicBezTo>
                  <a:cubicBezTo>
                    <a:pt x="4531" y="3276"/>
                    <a:pt x="4275" y="3574"/>
                    <a:pt x="3978" y="3871"/>
                  </a:cubicBezTo>
                  <a:cubicBezTo>
                    <a:pt x="3722" y="4127"/>
                    <a:pt x="3424" y="4384"/>
                    <a:pt x="3117" y="4599"/>
                  </a:cubicBezTo>
                  <a:cubicBezTo>
                    <a:pt x="2819" y="4384"/>
                    <a:pt x="2522" y="4127"/>
                    <a:pt x="2225" y="3871"/>
                  </a:cubicBezTo>
                  <a:cubicBezTo>
                    <a:pt x="1969" y="3574"/>
                    <a:pt x="1712" y="3276"/>
                    <a:pt x="1497" y="2969"/>
                  </a:cubicBezTo>
                  <a:cubicBezTo>
                    <a:pt x="1712" y="2672"/>
                    <a:pt x="1969" y="2415"/>
                    <a:pt x="2225" y="2118"/>
                  </a:cubicBezTo>
                  <a:cubicBezTo>
                    <a:pt x="2522" y="1821"/>
                    <a:pt x="2819" y="1564"/>
                    <a:pt x="3117" y="1349"/>
                  </a:cubicBezTo>
                  <a:close/>
                  <a:moveTo>
                    <a:pt x="1159" y="3533"/>
                  </a:moveTo>
                  <a:cubicBezTo>
                    <a:pt x="1323" y="3789"/>
                    <a:pt x="1579" y="4045"/>
                    <a:pt x="1794" y="4302"/>
                  </a:cubicBezTo>
                  <a:cubicBezTo>
                    <a:pt x="2051" y="4507"/>
                    <a:pt x="2307" y="4763"/>
                    <a:pt x="2563" y="4937"/>
                  </a:cubicBezTo>
                  <a:cubicBezTo>
                    <a:pt x="2399" y="5070"/>
                    <a:pt x="2184" y="5152"/>
                    <a:pt x="2010" y="5234"/>
                  </a:cubicBezTo>
                  <a:cubicBezTo>
                    <a:pt x="1733" y="5342"/>
                    <a:pt x="1487" y="5396"/>
                    <a:pt x="1289" y="5396"/>
                  </a:cubicBezTo>
                  <a:cubicBezTo>
                    <a:pt x="1092" y="5396"/>
                    <a:pt x="943" y="5342"/>
                    <a:pt x="861" y="5234"/>
                  </a:cubicBezTo>
                  <a:cubicBezTo>
                    <a:pt x="646" y="5070"/>
                    <a:pt x="646" y="4640"/>
                    <a:pt x="861" y="4086"/>
                  </a:cubicBezTo>
                  <a:cubicBezTo>
                    <a:pt x="943" y="3912"/>
                    <a:pt x="1025" y="3697"/>
                    <a:pt x="1159" y="3533"/>
                  </a:cubicBezTo>
                  <a:close/>
                  <a:moveTo>
                    <a:pt x="5085" y="3533"/>
                  </a:moveTo>
                  <a:cubicBezTo>
                    <a:pt x="5167" y="3697"/>
                    <a:pt x="5259" y="3912"/>
                    <a:pt x="5341" y="4086"/>
                  </a:cubicBezTo>
                  <a:cubicBezTo>
                    <a:pt x="5557" y="4640"/>
                    <a:pt x="5557" y="5070"/>
                    <a:pt x="5382" y="5234"/>
                  </a:cubicBezTo>
                  <a:cubicBezTo>
                    <a:pt x="5275" y="5342"/>
                    <a:pt x="5116" y="5396"/>
                    <a:pt x="4915" y="5396"/>
                  </a:cubicBezTo>
                  <a:cubicBezTo>
                    <a:pt x="4713" y="5396"/>
                    <a:pt x="4470" y="5342"/>
                    <a:pt x="4193" y="5234"/>
                  </a:cubicBezTo>
                  <a:cubicBezTo>
                    <a:pt x="4019" y="5152"/>
                    <a:pt x="3804" y="5070"/>
                    <a:pt x="3629" y="4937"/>
                  </a:cubicBezTo>
                  <a:cubicBezTo>
                    <a:pt x="3886" y="4763"/>
                    <a:pt x="4142" y="4507"/>
                    <a:pt x="4398" y="4302"/>
                  </a:cubicBezTo>
                  <a:cubicBezTo>
                    <a:pt x="4654" y="4045"/>
                    <a:pt x="4870" y="3789"/>
                    <a:pt x="5085" y="3533"/>
                  </a:cubicBezTo>
                  <a:close/>
                  <a:moveTo>
                    <a:pt x="1300" y="1"/>
                  </a:moveTo>
                  <a:cubicBezTo>
                    <a:pt x="943" y="1"/>
                    <a:pt x="644" y="110"/>
                    <a:pt x="431" y="324"/>
                  </a:cubicBezTo>
                  <a:cubicBezTo>
                    <a:pt x="41" y="662"/>
                    <a:pt x="0" y="1308"/>
                    <a:pt x="298" y="2118"/>
                  </a:cubicBezTo>
                  <a:cubicBezTo>
                    <a:pt x="431" y="2415"/>
                    <a:pt x="605" y="2672"/>
                    <a:pt x="769" y="2969"/>
                  </a:cubicBezTo>
                  <a:cubicBezTo>
                    <a:pt x="605" y="3276"/>
                    <a:pt x="431" y="3574"/>
                    <a:pt x="298" y="3871"/>
                  </a:cubicBezTo>
                  <a:cubicBezTo>
                    <a:pt x="0" y="4640"/>
                    <a:pt x="41" y="5275"/>
                    <a:pt x="431" y="5665"/>
                  </a:cubicBezTo>
                  <a:cubicBezTo>
                    <a:pt x="646" y="5880"/>
                    <a:pt x="902" y="6003"/>
                    <a:pt x="1282" y="6003"/>
                  </a:cubicBezTo>
                  <a:cubicBezTo>
                    <a:pt x="1538" y="6003"/>
                    <a:pt x="1887" y="5921"/>
                    <a:pt x="2225" y="5788"/>
                  </a:cubicBezTo>
                  <a:cubicBezTo>
                    <a:pt x="2522" y="5665"/>
                    <a:pt x="2819" y="5532"/>
                    <a:pt x="3117" y="5327"/>
                  </a:cubicBezTo>
                  <a:cubicBezTo>
                    <a:pt x="3424" y="5532"/>
                    <a:pt x="3681" y="5665"/>
                    <a:pt x="3978" y="5788"/>
                  </a:cubicBezTo>
                  <a:cubicBezTo>
                    <a:pt x="4316" y="5921"/>
                    <a:pt x="4654" y="6003"/>
                    <a:pt x="4962" y="6003"/>
                  </a:cubicBezTo>
                  <a:cubicBezTo>
                    <a:pt x="5300" y="6003"/>
                    <a:pt x="5598" y="5880"/>
                    <a:pt x="5772" y="5665"/>
                  </a:cubicBezTo>
                  <a:cubicBezTo>
                    <a:pt x="6151" y="5275"/>
                    <a:pt x="6192" y="4640"/>
                    <a:pt x="5895" y="3871"/>
                  </a:cubicBezTo>
                  <a:cubicBezTo>
                    <a:pt x="5772" y="3574"/>
                    <a:pt x="5639" y="3276"/>
                    <a:pt x="5423" y="2969"/>
                  </a:cubicBezTo>
                  <a:cubicBezTo>
                    <a:pt x="5639" y="2672"/>
                    <a:pt x="5772" y="2415"/>
                    <a:pt x="5895" y="2118"/>
                  </a:cubicBezTo>
                  <a:cubicBezTo>
                    <a:pt x="6192" y="1308"/>
                    <a:pt x="6151" y="662"/>
                    <a:pt x="5772" y="324"/>
                  </a:cubicBezTo>
                  <a:cubicBezTo>
                    <a:pt x="5576" y="110"/>
                    <a:pt x="5288" y="1"/>
                    <a:pt x="4930" y="1"/>
                  </a:cubicBezTo>
                  <a:cubicBezTo>
                    <a:pt x="4652" y="1"/>
                    <a:pt x="4332" y="67"/>
                    <a:pt x="3978" y="201"/>
                  </a:cubicBezTo>
                  <a:cubicBezTo>
                    <a:pt x="3681" y="324"/>
                    <a:pt x="3424" y="457"/>
                    <a:pt x="3117" y="662"/>
                  </a:cubicBezTo>
                  <a:cubicBezTo>
                    <a:pt x="2819" y="457"/>
                    <a:pt x="2522" y="324"/>
                    <a:pt x="2225" y="201"/>
                  </a:cubicBezTo>
                  <a:cubicBezTo>
                    <a:pt x="1889" y="67"/>
                    <a:pt x="1577" y="1"/>
                    <a:pt x="1300"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4"/>
            <p:cNvSpPr/>
            <p:nvPr/>
          </p:nvSpPr>
          <p:spPr>
            <a:xfrm>
              <a:off x="2662663" y="2064225"/>
              <a:ext cx="18225" cy="15150"/>
            </a:xfrm>
            <a:custGeom>
              <a:rect b="b" l="l" r="r" t="t"/>
              <a:pathLst>
                <a:path extrusionOk="0" h="606" w="729">
                  <a:moveTo>
                    <a:pt x="339" y="1"/>
                  </a:moveTo>
                  <a:cubicBezTo>
                    <a:pt x="257" y="1"/>
                    <a:pt x="175" y="42"/>
                    <a:pt x="123" y="134"/>
                  </a:cubicBezTo>
                  <a:cubicBezTo>
                    <a:pt x="0" y="390"/>
                    <a:pt x="175" y="605"/>
                    <a:pt x="380" y="605"/>
                  </a:cubicBezTo>
                  <a:cubicBezTo>
                    <a:pt x="595" y="605"/>
                    <a:pt x="728" y="390"/>
                    <a:pt x="636" y="175"/>
                  </a:cubicBezTo>
                  <a:cubicBezTo>
                    <a:pt x="595" y="93"/>
                    <a:pt x="472" y="1"/>
                    <a:pt x="38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4"/>
            <p:cNvSpPr/>
            <p:nvPr/>
          </p:nvSpPr>
          <p:spPr>
            <a:xfrm>
              <a:off x="2783363" y="1976825"/>
              <a:ext cx="18225" cy="14900"/>
            </a:xfrm>
            <a:custGeom>
              <a:rect b="b" l="l" r="r" t="t"/>
              <a:pathLst>
                <a:path extrusionOk="0" h="596" w="729">
                  <a:moveTo>
                    <a:pt x="339" y="1"/>
                  </a:moveTo>
                  <a:cubicBezTo>
                    <a:pt x="257" y="1"/>
                    <a:pt x="124" y="42"/>
                    <a:pt x="83" y="124"/>
                  </a:cubicBezTo>
                  <a:cubicBezTo>
                    <a:pt x="1" y="339"/>
                    <a:pt x="124" y="595"/>
                    <a:pt x="339" y="595"/>
                  </a:cubicBezTo>
                  <a:cubicBezTo>
                    <a:pt x="554" y="595"/>
                    <a:pt x="729" y="380"/>
                    <a:pt x="636" y="165"/>
                  </a:cubicBezTo>
                  <a:cubicBezTo>
                    <a:pt x="554" y="42"/>
                    <a:pt x="472" y="1"/>
                    <a:pt x="38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4"/>
            <p:cNvSpPr/>
            <p:nvPr/>
          </p:nvSpPr>
          <p:spPr>
            <a:xfrm>
              <a:off x="2541938" y="2130600"/>
              <a:ext cx="19250" cy="14900"/>
            </a:xfrm>
            <a:custGeom>
              <a:rect b="b" l="l" r="r" t="t"/>
              <a:pathLst>
                <a:path extrusionOk="0" h="596" w="770">
                  <a:moveTo>
                    <a:pt x="339" y="1"/>
                  </a:moveTo>
                  <a:cubicBezTo>
                    <a:pt x="257" y="1"/>
                    <a:pt x="175" y="42"/>
                    <a:pt x="134" y="124"/>
                  </a:cubicBezTo>
                  <a:cubicBezTo>
                    <a:pt x="1" y="339"/>
                    <a:pt x="175" y="595"/>
                    <a:pt x="390" y="595"/>
                  </a:cubicBezTo>
                  <a:cubicBezTo>
                    <a:pt x="596" y="595"/>
                    <a:pt x="770" y="380"/>
                    <a:pt x="647" y="165"/>
                  </a:cubicBezTo>
                  <a:cubicBezTo>
                    <a:pt x="596" y="42"/>
                    <a:pt x="514" y="1"/>
                    <a:pt x="39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4"/>
            <p:cNvSpPr/>
            <p:nvPr/>
          </p:nvSpPr>
          <p:spPr>
            <a:xfrm>
              <a:off x="2520688" y="2031175"/>
              <a:ext cx="18200" cy="14875"/>
            </a:xfrm>
            <a:custGeom>
              <a:rect b="b" l="l" r="r" t="t"/>
              <a:pathLst>
                <a:path extrusionOk="0" h="595" w="728">
                  <a:moveTo>
                    <a:pt x="338" y="0"/>
                  </a:moveTo>
                  <a:cubicBezTo>
                    <a:pt x="256" y="0"/>
                    <a:pt x="164" y="82"/>
                    <a:pt x="123" y="174"/>
                  </a:cubicBezTo>
                  <a:cubicBezTo>
                    <a:pt x="0" y="390"/>
                    <a:pt x="123" y="595"/>
                    <a:pt x="379" y="595"/>
                  </a:cubicBezTo>
                  <a:cubicBezTo>
                    <a:pt x="554" y="595"/>
                    <a:pt x="728" y="390"/>
                    <a:pt x="636" y="174"/>
                  </a:cubicBezTo>
                  <a:cubicBezTo>
                    <a:pt x="595" y="82"/>
                    <a:pt x="472" y="0"/>
                    <a:pt x="379"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4"/>
            <p:cNvSpPr/>
            <p:nvPr/>
          </p:nvSpPr>
          <p:spPr>
            <a:xfrm>
              <a:off x="2771588" y="2113425"/>
              <a:ext cx="19250" cy="14900"/>
            </a:xfrm>
            <a:custGeom>
              <a:rect b="b" l="l" r="r" t="t"/>
              <a:pathLst>
                <a:path extrusionOk="0" h="596" w="770">
                  <a:moveTo>
                    <a:pt x="380" y="1"/>
                  </a:moveTo>
                  <a:cubicBezTo>
                    <a:pt x="257" y="1"/>
                    <a:pt x="175" y="42"/>
                    <a:pt x="123" y="124"/>
                  </a:cubicBezTo>
                  <a:cubicBezTo>
                    <a:pt x="0" y="380"/>
                    <a:pt x="175" y="595"/>
                    <a:pt x="380" y="595"/>
                  </a:cubicBezTo>
                  <a:cubicBezTo>
                    <a:pt x="595" y="595"/>
                    <a:pt x="769" y="380"/>
                    <a:pt x="636" y="175"/>
                  </a:cubicBezTo>
                  <a:cubicBezTo>
                    <a:pt x="595" y="83"/>
                    <a:pt x="513" y="1"/>
                    <a:pt x="38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5"/>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404" name="Google Shape;404;p35"/>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
            </a:r>
            <a:r>
              <a:rPr b="1" lang="en"/>
              <a:t>o you have any questions?</a:t>
            </a:r>
            <a:endParaRPr b="1"/>
          </a:p>
          <a:p>
            <a:pPr indent="0" lvl="0" marL="0" rtl="0" algn="l">
              <a:spcBef>
                <a:spcPts val="0"/>
              </a:spcBef>
              <a:spcAft>
                <a:spcPts val="0"/>
              </a:spcAft>
              <a:buNone/>
            </a:pPr>
            <a:r>
              <a:rPr lang="en"/>
              <a:t>djbf</a:t>
            </a:r>
            <a:r>
              <a:rPr lang="en"/>
              <a:t>@ua.pt</a:t>
            </a:r>
            <a:endParaRPr/>
          </a:p>
          <a:p>
            <a:pPr indent="0" lvl="0" marL="0" rtl="0" algn="l">
              <a:spcBef>
                <a:spcPts val="0"/>
              </a:spcBef>
              <a:spcAft>
                <a:spcPts val="0"/>
              </a:spcAft>
              <a:buNone/>
            </a:pPr>
            <a:r>
              <a:rPr lang="en" u="sng">
                <a:solidFill>
                  <a:schemeClr val="hlink"/>
                </a:solidFill>
                <a:hlinkClick r:id="rId3"/>
              </a:rPr>
              <a:t>danielferreira011102.pages.dev</a:t>
            </a:r>
            <a:endParaRPr/>
          </a:p>
        </p:txBody>
      </p:sp>
      <p:sp>
        <p:nvSpPr>
          <p:cNvPr id="405" name="Google Shape;405;p35"/>
          <p:cNvSpPr txBox="1"/>
          <p:nvPr>
            <p:ph idx="12" type="sldNum"/>
          </p:nvPr>
        </p:nvSpPr>
        <p:spPr>
          <a:xfrm>
            <a:off x="8562150" y="4635750"/>
            <a:ext cx="5820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theme/theme1.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