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Figtree Black"/>
      <p:bold r:id="rId13"/>
      <p:boldItalic r:id="rId14"/>
    </p:embeddedFont>
    <p:embeddedFont>
      <p:font typeface="Hanken Grotesk"/>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E2FC687-5EF9-485A-9C1A-490ABB51D020}">
  <a:tblStyle styleId="{AE2FC687-5EF9-485A-9C1A-490ABB51D02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22" Type="http://schemas.openxmlformats.org/officeDocument/2006/relationships/font" Target="fonts/Lato-boldItalic.fntdata"/><Relationship Id="rId21"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FigtreeBlack-bold.fntdata"/><Relationship Id="rId12" Type="http://schemas.openxmlformats.org/officeDocument/2006/relationships/slide" Target="slides/slide6.xml"/><Relationship Id="rId15" Type="http://schemas.openxmlformats.org/officeDocument/2006/relationships/font" Target="fonts/HankenGrotesk-regular.fntdata"/><Relationship Id="rId14" Type="http://schemas.openxmlformats.org/officeDocument/2006/relationships/font" Target="fonts/FigtreeBlack-boldItalic.fntdata"/><Relationship Id="rId17" Type="http://schemas.openxmlformats.org/officeDocument/2006/relationships/font" Target="fonts/HankenGrotesk-italic.fntdata"/><Relationship Id="rId16" Type="http://schemas.openxmlformats.org/officeDocument/2006/relationships/font" Target="fonts/HankenGrotesk-bold.fntdata"/><Relationship Id="rId19" Type="http://schemas.openxmlformats.org/officeDocument/2006/relationships/font" Target="fonts/Lato-regular.fntdata"/><Relationship Id="rId18" Type="http://schemas.openxmlformats.org/officeDocument/2006/relationships/font" Target="fonts/HankenGrotesk-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768ca7ef4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768ca7ef4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33f6155f6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33f6155f6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33f6155f6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33f6155f6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33f6155f6d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33f6155f6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ed9256fe6f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ed9256fe6f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340135a08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340135a08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7346075" y="130450"/>
            <a:ext cx="4889100" cy="488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727425" y="-49275"/>
            <a:ext cx="7703400" cy="5243325"/>
            <a:chOff x="727425" y="-49275"/>
            <a:chExt cx="7703400" cy="5243325"/>
          </a:xfrm>
        </p:grpSpPr>
        <p:sp>
          <p:nvSpPr>
            <p:cNvPr id="12" name="Google Shape;12;p2"/>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 name="Google Shape;13;p2"/>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14" name="Google Shape;14;p2"/>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15" name="Google Shape;15;p2"/>
          <p:cNvSpPr txBox="1"/>
          <p:nvPr>
            <p:ph type="ctrTitle"/>
          </p:nvPr>
        </p:nvSpPr>
        <p:spPr>
          <a:xfrm>
            <a:off x="1087125" y="1670213"/>
            <a:ext cx="5897400" cy="13926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6" name="Google Shape;16;p2"/>
          <p:cNvSpPr txBox="1"/>
          <p:nvPr>
            <p:ph idx="1" type="subTitle"/>
          </p:nvPr>
        </p:nvSpPr>
        <p:spPr>
          <a:xfrm>
            <a:off x="1087125" y="2997488"/>
            <a:ext cx="58974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7" name="Google Shape;17;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11"/>
          <p:cNvSpPr/>
          <p:nvPr/>
        </p:nvSpPr>
        <p:spPr>
          <a:xfrm>
            <a:off x="-3422975" y="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 name="Google Shape;91;p11"/>
          <p:cNvGrpSpPr/>
          <p:nvPr/>
        </p:nvGrpSpPr>
        <p:grpSpPr>
          <a:xfrm>
            <a:off x="727425" y="-382650"/>
            <a:ext cx="7703400" cy="5907300"/>
            <a:chOff x="727425" y="-382650"/>
            <a:chExt cx="7703400" cy="5907300"/>
          </a:xfrm>
        </p:grpSpPr>
        <p:sp>
          <p:nvSpPr>
            <p:cNvPr id="92" name="Google Shape;92;p11"/>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 name="Google Shape;93;p11"/>
            <p:cNvCxnSpPr/>
            <p:nvPr/>
          </p:nvCxnSpPr>
          <p:spPr>
            <a:xfrm>
              <a:off x="727425" y="4608450"/>
              <a:ext cx="0" cy="916200"/>
            </a:xfrm>
            <a:prstGeom prst="straightConnector1">
              <a:avLst/>
            </a:prstGeom>
            <a:noFill/>
            <a:ln cap="flat" cmpd="sng" w="19050">
              <a:solidFill>
                <a:schemeClr val="dk1"/>
              </a:solidFill>
              <a:prstDash val="solid"/>
              <a:round/>
              <a:headEnd len="med" w="med" type="none"/>
              <a:tailEnd len="med" w="med" type="none"/>
            </a:ln>
          </p:spPr>
        </p:cxnSp>
        <p:cxnSp>
          <p:nvCxnSpPr>
            <p:cNvPr id="94" name="Google Shape;94;p11"/>
            <p:cNvCxnSpPr/>
            <p:nvPr/>
          </p:nvCxnSpPr>
          <p:spPr>
            <a:xfrm>
              <a:off x="8430775" y="-382650"/>
              <a:ext cx="0" cy="916200"/>
            </a:xfrm>
            <a:prstGeom prst="straightConnector1">
              <a:avLst/>
            </a:prstGeom>
            <a:noFill/>
            <a:ln cap="flat" cmpd="sng" w="19050">
              <a:solidFill>
                <a:schemeClr val="dk1"/>
              </a:solidFill>
              <a:prstDash val="solid"/>
              <a:round/>
              <a:headEnd len="med" w="med" type="none"/>
              <a:tailEnd len="med" w="med" type="none"/>
            </a:ln>
          </p:spPr>
        </p:cxnSp>
      </p:grpSp>
      <p:sp>
        <p:nvSpPr>
          <p:cNvPr id="95" name="Google Shape;95;p11"/>
          <p:cNvSpPr txBox="1"/>
          <p:nvPr>
            <p:ph hasCustomPrompt="1" type="title"/>
          </p:nvPr>
        </p:nvSpPr>
        <p:spPr>
          <a:xfrm>
            <a:off x="2603050" y="1856113"/>
            <a:ext cx="5827800" cy="1024500"/>
          </a:xfrm>
          <a:prstGeom prst="rect">
            <a:avLst/>
          </a:prstGeom>
          <a:solidFill>
            <a:schemeClr val="dk1"/>
          </a:solidFill>
        </p:spPr>
        <p:txBody>
          <a:bodyPr anchorCtr="0" anchor="ctr" bIns="91425" lIns="91425" spcFirstLastPara="1" rIns="91425" wrap="square" tIns="91425">
            <a:noAutofit/>
          </a:bodyPr>
          <a:lstStyle>
            <a:lvl1pPr indent="0" lvl="0" marL="0" rtl="0">
              <a:lnSpc>
                <a:spcPct val="115000"/>
              </a:lnSpc>
              <a:spcBef>
                <a:spcPts val="0"/>
              </a:spcBef>
              <a:spcAft>
                <a:spcPts val="0"/>
              </a:spcAft>
              <a:buSzPts val="9600"/>
              <a:buNone/>
              <a:defRPr sz="49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6" name="Google Shape;96;p11"/>
          <p:cNvSpPr txBox="1"/>
          <p:nvPr>
            <p:ph idx="1" type="subTitle"/>
          </p:nvPr>
        </p:nvSpPr>
        <p:spPr>
          <a:xfrm>
            <a:off x="2603050" y="2880588"/>
            <a:ext cx="5827800" cy="40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atin typeface="Hanken Grotesk"/>
                <a:ea typeface="Hanken Grotesk"/>
                <a:cs typeface="Hanken Grotesk"/>
                <a:sym typeface="Hanken Grotesk"/>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7" name="Google Shape;97;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98" name="Shape 98"/>
        <p:cNvGrpSpPr/>
        <p:nvPr/>
      </p:nvGrpSpPr>
      <p:grpSpPr>
        <a:xfrm>
          <a:off x="0" y="0"/>
          <a:ext cx="0" cy="0"/>
          <a:chOff x="0" y="0"/>
          <a:chExt cx="0" cy="0"/>
        </a:xfrm>
      </p:grpSpPr>
      <p:sp>
        <p:nvSpPr>
          <p:cNvPr id="99" name="Google Shape;99;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00" name="Shape 100"/>
        <p:cNvGrpSpPr/>
        <p:nvPr/>
      </p:nvGrpSpPr>
      <p:grpSpPr>
        <a:xfrm>
          <a:off x="0" y="0"/>
          <a:ext cx="0" cy="0"/>
          <a:chOff x="0" y="0"/>
          <a:chExt cx="0" cy="0"/>
        </a:xfrm>
      </p:grpSpPr>
      <p:sp>
        <p:nvSpPr>
          <p:cNvPr id="101" name="Google Shape;101;p13"/>
          <p:cNvSpPr/>
          <p:nvPr/>
        </p:nvSpPr>
        <p:spPr>
          <a:xfrm>
            <a:off x="-941925"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3"/>
          <p:cNvGrpSpPr/>
          <p:nvPr/>
        </p:nvGrpSpPr>
        <p:grpSpPr>
          <a:xfrm>
            <a:off x="-19050" y="232800"/>
            <a:ext cx="9189150" cy="4684500"/>
            <a:chOff x="-19050" y="232800"/>
            <a:chExt cx="9189150" cy="4684500"/>
          </a:xfrm>
        </p:grpSpPr>
        <p:sp>
          <p:nvSpPr>
            <p:cNvPr id="103" name="Google Shape;103;p13"/>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 name="Google Shape;104;p13"/>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05" name="Google Shape;105;p13"/>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106" name="Google Shape;106;p13"/>
          <p:cNvSpPr txBox="1"/>
          <p:nvPr>
            <p:ph type="title"/>
          </p:nvPr>
        </p:nvSpPr>
        <p:spPr>
          <a:xfrm>
            <a:off x="6632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7" name="Google Shape;107;p13"/>
          <p:cNvSpPr txBox="1"/>
          <p:nvPr>
            <p:ph idx="1" type="subTitle"/>
          </p:nvPr>
        </p:nvSpPr>
        <p:spPr>
          <a:xfrm>
            <a:off x="788675"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08" name="Google Shape;108;p13"/>
          <p:cNvSpPr txBox="1"/>
          <p:nvPr>
            <p:ph idx="2" type="subTitle"/>
          </p:nvPr>
        </p:nvSpPr>
        <p:spPr>
          <a:xfrm>
            <a:off x="788675"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09" name="Google Shape;109;p13"/>
          <p:cNvSpPr txBox="1"/>
          <p:nvPr>
            <p:ph idx="3" type="subTitle"/>
          </p:nvPr>
        </p:nvSpPr>
        <p:spPr>
          <a:xfrm>
            <a:off x="3418500"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0" name="Google Shape;110;p13"/>
          <p:cNvSpPr txBox="1"/>
          <p:nvPr>
            <p:ph idx="4" type="subTitle"/>
          </p:nvPr>
        </p:nvSpPr>
        <p:spPr>
          <a:xfrm>
            <a:off x="3418500"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1" name="Google Shape;111;p13"/>
          <p:cNvSpPr txBox="1"/>
          <p:nvPr>
            <p:ph hasCustomPrompt="1" idx="5" type="title"/>
          </p:nvPr>
        </p:nvSpPr>
        <p:spPr>
          <a:xfrm>
            <a:off x="9195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p:nvPr>
            <p:ph hasCustomPrompt="1" idx="6" type="title"/>
          </p:nvPr>
        </p:nvSpPr>
        <p:spPr>
          <a:xfrm>
            <a:off x="3509050"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p:nvPr>
            <p:ph hasCustomPrompt="1" idx="7" type="title"/>
          </p:nvPr>
        </p:nvSpPr>
        <p:spPr>
          <a:xfrm>
            <a:off x="919575"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p:nvPr>
            <p:ph hasCustomPrompt="1" idx="8" type="title"/>
          </p:nvPr>
        </p:nvSpPr>
        <p:spPr>
          <a:xfrm>
            <a:off x="35282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3"/>
          <p:cNvSpPr txBox="1"/>
          <p:nvPr>
            <p:ph idx="9" type="subTitle"/>
          </p:nvPr>
        </p:nvSpPr>
        <p:spPr>
          <a:xfrm>
            <a:off x="6048325"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6" name="Google Shape;116;p13"/>
          <p:cNvSpPr txBox="1"/>
          <p:nvPr>
            <p:ph idx="13" type="subTitle"/>
          </p:nvPr>
        </p:nvSpPr>
        <p:spPr>
          <a:xfrm>
            <a:off x="6048325"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7" name="Google Shape;117;p13"/>
          <p:cNvSpPr txBox="1"/>
          <p:nvPr>
            <p:ph hasCustomPrompt="1" idx="14" type="title"/>
          </p:nvPr>
        </p:nvSpPr>
        <p:spPr>
          <a:xfrm>
            <a:off x="6136975"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3"/>
          <p:cNvSpPr txBox="1"/>
          <p:nvPr>
            <p:ph hasCustomPrompt="1" idx="15" type="title"/>
          </p:nvPr>
        </p:nvSpPr>
        <p:spPr>
          <a:xfrm>
            <a:off x="61369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3"/>
          <p:cNvSpPr txBox="1"/>
          <p:nvPr>
            <p:ph idx="16" type="subTitle"/>
          </p:nvPr>
        </p:nvSpPr>
        <p:spPr>
          <a:xfrm>
            <a:off x="788675"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0" name="Google Shape;120;p13"/>
          <p:cNvSpPr txBox="1"/>
          <p:nvPr>
            <p:ph idx="17" type="subTitle"/>
          </p:nvPr>
        </p:nvSpPr>
        <p:spPr>
          <a:xfrm>
            <a:off x="788675"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1" name="Google Shape;121;p13"/>
          <p:cNvSpPr txBox="1"/>
          <p:nvPr>
            <p:ph idx="18" type="subTitle"/>
          </p:nvPr>
        </p:nvSpPr>
        <p:spPr>
          <a:xfrm>
            <a:off x="3418500"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2" name="Google Shape;122;p13"/>
          <p:cNvSpPr txBox="1"/>
          <p:nvPr>
            <p:ph idx="19" type="subTitle"/>
          </p:nvPr>
        </p:nvSpPr>
        <p:spPr>
          <a:xfrm>
            <a:off x="3418500"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3" name="Google Shape;123;p13"/>
          <p:cNvSpPr txBox="1"/>
          <p:nvPr>
            <p:ph idx="20" type="subTitle"/>
          </p:nvPr>
        </p:nvSpPr>
        <p:spPr>
          <a:xfrm>
            <a:off x="6048325"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4" name="Google Shape;124;p13"/>
          <p:cNvSpPr txBox="1"/>
          <p:nvPr>
            <p:ph idx="21" type="subTitle"/>
          </p:nvPr>
        </p:nvSpPr>
        <p:spPr>
          <a:xfrm>
            <a:off x="6048325"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5" name="Google Shape;125;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26" name="Shape 126"/>
        <p:cNvGrpSpPr/>
        <p:nvPr/>
      </p:nvGrpSpPr>
      <p:grpSpPr>
        <a:xfrm>
          <a:off x="0" y="0"/>
          <a:ext cx="0" cy="0"/>
          <a:chOff x="0" y="0"/>
          <a:chExt cx="0" cy="0"/>
        </a:xfrm>
      </p:grpSpPr>
      <p:sp>
        <p:nvSpPr>
          <p:cNvPr id="127" name="Google Shape;127;p14"/>
          <p:cNvSpPr/>
          <p:nvPr/>
        </p:nvSpPr>
        <p:spPr>
          <a:xfrm>
            <a:off x="-2125550" y="3018625"/>
            <a:ext cx="4243200" cy="4243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 name="Google Shape;128;p14"/>
          <p:cNvGrpSpPr/>
          <p:nvPr/>
        </p:nvGrpSpPr>
        <p:grpSpPr>
          <a:xfrm>
            <a:off x="727425" y="-29250"/>
            <a:ext cx="8550550" cy="4637825"/>
            <a:chOff x="727425" y="-29250"/>
            <a:chExt cx="8550550" cy="4637825"/>
          </a:xfrm>
        </p:grpSpPr>
        <p:sp>
          <p:nvSpPr>
            <p:cNvPr id="129" name="Google Shape;129;p14"/>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 name="Google Shape;130;p14"/>
            <p:cNvCxnSpPr/>
            <p:nvPr/>
          </p:nvCxnSpPr>
          <p:spPr>
            <a:xfrm rot="10800000">
              <a:off x="727425" y="-29250"/>
              <a:ext cx="0" cy="562800"/>
            </a:xfrm>
            <a:prstGeom prst="straightConnector1">
              <a:avLst/>
            </a:prstGeom>
            <a:noFill/>
            <a:ln cap="flat" cmpd="sng" w="19050">
              <a:solidFill>
                <a:schemeClr val="dk1"/>
              </a:solidFill>
              <a:prstDash val="solid"/>
              <a:round/>
              <a:headEnd len="med" w="med" type="none"/>
              <a:tailEnd len="med" w="med" type="none"/>
            </a:ln>
          </p:spPr>
        </p:cxnSp>
        <p:cxnSp>
          <p:nvCxnSpPr>
            <p:cNvPr id="131" name="Google Shape;131;p14"/>
            <p:cNvCxnSpPr/>
            <p:nvPr/>
          </p:nvCxnSpPr>
          <p:spPr>
            <a:xfrm>
              <a:off x="8430775" y="4608575"/>
              <a:ext cx="847200" cy="0"/>
            </a:xfrm>
            <a:prstGeom prst="straightConnector1">
              <a:avLst/>
            </a:prstGeom>
            <a:noFill/>
            <a:ln cap="flat" cmpd="sng" w="19050">
              <a:solidFill>
                <a:schemeClr val="dk1"/>
              </a:solidFill>
              <a:prstDash val="solid"/>
              <a:round/>
              <a:headEnd len="med" w="med" type="none"/>
              <a:tailEnd len="med" w="med" type="none"/>
            </a:ln>
          </p:spPr>
        </p:cxnSp>
      </p:grpSp>
      <p:sp>
        <p:nvSpPr>
          <p:cNvPr id="132" name="Google Shape;132;p14"/>
          <p:cNvSpPr txBox="1"/>
          <p:nvPr>
            <p:ph type="title"/>
          </p:nvPr>
        </p:nvSpPr>
        <p:spPr>
          <a:xfrm>
            <a:off x="2212125" y="2464650"/>
            <a:ext cx="5913900" cy="5319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3000"/>
              <a:buNone/>
              <a:defRPr sz="28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33" name="Google Shape;133;p14"/>
          <p:cNvSpPr txBox="1"/>
          <p:nvPr>
            <p:ph idx="1" type="subTitle"/>
          </p:nvPr>
        </p:nvSpPr>
        <p:spPr>
          <a:xfrm>
            <a:off x="2212125" y="838350"/>
            <a:ext cx="5913900" cy="1626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2500">
                <a:latin typeface="Hanken Grotesk"/>
                <a:ea typeface="Hanken Grotesk"/>
                <a:cs typeface="Hanken Grotesk"/>
                <a:sym typeface="Hanken Grotesk"/>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34" name="Google Shape;134;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135" name="Shape 135"/>
        <p:cNvGrpSpPr/>
        <p:nvPr/>
      </p:nvGrpSpPr>
      <p:grpSpPr>
        <a:xfrm>
          <a:off x="0" y="0"/>
          <a:ext cx="0" cy="0"/>
          <a:chOff x="0" y="0"/>
          <a:chExt cx="0" cy="0"/>
        </a:xfrm>
      </p:grpSpPr>
      <p:sp>
        <p:nvSpPr>
          <p:cNvPr id="136" name="Google Shape;136;p15"/>
          <p:cNvSpPr/>
          <p:nvPr/>
        </p:nvSpPr>
        <p:spPr>
          <a:xfrm>
            <a:off x="35528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 name="Google Shape;137;p15"/>
          <p:cNvGrpSpPr/>
          <p:nvPr/>
        </p:nvGrpSpPr>
        <p:grpSpPr>
          <a:xfrm>
            <a:off x="-50475" y="232800"/>
            <a:ext cx="8961675" cy="4684500"/>
            <a:chOff x="-50475" y="232800"/>
            <a:chExt cx="8961675" cy="4684500"/>
          </a:xfrm>
        </p:grpSpPr>
        <p:sp>
          <p:nvSpPr>
            <p:cNvPr id="138" name="Google Shape;138;p1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 name="Google Shape;139;p15"/>
            <p:cNvCxnSpPr/>
            <p:nvPr/>
          </p:nvCxnSpPr>
          <p:spPr>
            <a:xfrm rot="10800000">
              <a:off x="-50475" y="232800"/>
              <a:ext cx="309300" cy="0"/>
            </a:xfrm>
            <a:prstGeom prst="straightConnector1">
              <a:avLst/>
            </a:prstGeom>
            <a:noFill/>
            <a:ln cap="flat" cmpd="sng" w="19050">
              <a:solidFill>
                <a:schemeClr val="dk1"/>
              </a:solidFill>
              <a:prstDash val="solid"/>
              <a:round/>
              <a:headEnd len="med" w="med" type="none"/>
              <a:tailEnd len="med" w="med" type="none"/>
            </a:ln>
          </p:spPr>
        </p:cxnSp>
      </p:grpSp>
      <p:sp>
        <p:nvSpPr>
          <p:cNvPr id="140" name="Google Shape;140;p15"/>
          <p:cNvSpPr txBox="1"/>
          <p:nvPr>
            <p:ph type="title"/>
          </p:nvPr>
        </p:nvSpPr>
        <p:spPr>
          <a:xfrm>
            <a:off x="720000" y="1203900"/>
            <a:ext cx="3198300" cy="1502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1" name="Google Shape;141;p15"/>
          <p:cNvSpPr txBox="1"/>
          <p:nvPr>
            <p:ph idx="1" type="subTitle"/>
          </p:nvPr>
        </p:nvSpPr>
        <p:spPr>
          <a:xfrm>
            <a:off x="720000" y="2706062"/>
            <a:ext cx="3198300" cy="1461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 name="Google Shape;142;p15"/>
          <p:cNvSpPr/>
          <p:nvPr>
            <p:ph idx="2" type="pic"/>
          </p:nvPr>
        </p:nvSpPr>
        <p:spPr>
          <a:xfrm>
            <a:off x="4494050" y="0"/>
            <a:ext cx="4650000" cy="5143500"/>
          </a:xfrm>
          <a:prstGeom prst="rect">
            <a:avLst/>
          </a:prstGeom>
          <a:noFill/>
          <a:ln cap="flat" cmpd="sng" w="19050">
            <a:solidFill>
              <a:schemeClr val="dk1"/>
            </a:solidFill>
            <a:prstDash val="solid"/>
            <a:round/>
            <a:headEnd len="sm" w="sm" type="none"/>
            <a:tailEnd len="sm" w="sm" type="none"/>
          </a:ln>
        </p:spPr>
      </p:sp>
      <p:sp>
        <p:nvSpPr>
          <p:cNvPr id="143" name="Google Shape;143;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44" name="Shape 144"/>
        <p:cNvGrpSpPr/>
        <p:nvPr/>
      </p:nvGrpSpPr>
      <p:grpSpPr>
        <a:xfrm>
          <a:off x="0" y="0"/>
          <a:ext cx="0" cy="0"/>
          <a:chOff x="0" y="0"/>
          <a:chExt cx="0" cy="0"/>
        </a:xfrm>
      </p:grpSpPr>
      <p:sp>
        <p:nvSpPr>
          <p:cNvPr id="145" name="Google Shape;145;p16"/>
          <p:cNvSpPr/>
          <p:nvPr/>
        </p:nvSpPr>
        <p:spPr>
          <a:xfrm>
            <a:off x="-923000" y="-945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16"/>
          <p:cNvGrpSpPr/>
          <p:nvPr/>
        </p:nvGrpSpPr>
        <p:grpSpPr>
          <a:xfrm>
            <a:off x="-19050" y="232800"/>
            <a:ext cx="9176275" cy="4684500"/>
            <a:chOff x="-19050" y="232800"/>
            <a:chExt cx="9176275" cy="4684500"/>
          </a:xfrm>
        </p:grpSpPr>
        <p:sp>
          <p:nvSpPr>
            <p:cNvPr id="147" name="Google Shape;147;p1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 name="Google Shape;148;p16"/>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49" name="Google Shape;149;p16"/>
            <p:cNvCxnSpPr/>
            <p:nvPr/>
          </p:nvCxnSpPr>
          <p:spPr>
            <a:xfrm>
              <a:off x="8917525" y="4917300"/>
              <a:ext cx="239700" cy="0"/>
            </a:xfrm>
            <a:prstGeom prst="straightConnector1">
              <a:avLst/>
            </a:prstGeom>
            <a:noFill/>
            <a:ln cap="flat" cmpd="sng" w="19050">
              <a:solidFill>
                <a:schemeClr val="dk1"/>
              </a:solidFill>
              <a:prstDash val="solid"/>
              <a:round/>
              <a:headEnd len="med" w="med" type="none"/>
              <a:tailEnd len="med" w="med" type="none"/>
            </a:ln>
          </p:spPr>
        </p:cxnSp>
      </p:grpSp>
      <p:sp>
        <p:nvSpPr>
          <p:cNvPr id="150" name="Google Shape;150;p16"/>
          <p:cNvSpPr txBox="1"/>
          <p:nvPr>
            <p:ph type="title"/>
          </p:nvPr>
        </p:nvSpPr>
        <p:spPr>
          <a:xfrm>
            <a:off x="878875" y="1533125"/>
            <a:ext cx="3024900" cy="6423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1" name="Google Shape;151;p16"/>
          <p:cNvSpPr txBox="1"/>
          <p:nvPr>
            <p:ph idx="1" type="subTitle"/>
          </p:nvPr>
        </p:nvSpPr>
        <p:spPr>
          <a:xfrm>
            <a:off x="878875" y="2175300"/>
            <a:ext cx="3024900" cy="1211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2" name="Google Shape;152;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
    <p:spTree>
      <p:nvGrpSpPr>
        <p:cNvPr id="153" name="Shape 153"/>
        <p:cNvGrpSpPr/>
        <p:nvPr/>
      </p:nvGrpSpPr>
      <p:grpSpPr>
        <a:xfrm>
          <a:off x="0" y="0"/>
          <a:ext cx="0" cy="0"/>
          <a:chOff x="0" y="0"/>
          <a:chExt cx="0" cy="0"/>
        </a:xfrm>
      </p:grpSpPr>
      <p:sp>
        <p:nvSpPr>
          <p:cNvPr id="154" name="Google Shape;154;p17"/>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17"/>
          <p:cNvGrpSpPr/>
          <p:nvPr/>
        </p:nvGrpSpPr>
        <p:grpSpPr>
          <a:xfrm>
            <a:off x="232200" y="232800"/>
            <a:ext cx="8937900" cy="4932875"/>
            <a:chOff x="232200" y="232800"/>
            <a:chExt cx="8937900" cy="4932875"/>
          </a:xfrm>
        </p:grpSpPr>
        <p:sp>
          <p:nvSpPr>
            <p:cNvPr id="156" name="Google Shape;156;p1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7" name="Google Shape;157;p17"/>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58" name="Google Shape;158;p17"/>
            <p:cNvCxnSpPr/>
            <p:nvPr/>
          </p:nvCxnSpPr>
          <p:spPr>
            <a:xfrm>
              <a:off x="233525" y="4913075"/>
              <a:ext cx="0" cy="252600"/>
            </a:xfrm>
            <a:prstGeom prst="straightConnector1">
              <a:avLst/>
            </a:prstGeom>
            <a:noFill/>
            <a:ln cap="flat" cmpd="sng" w="19050">
              <a:solidFill>
                <a:schemeClr val="dk1"/>
              </a:solidFill>
              <a:prstDash val="solid"/>
              <a:round/>
              <a:headEnd len="med" w="med" type="none"/>
              <a:tailEnd len="med" w="med" type="none"/>
            </a:ln>
          </p:spPr>
        </p:cxnSp>
      </p:grpSp>
      <p:sp>
        <p:nvSpPr>
          <p:cNvPr id="159" name="Google Shape;159;p17"/>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p:txBody>
      </p:sp>
      <p:sp>
        <p:nvSpPr>
          <p:cNvPr id="160" name="Google Shape;160;p17"/>
          <p:cNvSpPr txBox="1"/>
          <p:nvPr>
            <p:ph idx="1" type="subTitle"/>
          </p:nvPr>
        </p:nvSpPr>
        <p:spPr>
          <a:xfrm>
            <a:off x="713250" y="1017725"/>
            <a:ext cx="7717500" cy="8898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61" name="Google Shape;161;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_1">
    <p:spTree>
      <p:nvGrpSpPr>
        <p:cNvPr id="162" name="Shape 162"/>
        <p:cNvGrpSpPr/>
        <p:nvPr/>
      </p:nvGrpSpPr>
      <p:grpSpPr>
        <a:xfrm>
          <a:off x="0" y="0"/>
          <a:ext cx="0" cy="0"/>
          <a:chOff x="0" y="0"/>
          <a:chExt cx="0" cy="0"/>
        </a:xfrm>
      </p:grpSpPr>
      <p:sp>
        <p:nvSpPr>
          <p:cNvPr id="163" name="Google Shape;163;p18"/>
          <p:cNvSpPr/>
          <p:nvPr/>
        </p:nvSpPr>
        <p:spPr>
          <a:xfrm>
            <a:off x="7069475" y="3282725"/>
            <a:ext cx="3701700" cy="3701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 name="Google Shape;164;p18"/>
          <p:cNvGrpSpPr/>
          <p:nvPr/>
        </p:nvGrpSpPr>
        <p:grpSpPr>
          <a:xfrm>
            <a:off x="-19050" y="232800"/>
            <a:ext cx="8930250" cy="5117250"/>
            <a:chOff x="-19050" y="232800"/>
            <a:chExt cx="8930250" cy="5117250"/>
          </a:xfrm>
        </p:grpSpPr>
        <p:sp>
          <p:nvSpPr>
            <p:cNvPr id="165" name="Google Shape;165;p1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6" name="Google Shape;166;p18"/>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67" name="Google Shape;167;p18"/>
            <p:cNvCxnSpPr/>
            <p:nvPr/>
          </p:nvCxnSpPr>
          <p:spPr>
            <a:xfrm rot="10800000">
              <a:off x="8911200" y="4917150"/>
              <a:ext cx="0" cy="432900"/>
            </a:xfrm>
            <a:prstGeom prst="straightConnector1">
              <a:avLst/>
            </a:prstGeom>
            <a:noFill/>
            <a:ln cap="flat" cmpd="sng" w="19050">
              <a:solidFill>
                <a:schemeClr val="dk1"/>
              </a:solidFill>
              <a:prstDash val="solid"/>
              <a:round/>
              <a:headEnd len="med" w="med" type="none"/>
              <a:tailEnd len="med" w="med" type="none"/>
            </a:ln>
          </p:spPr>
        </p:cxnSp>
      </p:grpSp>
      <p:sp>
        <p:nvSpPr>
          <p:cNvPr id="168" name="Google Shape;168;p18"/>
          <p:cNvSpPr txBox="1"/>
          <p:nvPr>
            <p:ph type="title"/>
          </p:nvPr>
        </p:nvSpPr>
        <p:spPr>
          <a:xfrm>
            <a:off x="72232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
        <p:nvSpPr>
          <p:cNvPr id="169" name="Google Shape;169;p18"/>
          <p:cNvSpPr txBox="1"/>
          <p:nvPr>
            <p:ph idx="1" type="subTitle"/>
          </p:nvPr>
        </p:nvSpPr>
        <p:spPr>
          <a:xfrm>
            <a:off x="713175" y="1421525"/>
            <a:ext cx="5945400" cy="26007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70" name="Google Shape;170;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71" name="Shape 171"/>
        <p:cNvGrpSpPr/>
        <p:nvPr/>
      </p:nvGrpSpPr>
      <p:grpSpPr>
        <a:xfrm>
          <a:off x="0" y="0"/>
          <a:ext cx="0" cy="0"/>
          <a:chOff x="0" y="0"/>
          <a:chExt cx="0" cy="0"/>
        </a:xfrm>
      </p:grpSpPr>
      <p:sp>
        <p:nvSpPr>
          <p:cNvPr id="172" name="Google Shape;172;p19"/>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 name="Google Shape;173;p19"/>
          <p:cNvGrpSpPr/>
          <p:nvPr/>
        </p:nvGrpSpPr>
        <p:grpSpPr>
          <a:xfrm>
            <a:off x="232200" y="232800"/>
            <a:ext cx="8988300" cy="5000100"/>
            <a:chOff x="232200" y="232800"/>
            <a:chExt cx="8988300" cy="5000100"/>
          </a:xfrm>
        </p:grpSpPr>
        <p:sp>
          <p:nvSpPr>
            <p:cNvPr id="174" name="Google Shape;174;p19"/>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5" name="Google Shape;175;p19"/>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176" name="Google Shape;176;p19"/>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177" name="Google Shape;177;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8" name="Google Shape;178;p19"/>
          <p:cNvSpPr txBox="1"/>
          <p:nvPr>
            <p:ph idx="1" type="subTitle"/>
          </p:nvPr>
        </p:nvSpPr>
        <p:spPr>
          <a:xfrm>
            <a:off x="977801"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79" name="Google Shape;179;p19"/>
          <p:cNvSpPr txBox="1"/>
          <p:nvPr>
            <p:ph idx="2" type="subTitle"/>
          </p:nvPr>
        </p:nvSpPr>
        <p:spPr>
          <a:xfrm>
            <a:off x="3450748"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80" name="Google Shape;180;p19"/>
          <p:cNvSpPr txBox="1"/>
          <p:nvPr>
            <p:ph idx="3" type="subTitle"/>
          </p:nvPr>
        </p:nvSpPr>
        <p:spPr>
          <a:xfrm>
            <a:off x="5923698"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81" name="Google Shape;181;p19"/>
          <p:cNvSpPr txBox="1"/>
          <p:nvPr>
            <p:ph idx="4" type="subTitle"/>
          </p:nvPr>
        </p:nvSpPr>
        <p:spPr>
          <a:xfrm>
            <a:off x="977803"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82" name="Google Shape;182;p19"/>
          <p:cNvSpPr txBox="1"/>
          <p:nvPr>
            <p:ph idx="5" type="subTitle"/>
          </p:nvPr>
        </p:nvSpPr>
        <p:spPr>
          <a:xfrm>
            <a:off x="3450747"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83" name="Google Shape;183;p19"/>
          <p:cNvSpPr txBox="1"/>
          <p:nvPr>
            <p:ph idx="6" type="subTitle"/>
          </p:nvPr>
        </p:nvSpPr>
        <p:spPr>
          <a:xfrm>
            <a:off x="5923697"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84" name="Google Shape;184;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85" name="Shape 185"/>
        <p:cNvGrpSpPr/>
        <p:nvPr/>
      </p:nvGrpSpPr>
      <p:grpSpPr>
        <a:xfrm>
          <a:off x="0" y="0"/>
          <a:ext cx="0" cy="0"/>
          <a:chOff x="0" y="0"/>
          <a:chExt cx="0" cy="0"/>
        </a:xfrm>
      </p:grpSpPr>
      <p:sp>
        <p:nvSpPr>
          <p:cNvPr id="186" name="Google Shape;186;p20"/>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20"/>
          <p:cNvGrpSpPr/>
          <p:nvPr/>
        </p:nvGrpSpPr>
        <p:grpSpPr>
          <a:xfrm>
            <a:off x="-725" y="1466925"/>
            <a:ext cx="939900" cy="2326875"/>
            <a:chOff x="-725" y="1466925"/>
            <a:chExt cx="939900" cy="2326875"/>
          </a:xfrm>
        </p:grpSpPr>
        <p:cxnSp>
          <p:nvCxnSpPr>
            <p:cNvPr id="188" name="Google Shape;188;p20"/>
            <p:cNvCxnSpPr/>
            <p:nvPr/>
          </p:nvCxnSpPr>
          <p:spPr>
            <a:xfrm>
              <a:off x="-725" y="1466925"/>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189" name="Google Shape;189;p20"/>
            <p:cNvCxnSpPr/>
            <p:nvPr/>
          </p:nvCxnSpPr>
          <p:spPr>
            <a:xfrm>
              <a:off x="-725" y="2668450"/>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190" name="Google Shape;190;p20"/>
            <p:cNvCxnSpPr/>
            <p:nvPr/>
          </p:nvCxnSpPr>
          <p:spPr>
            <a:xfrm>
              <a:off x="-725" y="3793800"/>
              <a:ext cx="939900" cy="0"/>
            </a:xfrm>
            <a:prstGeom prst="straightConnector1">
              <a:avLst/>
            </a:prstGeom>
            <a:noFill/>
            <a:ln cap="flat" cmpd="sng" w="19050">
              <a:solidFill>
                <a:schemeClr val="dk1"/>
              </a:solidFill>
              <a:prstDash val="solid"/>
              <a:round/>
              <a:headEnd len="med" w="med" type="none"/>
              <a:tailEnd len="med" w="med" type="none"/>
            </a:ln>
          </p:spPr>
        </p:cxnSp>
      </p:grpSp>
      <p:grpSp>
        <p:nvGrpSpPr>
          <p:cNvPr id="191" name="Google Shape;191;p20"/>
          <p:cNvGrpSpPr/>
          <p:nvPr/>
        </p:nvGrpSpPr>
        <p:grpSpPr>
          <a:xfrm>
            <a:off x="232200" y="232800"/>
            <a:ext cx="8988300" cy="5000100"/>
            <a:chOff x="232200" y="232800"/>
            <a:chExt cx="8988300" cy="5000100"/>
          </a:xfrm>
        </p:grpSpPr>
        <p:sp>
          <p:nvSpPr>
            <p:cNvPr id="192" name="Google Shape;192;p20"/>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3" name="Google Shape;193;p20"/>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194" name="Google Shape;194;p20"/>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195" name="Google Shape;195;p20"/>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6" name="Google Shape;196;p20"/>
          <p:cNvSpPr txBox="1"/>
          <p:nvPr>
            <p:ph idx="1" type="subTitle"/>
          </p:nvPr>
        </p:nvSpPr>
        <p:spPr>
          <a:xfrm>
            <a:off x="1731050" y="1640570"/>
            <a:ext cx="6613200" cy="530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7" name="Google Shape;197;p20"/>
          <p:cNvSpPr txBox="1"/>
          <p:nvPr>
            <p:ph idx="2" type="subTitle"/>
          </p:nvPr>
        </p:nvSpPr>
        <p:spPr>
          <a:xfrm>
            <a:off x="1731050" y="2800360"/>
            <a:ext cx="66132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8" name="Google Shape;198;p20"/>
          <p:cNvSpPr txBox="1"/>
          <p:nvPr>
            <p:ph idx="3" type="subTitle"/>
          </p:nvPr>
        </p:nvSpPr>
        <p:spPr>
          <a:xfrm>
            <a:off x="1731050" y="3957450"/>
            <a:ext cx="66132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9" name="Google Shape;199;p20"/>
          <p:cNvSpPr txBox="1"/>
          <p:nvPr>
            <p:ph idx="4" type="subTitle"/>
          </p:nvPr>
        </p:nvSpPr>
        <p:spPr>
          <a:xfrm>
            <a:off x="1731050" y="1241275"/>
            <a:ext cx="6613200" cy="5304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00" name="Google Shape;200;p20"/>
          <p:cNvSpPr txBox="1"/>
          <p:nvPr>
            <p:ph idx="5" type="subTitle"/>
          </p:nvPr>
        </p:nvSpPr>
        <p:spPr>
          <a:xfrm>
            <a:off x="1731050" y="2395400"/>
            <a:ext cx="66132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01" name="Google Shape;201;p20"/>
          <p:cNvSpPr txBox="1"/>
          <p:nvPr>
            <p:ph idx="6" type="subTitle"/>
          </p:nvPr>
        </p:nvSpPr>
        <p:spPr>
          <a:xfrm>
            <a:off x="1731050" y="3546826"/>
            <a:ext cx="66132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02" name="Google Shape;202;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
          <p:cNvSpPr/>
          <p:nvPr/>
        </p:nvSpPr>
        <p:spPr>
          <a:xfrm>
            <a:off x="6433725" y="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 name="Google Shape;20;p3"/>
          <p:cNvGrpSpPr/>
          <p:nvPr/>
        </p:nvGrpSpPr>
        <p:grpSpPr>
          <a:xfrm>
            <a:off x="713225" y="-62550"/>
            <a:ext cx="7717800" cy="5210100"/>
            <a:chOff x="713225" y="-62550"/>
            <a:chExt cx="7717800" cy="5210100"/>
          </a:xfrm>
        </p:grpSpPr>
        <p:sp>
          <p:nvSpPr>
            <p:cNvPr id="21" name="Google Shape;21;p3"/>
            <p:cNvSpPr/>
            <p:nvPr/>
          </p:nvSpPr>
          <p:spPr>
            <a:xfrm>
              <a:off x="713225" y="533550"/>
              <a:ext cx="77178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 name="Google Shape;22;p3"/>
            <p:cNvCxnSpPr/>
            <p:nvPr/>
          </p:nvCxnSpPr>
          <p:spPr>
            <a:xfrm rot="10800000">
              <a:off x="713225" y="-62550"/>
              <a:ext cx="0" cy="596100"/>
            </a:xfrm>
            <a:prstGeom prst="straightConnector1">
              <a:avLst/>
            </a:prstGeom>
            <a:noFill/>
            <a:ln cap="flat" cmpd="sng" w="19050">
              <a:solidFill>
                <a:schemeClr val="dk1"/>
              </a:solidFill>
              <a:prstDash val="solid"/>
              <a:round/>
              <a:headEnd len="med" w="med" type="none"/>
              <a:tailEnd len="med" w="med" type="none"/>
            </a:ln>
          </p:spPr>
        </p:cxnSp>
        <p:cxnSp>
          <p:nvCxnSpPr>
            <p:cNvPr id="23" name="Google Shape;23;p3"/>
            <p:cNvCxnSpPr/>
            <p:nvPr/>
          </p:nvCxnSpPr>
          <p:spPr>
            <a:xfrm>
              <a:off x="8430775" y="4608450"/>
              <a:ext cx="0" cy="539100"/>
            </a:xfrm>
            <a:prstGeom prst="straightConnector1">
              <a:avLst/>
            </a:prstGeom>
            <a:noFill/>
            <a:ln cap="flat" cmpd="sng" w="19050">
              <a:solidFill>
                <a:schemeClr val="dk1"/>
              </a:solidFill>
              <a:prstDash val="solid"/>
              <a:round/>
              <a:headEnd len="med" w="med" type="none"/>
              <a:tailEnd len="med" w="med" type="none"/>
            </a:ln>
          </p:spPr>
        </p:cxnSp>
      </p:grpSp>
      <p:sp>
        <p:nvSpPr>
          <p:cNvPr id="24" name="Google Shape;24;p3"/>
          <p:cNvSpPr txBox="1"/>
          <p:nvPr>
            <p:ph type="title"/>
          </p:nvPr>
        </p:nvSpPr>
        <p:spPr>
          <a:xfrm>
            <a:off x="1216475" y="1977150"/>
            <a:ext cx="5067600" cy="841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5" name="Google Shape;25;p3"/>
          <p:cNvSpPr txBox="1"/>
          <p:nvPr>
            <p:ph hasCustomPrompt="1" idx="2" type="title"/>
          </p:nvPr>
        </p:nvSpPr>
        <p:spPr>
          <a:xfrm>
            <a:off x="720000" y="533550"/>
            <a:ext cx="824400" cy="7050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6000"/>
              <a:buNone/>
              <a:defRPr sz="33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6" name="Google Shape;26;p3"/>
          <p:cNvSpPr txBox="1"/>
          <p:nvPr>
            <p:ph idx="1" type="subTitle"/>
          </p:nvPr>
        </p:nvSpPr>
        <p:spPr>
          <a:xfrm>
            <a:off x="1216475" y="2730750"/>
            <a:ext cx="5067600" cy="43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7" name="Google Shape;27;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203" name="Shape 203"/>
        <p:cNvGrpSpPr/>
        <p:nvPr/>
      </p:nvGrpSpPr>
      <p:grpSpPr>
        <a:xfrm>
          <a:off x="0" y="0"/>
          <a:ext cx="0" cy="0"/>
          <a:chOff x="0" y="0"/>
          <a:chExt cx="0" cy="0"/>
        </a:xfrm>
      </p:grpSpPr>
      <p:sp>
        <p:nvSpPr>
          <p:cNvPr id="204" name="Google Shape;204;p21"/>
          <p:cNvSpPr/>
          <p:nvPr/>
        </p:nvSpPr>
        <p:spPr>
          <a:xfrm>
            <a:off x="8240650" y="-926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21"/>
          <p:cNvGrpSpPr/>
          <p:nvPr/>
        </p:nvGrpSpPr>
        <p:grpSpPr>
          <a:xfrm>
            <a:off x="232200" y="-60100"/>
            <a:ext cx="9070200" cy="4977400"/>
            <a:chOff x="232200" y="-60100"/>
            <a:chExt cx="9070200" cy="4977400"/>
          </a:xfrm>
        </p:grpSpPr>
        <p:sp>
          <p:nvSpPr>
            <p:cNvPr id="206" name="Google Shape;206;p21"/>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7" name="Google Shape;207;p21"/>
            <p:cNvCxnSpPr/>
            <p:nvPr/>
          </p:nvCxnSpPr>
          <p:spPr>
            <a:xfrm rot="10800000">
              <a:off x="232200" y="-60100"/>
              <a:ext cx="0" cy="296700"/>
            </a:xfrm>
            <a:prstGeom prst="straightConnector1">
              <a:avLst/>
            </a:prstGeom>
            <a:noFill/>
            <a:ln cap="flat" cmpd="sng" w="19050">
              <a:solidFill>
                <a:schemeClr val="dk1"/>
              </a:solidFill>
              <a:prstDash val="solid"/>
              <a:round/>
              <a:headEnd len="med" w="med" type="none"/>
              <a:tailEnd len="med" w="med" type="none"/>
            </a:ln>
          </p:spPr>
        </p:cxnSp>
        <p:cxnSp>
          <p:nvCxnSpPr>
            <p:cNvPr id="208" name="Google Shape;208;p21"/>
            <p:cNvCxnSpPr/>
            <p:nvPr/>
          </p:nvCxnSpPr>
          <p:spPr>
            <a:xfrm>
              <a:off x="8904900" y="4917300"/>
              <a:ext cx="397500" cy="0"/>
            </a:xfrm>
            <a:prstGeom prst="straightConnector1">
              <a:avLst/>
            </a:prstGeom>
            <a:noFill/>
            <a:ln cap="flat" cmpd="sng" w="19050">
              <a:solidFill>
                <a:schemeClr val="dk1"/>
              </a:solidFill>
              <a:prstDash val="solid"/>
              <a:round/>
              <a:headEnd len="med" w="med" type="none"/>
              <a:tailEnd len="med" w="med" type="none"/>
            </a:ln>
          </p:spPr>
        </p:cxnSp>
      </p:grpSp>
      <p:sp>
        <p:nvSpPr>
          <p:cNvPr id="209" name="Google Shape;209;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0" name="Google Shape;210;p21"/>
          <p:cNvSpPr txBox="1"/>
          <p:nvPr>
            <p:ph idx="1" type="subTitle"/>
          </p:nvPr>
        </p:nvSpPr>
        <p:spPr>
          <a:xfrm>
            <a:off x="2032350" y="1565625"/>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11" name="Google Shape;211;p21"/>
          <p:cNvSpPr txBox="1"/>
          <p:nvPr>
            <p:ph idx="2" type="subTitle"/>
          </p:nvPr>
        </p:nvSpPr>
        <p:spPr>
          <a:xfrm>
            <a:off x="2641957" y="2723563"/>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12" name="Google Shape;212;p21"/>
          <p:cNvSpPr txBox="1"/>
          <p:nvPr>
            <p:ph idx="3" type="subTitle"/>
          </p:nvPr>
        </p:nvSpPr>
        <p:spPr>
          <a:xfrm>
            <a:off x="3251557" y="3881500"/>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13" name="Google Shape;213;p21"/>
          <p:cNvSpPr txBox="1"/>
          <p:nvPr>
            <p:ph idx="4" type="subTitle"/>
          </p:nvPr>
        </p:nvSpPr>
        <p:spPr>
          <a:xfrm>
            <a:off x="2032350" y="1253625"/>
            <a:ext cx="4876800" cy="427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214" name="Google Shape;214;p21"/>
          <p:cNvSpPr txBox="1"/>
          <p:nvPr>
            <p:ph idx="5" type="subTitle"/>
          </p:nvPr>
        </p:nvSpPr>
        <p:spPr>
          <a:xfrm>
            <a:off x="2641950" y="2412275"/>
            <a:ext cx="48768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215" name="Google Shape;215;p21"/>
          <p:cNvSpPr txBox="1"/>
          <p:nvPr>
            <p:ph idx="6" type="subTitle"/>
          </p:nvPr>
        </p:nvSpPr>
        <p:spPr>
          <a:xfrm>
            <a:off x="3251550" y="3570925"/>
            <a:ext cx="48768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216" name="Google Shape;216;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17" name="Shape 217"/>
        <p:cNvGrpSpPr/>
        <p:nvPr/>
      </p:nvGrpSpPr>
      <p:grpSpPr>
        <a:xfrm>
          <a:off x="0" y="0"/>
          <a:ext cx="0" cy="0"/>
          <a:chOff x="0" y="0"/>
          <a:chExt cx="0" cy="0"/>
        </a:xfrm>
      </p:grpSpPr>
      <p:sp>
        <p:nvSpPr>
          <p:cNvPr id="218" name="Google Shape;218;p22"/>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 name="Google Shape;219;p22"/>
          <p:cNvGrpSpPr/>
          <p:nvPr/>
        </p:nvGrpSpPr>
        <p:grpSpPr>
          <a:xfrm>
            <a:off x="-19050" y="232800"/>
            <a:ext cx="9189150" cy="4684500"/>
            <a:chOff x="-19050" y="232800"/>
            <a:chExt cx="9189150" cy="4684500"/>
          </a:xfrm>
        </p:grpSpPr>
        <p:sp>
          <p:nvSpPr>
            <p:cNvPr id="220" name="Google Shape;220;p22"/>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1" name="Google Shape;221;p22"/>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222" name="Google Shape;222;p22"/>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223" name="Google Shape;223;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4" name="Google Shape;224;p22"/>
          <p:cNvSpPr txBox="1"/>
          <p:nvPr>
            <p:ph idx="1" type="subTitle"/>
          </p:nvPr>
        </p:nvSpPr>
        <p:spPr>
          <a:xfrm>
            <a:off x="1762571" y="1752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5" name="Google Shape;225;p22"/>
          <p:cNvSpPr txBox="1"/>
          <p:nvPr>
            <p:ph idx="2" type="subTitle"/>
          </p:nvPr>
        </p:nvSpPr>
        <p:spPr>
          <a:xfrm>
            <a:off x="5132667" y="1752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6" name="Google Shape;226;p22"/>
          <p:cNvSpPr txBox="1"/>
          <p:nvPr>
            <p:ph idx="3" type="subTitle"/>
          </p:nvPr>
        </p:nvSpPr>
        <p:spPr>
          <a:xfrm>
            <a:off x="1762571" y="3336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7" name="Google Shape;227;p22"/>
          <p:cNvSpPr txBox="1"/>
          <p:nvPr>
            <p:ph idx="4" type="subTitle"/>
          </p:nvPr>
        </p:nvSpPr>
        <p:spPr>
          <a:xfrm>
            <a:off x="5132667" y="3336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8" name="Google Shape;228;p22"/>
          <p:cNvSpPr txBox="1"/>
          <p:nvPr>
            <p:ph idx="5" type="subTitle"/>
          </p:nvPr>
        </p:nvSpPr>
        <p:spPr>
          <a:xfrm>
            <a:off x="1762571" y="1524200"/>
            <a:ext cx="2687400" cy="354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29" name="Google Shape;229;p22"/>
          <p:cNvSpPr txBox="1"/>
          <p:nvPr>
            <p:ph idx="6" type="subTitle"/>
          </p:nvPr>
        </p:nvSpPr>
        <p:spPr>
          <a:xfrm>
            <a:off x="5132667" y="1524200"/>
            <a:ext cx="2687400" cy="354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30" name="Google Shape;230;p22"/>
          <p:cNvSpPr txBox="1"/>
          <p:nvPr>
            <p:ph idx="7" type="subTitle"/>
          </p:nvPr>
        </p:nvSpPr>
        <p:spPr>
          <a:xfrm>
            <a:off x="1762571" y="3091838"/>
            <a:ext cx="2687400" cy="354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31" name="Google Shape;231;p22"/>
          <p:cNvSpPr txBox="1"/>
          <p:nvPr>
            <p:ph idx="8" type="subTitle"/>
          </p:nvPr>
        </p:nvSpPr>
        <p:spPr>
          <a:xfrm>
            <a:off x="5132667" y="3091838"/>
            <a:ext cx="2687400" cy="354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32" name="Google Shape;232;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_1">
    <p:spTree>
      <p:nvGrpSpPr>
        <p:cNvPr id="233" name="Shape 233"/>
        <p:cNvGrpSpPr/>
        <p:nvPr/>
      </p:nvGrpSpPr>
      <p:grpSpPr>
        <a:xfrm>
          <a:off x="0" y="0"/>
          <a:ext cx="0" cy="0"/>
          <a:chOff x="0" y="0"/>
          <a:chExt cx="0" cy="0"/>
        </a:xfrm>
      </p:grpSpPr>
      <p:sp>
        <p:nvSpPr>
          <p:cNvPr id="234" name="Google Shape;234;p23"/>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 name="Google Shape;235;p23"/>
          <p:cNvGrpSpPr/>
          <p:nvPr/>
        </p:nvGrpSpPr>
        <p:grpSpPr>
          <a:xfrm>
            <a:off x="232200" y="232800"/>
            <a:ext cx="8988300" cy="5000100"/>
            <a:chOff x="232200" y="232800"/>
            <a:chExt cx="8988300" cy="5000100"/>
          </a:xfrm>
        </p:grpSpPr>
        <p:sp>
          <p:nvSpPr>
            <p:cNvPr id="236" name="Google Shape;236;p23"/>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7" name="Google Shape;237;p23"/>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238" name="Google Shape;238;p23"/>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239" name="Google Shape;239;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40" name="Google Shape;240;p23"/>
          <p:cNvSpPr txBox="1"/>
          <p:nvPr>
            <p:ph idx="1" type="subTitle"/>
          </p:nvPr>
        </p:nvSpPr>
        <p:spPr>
          <a:xfrm>
            <a:off x="874134"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1" name="Google Shape;241;p23"/>
          <p:cNvSpPr txBox="1"/>
          <p:nvPr>
            <p:ph idx="2" type="subTitle"/>
          </p:nvPr>
        </p:nvSpPr>
        <p:spPr>
          <a:xfrm>
            <a:off x="3319800"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2" name="Google Shape;242;p23"/>
          <p:cNvSpPr txBox="1"/>
          <p:nvPr>
            <p:ph idx="3" type="subTitle"/>
          </p:nvPr>
        </p:nvSpPr>
        <p:spPr>
          <a:xfrm>
            <a:off x="874134"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3" name="Google Shape;243;p23"/>
          <p:cNvSpPr txBox="1"/>
          <p:nvPr>
            <p:ph idx="4" type="subTitle"/>
          </p:nvPr>
        </p:nvSpPr>
        <p:spPr>
          <a:xfrm>
            <a:off x="3319800"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4" name="Google Shape;244;p23"/>
          <p:cNvSpPr txBox="1"/>
          <p:nvPr>
            <p:ph idx="5" type="subTitle"/>
          </p:nvPr>
        </p:nvSpPr>
        <p:spPr>
          <a:xfrm>
            <a:off x="5765466"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5" name="Google Shape;245;p23"/>
          <p:cNvSpPr txBox="1"/>
          <p:nvPr>
            <p:ph idx="6" type="subTitle"/>
          </p:nvPr>
        </p:nvSpPr>
        <p:spPr>
          <a:xfrm>
            <a:off x="5765466"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6" name="Google Shape;246;p23"/>
          <p:cNvSpPr txBox="1"/>
          <p:nvPr>
            <p:ph idx="7" type="subTitle"/>
          </p:nvPr>
        </p:nvSpPr>
        <p:spPr>
          <a:xfrm>
            <a:off x="872334"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47" name="Google Shape;247;p23"/>
          <p:cNvSpPr txBox="1"/>
          <p:nvPr>
            <p:ph idx="8" type="subTitle"/>
          </p:nvPr>
        </p:nvSpPr>
        <p:spPr>
          <a:xfrm>
            <a:off x="3318000"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48" name="Google Shape;248;p23"/>
          <p:cNvSpPr txBox="1"/>
          <p:nvPr>
            <p:ph idx="9" type="subTitle"/>
          </p:nvPr>
        </p:nvSpPr>
        <p:spPr>
          <a:xfrm>
            <a:off x="5763666"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49" name="Google Shape;249;p23"/>
          <p:cNvSpPr txBox="1"/>
          <p:nvPr>
            <p:ph idx="13" type="subTitle"/>
          </p:nvPr>
        </p:nvSpPr>
        <p:spPr>
          <a:xfrm>
            <a:off x="872334"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50" name="Google Shape;250;p23"/>
          <p:cNvSpPr txBox="1"/>
          <p:nvPr>
            <p:ph idx="14" type="subTitle"/>
          </p:nvPr>
        </p:nvSpPr>
        <p:spPr>
          <a:xfrm>
            <a:off x="3318000"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51" name="Google Shape;251;p23"/>
          <p:cNvSpPr txBox="1"/>
          <p:nvPr>
            <p:ph idx="15" type="subTitle"/>
          </p:nvPr>
        </p:nvSpPr>
        <p:spPr>
          <a:xfrm>
            <a:off x="5763666"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52" name="Google Shape;252;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253" name="Shape 253"/>
        <p:cNvGrpSpPr/>
        <p:nvPr/>
      </p:nvGrpSpPr>
      <p:grpSpPr>
        <a:xfrm>
          <a:off x="0" y="0"/>
          <a:ext cx="0" cy="0"/>
          <a:chOff x="0" y="0"/>
          <a:chExt cx="0" cy="0"/>
        </a:xfrm>
      </p:grpSpPr>
      <p:sp>
        <p:nvSpPr>
          <p:cNvPr id="254" name="Google Shape;254;p24"/>
          <p:cNvSpPr/>
          <p:nvPr/>
        </p:nvSpPr>
        <p:spPr>
          <a:xfrm>
            <a:off x="6309175" y="2486975"/>
            <a:ext cx="4243200" cy="4243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5" name="Google Shape;255;p24"/>
          <p:cNvGrpSpPr/>
          <p:nvPr/>
        </p:nvGrpSpPr>
        <p:grpSpPr>
          <a:xfrm>
            <a:off x="-69525" y="539500"/>
            <a:ext cx="9455500" cy="4069200"/>
            <a:chOff x="-69525" y="539500"/>
            <a:chExt cx="9455500" cy="4069200"/>
          </a:xfrm>
        </p:grpSpPr>
        <p:grpSp>
          <p:nvGrpSpPr>
            <p:cNvPr id="256" name="Google Shape;256;p24"/>
            <p:cNvGrpSpPr/>
            <p:nvPr/>
          </p:nvGrpSpPr>
          <p:grpSpPr>
            <a:xfrm>
              <a:off x="713225" y="539500"/>
              <a:ext cx="8672750" cy="4069200"/>
              <a:chOff x="713225" y="539500"/>
              <a:chExt cx="8672750" cy="4069200"/>
            </a:xfrm>
          </p:grpSpPr>
          <p:sp>
            <p:nvSpPr>
              <p:cNvPr id="257" name="Google Shape;257;p24"/>
              <p:cNvSpPr/>
              <p:nvPr/>
            </p:nvSpPr>
            <p:spPr>
              <a:xfrm>
                <a:off x="713225" y="539500"/>
                <a:ext cx="7717500" cy="4069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8" name="Google Shape;258;p24"/>
              <p:cNvCxnSpPr/>
              <p:nvPr/>
            </p:nvCxnSpPr>
            <p:spPr>
              <a:xfrm>
                <a:off x="8407675" y="4608575"/>
                <a:ext cx="978300" cy="0"/>
              </a:xfrm>
              <a:prstGeom prst="straightConnector1">
                <a:avLst/>
              </a:prstGeom>
              <a:noFill/>
              <a:ln cap="flat" cmpd="sng" w="19050">
                <a:solidFill>
                  <a:schemeClr val="dk1"/>
                </a:solidFill>
                <a:prstDash val="solid"/>
                <a:round/>
                <a:headEnd len="med" w="med" type="none"/>
                <a:tailEnd len="med" w="med" type="none"/>
              </a:ln>
            </p:spPr>
          </p:cxnSp>
        </p:grpSp>
        <p:cxnSp>
          <p:nvCxnSpPr>
            <p:cNvPr id="259" name="Google Shape;259;p24"/>
            <p:cNvCxnSpPr/>
            <p:nvPr/>
          </p:nvCxnSpPr>
          <p:spPr>
            <a:xfrm rot="10800000">
              <a:off x="-69525" y="539500"/>
              <a:ext cx="789000" cy="0"/>
            </a:xfrm>
            <a:prstGeom prst="straightConnector1">
              <a:avLst/>
            </a:prstGeom>
            <a:noFill/>
            <a:ln cap="flat" cmpd="sng" w="19050">
              <a:solidFill>
                <a:schemeClr val="dk1"/>
              </a:solidFill>
              <a:prstDash val="solid"/>
              <a:round/>
              <a:headEnd len="med" w="med" type="none"/>
              <a:tailEnd len="med" w="med" type="none"/>
            </a:ln>
          </p:spPr>
        </p:cxnSp>
      </p:grpSp>
      <p:sp>
        <p:nvSpPr>
          <p:cNvPr id="260" name="Google Shape;260;p24"/>
          <p:cNvSpPr txBox="1"/>
          <p:nvPr>
            <p:ph hasCustomPrompt="1" type="title"/>
          </p:nvPr>
        </p:nvSpPr>
        <p:spPr>
          <a:xfrm>
            <a:off x="707575" y="539500"/>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61" name="Google Shape;261;p24"/>
          <p:cNvSpPr txBox="1"/>
          <p:nvPr>
            <p:ph idx="1" type="subTitle"/>
          </p:nvPr>
        </p:nvSpPr>
        <p:spPr>
          <a:xfrm>
            <a:off x="707575" y="1308392"/>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62" name="Google Shape;262;p24"/>
          <p:cNvSpPr txBox="1"/>
          <p:nvPr>
            <p:ph hasCustomPrompt="1" idx="2" type="title"/>
          </p:nvPr>
        </p:nvSpPr>
        <p:spPr>
          <a:xfrm>
            <a:off x="707575" y="1901349"/>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63" name="Google Shape;263;p24"/>
          <p:cNvSpPr txBox="1"/>
          <p:nvPr>
            <p:ph idx="3" type="subTitle"/>
          </p:nvPr>
        </p:nvSpPr>
        <p:spPr>
          <a:xfrm>
            <a:off x="707575" y="2670245"/>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64" name="Google Shape;264;p24"/>
          <p:cNvSpPr txBox="1"/>
          <p:nvPr>
            <p:ph hasCustomPrompt="1" idx="4" type="title"/>
          </p:nvPr>
        </p:nvSpPr>
        <p:spPr>
          <a:xfrm>
            <a:off x="707575" y="3263198"/>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65" name="Google Shape;265;p24"/>
          <p:cNvSpPr txBox="1"/>
          <p:nvPr>
            <p:ph idx="5" type="subTitle"/>
          </p:nvPr>
        </p:nvSpPr>
        <p:spPr>
          <a:xfrm>
            <a:off x="707575" y="4032098"/>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66" name="Google Shape;266;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267" name="Shape 267"/>
        <p:cNvGrpSpPr/>
        <p:nvPr/>
      </p:nvGrpSpPr>
      <p:grpSpPr>
        <a:xfrm>
          <a:off x="0" y="0"/>
          <a:ext cx="0" cy="0"/>
          <a:chOff x="0" y="0"/>
          <a:chExt cx="0" cy="0"/>
        </a:xfrm>
      </p:grpSpPr>
      <p:sp>
        <p:nvSpPr>
          <p:cNvPr id="268" name="Google Shape;268;p25"/>
          <p:cNvSpPr/>
          <p:nvPr/>
        </p:nvSpPr>
        <p:spPr>
          <a:xfrm>
            <a:off x="8240650" y="-926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 name="Google Shape;269;p25"/>
          <p:cNvGrpSpPr/>
          <p:nvPr/>
        </p:nvGrpSpPr>
        <p:grpSpPr>
          <a:xfrm>
            <a:off x="-19050" y="232800"/>
            <a:ext cx="9189150" cy="4684500"/>
            <a:chOff x="-19050" y="232800"/>
            <a:chExt cx="9189150" cy="4684500"/>
          </a:xfrm>
        </p:grpSpPr>
        <p:sp>
          <p:nvSpPr>
            <p:cNvPr id="270" name="Google Shape;270;p2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1" name="Google Shape;271;p25"/>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272" name="Google Shape;272;p25"/>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273" name="Google Shape;273;p25"/>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
        <p:nvSpPr>
          <p:cNvPr id="274" name="Google Shape;274;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275" name="Shape 275"/>
        <p:cNvGrpSpPr/>
        <p:nvPr/>
      </p:nvGrpSpPr>
      <p:grpSpPr>
        <a:xfrm>
          <a:off x="0" y="0"/>
          <a:ext cx="0" cy="0"/>
          <a:chOff x="0" y="0"/>
          <a:chExt cx="0" cy="0"/>
        </a:xfrm>
      </p:grpSpPr>
      <p:sp>
        <p:nvSpPr>
          <p:cNvPr id="276" name="Google Shape;276;p26"/>
          <p:cNvSpPr/>
          <p:nvPr/>
        </p:nvSpPr>
        <p:spPr>
          <a:xfrm>
            <a:off x="-9243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7" name="Google Shape;277;p26"/>
          <p:cNvGrpSpPr/>
          <p:nvPr/>
        </p:nvGrpSpPr>
        <p:grpSpPr>
          <a:xfrm>
            <a:off x="232200" y="232800"/>
            <a:ext cx="8988300" cy="4964300"/>
            <a:chOff x="232200" y="232800"/>
            <a:chExt cx="8988300" cy="4964300"/>
          </a:xfrm>
        </p:grpSpPr>
        <p:sp>
          <p:nvSpPr>
            <p:cNvPr id="278" name="Google Shape;278;p2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9" name="Google Shape;279;p26"/>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280" name="Google Shape;280;p26"/>
            <p:cNvCxnSpPr/>
            <p:nvPr/>
          </p:nvCxnSpPr>
          <p:spPr>
            <a:xfrm rot="10800000">
              <a:off x="232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281" name="Google Shape;281;p26"/>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
        <p:nvSpPr>
          <p:cNvPr id="282" name="Google Shape;282;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83" name="Shape 283"/>
        <p:cNvGrpSpPr/>
        <p:nvPr/>
      </p:nvGrpSpPr>
      <p:grpSpPr>
        <a:xfrm>
          <a:off x="0" y="0"/>
          <a:ext cx="0" cy="0"/>
          <a:chOff x="0" y="0"/>
          <a:chExt cx="0" cy="0"/>
        </a:xfrm>
      </p:grpSpPr>
      <p:sp>
        <p:nvSpPr>
          <p:cNvPr id="284" name="Google Shape;284;p27"/>
          <p:cNvSpPr/>
          <p:nvPr/>
        </p:nvSpPr>
        <p:spPr>
          <a:xfrm>
            <a:off x="6677100" y="-9050"/>
            <a:ext cx="5161500" cy="51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 name="Google Shape;285;p27"/>
          <p:cNvGrpSpPr/>
          <p:nvPr/>
        </p:nvGrpSpPr>
        <p:grpSpPr>
          <a:xfrm>
            <a:off x="713223" y="-79050"/>
            <a:ext cx="8791100" cy="4687625"/>
            <a:chOff x="-669332" y="-79050"/>
            <a:chExt cx="10173707" cy="4687625"/>
          </a:xfrm>
        </p:grpSpPr>
        <p:sp>
          <p:nvSpPr>
            <p:cNvPr id="286" name="Google Shape;286;p27"/>
            <p:cNvSpPr/>
            <p:nvPr/>
          </p:nvSpPr>
          <p:spPr>
            <a:xfrm>
              <a:off x="-669325" y="533550"/>
              <a:ext cx="91002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7" name="Google Shape;287;p27"/>
            <p:cNvCxnSpPr/>
            <p:nvPr/>
          </p:nvCxnSpPr>
          <p:spPr>
            <a:xfrm rot="10800000">
              <a:off x="-669332" y="-79050"/>
              <a:ext cx="0" cy="624900"/>
            </a:xfrm>
            <a:prstGeom prst="straightConnector1">
              <a:avLst/>
            </a:prstGeom>
            <a:noFill/>
            <a:ln cap="flat" cmpd="sng" w="19050">
              <a:solidFill>
                <a:schemeClr val="dk1"/>
              </a:solidFill>
              <a:prstDash val="solid"/>
              <a:round/>
              <a:headEnd len="med" w="med" type="none"/>
              <a:tailEnd len="med" w="med" type="none"/>
            </a:ln>
          </p:spPr>
        </p:cxnSp>
        <p:cxnSp>
          <p:nvCxnSpPr>
            <p:cNvPr id="288" name="Google Shape;288;p27"/>
            <p:cNvCxnSpPr/>
            <p:nvPr/>
          </p:nvCxnSpPr>
          <p:spPr>
            <a:xfrm>
              <a:off x="8425275" y="4608575"/>
              <a:ext cx="1079100" cy="0"/>
            </a:xfrm>
            <a:prstGeom prst="straightConnector1">
              <a:avLst/>
            </a:prstGeom>
            <a:noFill/>
            <a:ln cap="flat" cmpd="sng" w="19050">
              <a:solidFill>
                <a:schemeClr val="dk1"/>
              </a:solidFill>
              <a:prstDash val="solid"/>
              <a:round/>
              <a:headEnd len="med" w="med" type="none"/>
              <a:tailEnd len="med" w="med" type="none"/>
            </a:ln>
          </p:spPr>
        </p:cxnSp>
      </p:grpSp>
      <p:sp>
        <p:nvSpPr>
          <p:cNvPr id="289" name="Google Shape;289;p27"/>
          <p:cNvSpPr txBox="1"/>
          <p:nvPr>
            <p:ph type="title"/>
          </p:nvPr>
        </p:nvSpPr>
        <p:spPr>
          <a:xfrm>
            <a:off x="1094263" y="778325"/>
            <a:ext cx="44481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5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0" name="Google Shape;290;p27"/>
          <p:cNvSpPr txBox="1"/>
          <p:nvPr>
            <p:ph idx="1" type="subTitle"/>
          </p:nvPr>
        </p:nvSpPr>
        <p:spPr>
          <a:xfrm>
            <a:off x="1094225" y="1651512"/>
            <a:ext cx="4448100" cy="1224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27"/>
          <p:cNvSpPr txBox="1"/>
          <p:nvPr/>
        </p:nvSpPr>
        <p:spPr>
          <a:xfrm>
            <a:off x="1094225" y="3383825"/>
            <a:ext cx="5797200" cy="55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200">
                <a:solidFill>
                  <a:schemeClr val="dk1"/>
                </a:solidFill>
                <a:latin typeface="Hanken Grotesk"/>
                <a:ea typeface="Hanken Grotesk"/>
                <a:cs typeface="Hanken Grotesk"/>
                <a:sym typeface="Hanken Grotesk"/>
              </a:rPr>
              <a:t>CREDITS: This presentation template was created by </a:t>
            </a:r>
            <a:r>
              <a:rPr b="1" lang="en" sz="1200" u="sng">
                <a:solidFill>
                  <a:schemeClr val="dk1"/>
                </a:solidFill>
                <a:latin typeface="Hanken Grotesk"/>
                <a:ea typeface="Hanken Grotesk"/>
                <a:cs typeface="Hanken Grotesk"/>
                <a:sym typeface="Hanken Grotesk"/>
                <a:hlinkClick r:id="rId2">
                  <a:extLst>
                    <a:ext uri="{A12FA001-AC4F-418D-AE19-62706E023703}">
                      <ahyp:hlinkClr val="tx"/>
                    </a:ext>
                  </a:extLst>
                </a:hlinkClick>
              </a:rPr>
              <a:t>Slidesgo</a:t>
            </a:r>
            <a:r>
              <a:rPr b="1" lang="en" sz="1200">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includes icons by</a:t>
            </a:r>
            <a:r>
              <a:rPr b="1" lang="en" sz="1200">
                <a:solidFill>
                  <a:schemeClr val="dk1"/>
                </a:solidFill>
                <a:latin typeface="Hanken Grotesk"/>
                <a:ea typeface="Hanken Grotesk"/>
                <a:cs typeface="Hanken Grotesk"/>
                <a:sym typeface="Hanken Grotesk"/>
              </a:rPr>
              <a:t> </a:t>
            </a:r>
            <a:r>
              <a:rPr b="1" lang="en" sz="1200" u="sng">
                <a:solidFill>
                  <a:schemeClr val="dk1"/>
                </a:solidFill>
                <a:latin typeface="Hanken Grotesk"/>
                <a:ea typeface="Hanken Grotesk"/>
                <a:cs typeface="Hanken Grotesk"/>
                <a:sym typeface="Hanken Grotesk"/>
                <a:hlinkClick r:id="rId3">
                  <a:extLst>
                    <a:ext uri="{A12FA001-AC4F-418D-AE19-62706E023703}">
                      <ahyp:hlinkClr val="tx"/>
                    </a:ext>
                  </a:extLst>
                </a:hlinkClick>
              </a:rPr>
              <a:t>Flaticon</a:t>
            </a:r>
            <a:r>
              <a:rPr b="1" lang="en" sz="1200">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infographics &amp; images by </a:t>
            </a:r>
            <a:r>
              <a:rPr b="1" lang="en" sz="1200" u="sng">
                <a:solidFill>
                  <a:schemeClr val="dk1"/>
                </a:solidFill>
                <a:latin typeface="Hanken Grotesk"/>
                <a:ea typeface="Hanken Grotesk"/>
                <a:cs typeface="Hanken Grotesk"/>
                <a:sym typeface="Hanken Grotesk"/>
                <a:hlinkClick r:id="rId4">
                  <a:extLst>
                    <a:ext uri="{A12FA001-AC4F-418D-AE19-62706E023703}">
                      <ahyp:hlinkClr val="tx"/>
                    </a:ext>
                  </a:extLst>
                </a:hlinkClick>
              </a:rPr>
              <a:t>Freepik</a:t>
            </a:r>
            <a:r>
              <a:rPr b="1" lang="en" sz="1200" u="sng">
                <a:solidFill>
                  <a:schemeClr val="dk1"/>
                </a:solidFill>
                <a:latin typeface="Hanken Grotesk"/>
                <a:ea typeface="Hanken Grotesk"/>
                <a:cs typeface="Hanken Grotesk"/>
                <a:sym typeface="Hanken Grotesk"/>
              </a:rPr>
              <a:t> </a:t>
            </a:r>
            <a:endParaRPr b="1" sz="1200" u="sng">
              <a:solidFill>
                <a:schemeClr val="dk1"/>
              </a:solidFill>
              <a:latin typeface="Hanken Grotesk"/>
              <a:ea typeface="Hanken Grotesk"/>
              <a:cs typeface="Hanken Grotesk"/>
              <a:sym typeface="Hanken Grotesk"/>
            </a:endParaRPr>
          </a:p>
        </p:txBody>
      </p:sp>
      <p:sp>
        <p:nvSpPr>
          <p:cNvPr id="292" name="Google Shape;292;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293" name="Shape 293"/>
        <p:cNvGrpSpPr/>
        <p:nvPr/>
      </p:nvGrpSpPr>
      <p:grpSpPr>
        <a:xfrm>
          <a:off x="0" y="0"/>
          <a:ext cx="0" cy="0"/>
          <a:chOff x="0" y="0"/>
          <a:chExt cx="0" cy="0"/>
        </a:xfrm>
      </p:grpSpPr>
      <p:sp>
        <p:nvSpPr>
          <p:cNvPr id="294" name="Google Shape;294;p28"/>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5" name="Google Shape;295;p28"/>
          <p:cNvGrpSpPr/>
          <p:nvPr/>
        </p:nvGrpSpPr>
        <p:grpSpPr>
          <a:xfrm>
            <a:off x="232200" y="-49400"/>
            <a:ext cx="8679000" cy="5250800"/>
            <a:chOff x="232200" y="-49400"/>
            <a:chExt cx="8679000" cy="5250800"/>
          </a:xfrm>
        </p:grpSpPr>
        <p:sp>
          <p:nvSpPr>
            <p:cNvPr id="296" name="Google Shape;296;p2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7" name="Google Shape;297;p28"/>
            <p:cNvGrpSpPr/>
            <p:nvPr/>
          </p:nvGrpSpPr>
          <p:grpSpPr>
            <a:xfrm>
              <a:off x="232200" y="-49400"/>
              <a:ext cx="8679000" cy="5250800"/>
              <a:chOff x="232200" y="-49400"/>
              <a:chExt cx="8679000" cy="5250800"/>
            </a:xfrm>
          </p:grpSpPr>
          <p:cxnSp>
            <p:nvCxnSpPr>
              <p:cNvPr id="298" name="Google Shape;298;p28"/>
              <p:cNvCxnSpPr/>
              <p:nvPr/>
            </p:nvCxnSpPr>
            <p:spPr>
              <a:xfrm rot="10800000">
                <a:off x="232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299" name="Google Shape;299;p28"/>
              <p:cNvCxnSpPr/>
              <p:nvPr/>
            </p:nvCxnSpPr>
            <p:spPr>
              <a:xfrm rot="10800000">
                <a:off x="8911200" y="4917300"/>
                <a:ext cx="0" cy="284100"/>
              </a:xfrm>
              <a:prstGeom prst="straightConnector1">
                <a:avLst/>
              </a:prstGeom>
              <a:noFill/>
              <a:ln cap="flat" cmpd="sng" w="19050">
                <a:solidFill>
                  <a:schemeClr val="dk1"/>
                </a:solidFill>
                <a:prstDash val="solid"/>
                <a:round/>
                <a:headEnd len="med" w="med" type="none"/>
                <a:tailEnd len="med" w="med" type="none"/>
              </a:ln>
            </p:spPr>
          </p:cxnSp>
        </p:grpSp>
      </p:grpSp>
      <p:sp>
        <p:nvSpPr>
          <p:cNvPr id="300" name="Google Shape;300;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
    <p:spTree>
      <p:nvGrpSpPr>
        <p:cNvPr id="301" name="Shape 301"/>
        <p:cNvGrpSpPr/>
        <p:nvPr/>
      </p:nvGrpSpPr>
      <p:grpSpPr>
        <a:xfrm>
          <a:off x="0" y="0"/>
          <a:ext cx="0" cy="0"/>
          <a:chOff x="0" y="0"/>
          <a:chExt cx="0" cy="0"/>
        </a:xfrm>
      </p:grpSpPr>
      <p:sp>
        <p:nvSpPr>
          <p:cNvPr id="302" name="Google Shape;302;p29"/>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3" name="Google Shape;303;p29"/>
          <p:cNvGrpSpPr/>
          <p:nvPr/>
        </p:nvGrpSpPr>
        <p:grpSpPr>
          <a:xfrm>
            <a:off x="232200" y="232800"/>
            <a:ext cx="9045000" cy="4975500"/>
            <a:chOff x="232200" y="232800"/>
            <a:chExt cx="9045000" cy="4975500"/>
          </a:xfrm>
        </p:grpSpPr>
        <p:sp>
          <p:nvSpPr>
            <p:cNvPr id="304" name="Google Shape;304;p29"/>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5" name="Google Shape;305;p29"/>
            <p:cNvCxnSpPr/>
            <p:nvPr/>
          </p:nvCxnSpPr>
          <p:spPr>
            <a:xfrm>
              <a:off x="8911200" y="232800"/>
              <a:ext cx="366000" cy="0"/>
            </a:xfrm>
            <a:prstGeom prst="straightConnector1">
              <a:avLst/>
            </a:prstGeom>
            <a:noFill/>
            <a:ln cap="flat" cmpd="sng" w="19050">
              <a:solidFill>
                <a:schemeClr val="dk1"/>
              </a:solidFill>
              <a:prstDash val="solid"/>
              <a:round/>
              <a:headEnd len="med" w="med" type="none"/>
              <a:tailEnd len="med" w="med" type="none"/>
            </a:ln>
          </p:spPr>
        </p:cxnSp>
        <p:cxnSp>
          <p:nvCxnSpPr>
            <p:cNvPr id="306" name="Google Shape;306;p29"/>
            <p:cNvCxnSpPr/>
            <p:nvPr/>
          </p:nvCxnSpPr>
          <p:spPr>
            <a:xfrm>
              <a:off x="232200" y="4917300"/>
              <a:ext cx="1200" cy="291000"/>
            </a:xfrm>
            <a:prstGeom prst="straightConnector1">
              <a:avLst/>
            </a:prstGeom>
            <a:noFill/>
            <a:ln cap="flat" cmpd="sng" w="19050">
              <a:solidFill>
                <a:schemeClr val="dk1"/>
              </a:solidFill>
              <a:prstDash val="solid"/>
              <a:round/>
              <a:headEnd len="med" w="med" type="none"/>
              <a:tailEnd len="med" w="med" type="none"/>
            </a:ln>
          </p:spPr>
        </p:cxnSp>
      </p:grpSp>
      <p:sp>
        <p:nvSpPr>
          <p:cNvPr id="307" name="Google Shape;307;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sp>
        <p:nvSpPr>
          <p:cNvPr id="29" name="Google Shape;29;p4"/>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 name="Google Shape;30;p4"/>
          <p:cNvGrpSpPr/>
          <p:nvPr/>
        </p:nvGrpSpPr>
        <p:grpSpPr>
          <a:xfrm>
            <a:off x="-19050" y="232800"/>
            <a:ext cx="8930250" cy="5027400"/>
            <a:chOff x="-19050" y="232800"/>
            <a:chExt cx="8930250" cy="5027400"/>
          </a:xfrm>
        </p:grpSpPr>
        <p:sp>
          <p:nvSpPr>
            <p:cNvPr id="31" name="Google Shape;31;p4"/>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 name="Google Shape;32;p4"/>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33" name="Google Shape;33;p4"/>
            <p:cNvCxnSpPr/>
            <p:nvPr/>
          </p:nvCxnSpPr>
          <p:spPr>
            <a:xfrm>
              <a:off x="8911200" y="4917300"/>
              <a:ext cx="0" cy="342900"/>
            </a:xfrm>
            <a:prstGeom prst="straightConnector1">
              <a:avLst/>
            </a:prstGeom>
            <a:noFill/>
            <a:ln cap="flat" cmpd="sng" w="19050">
              <a:solidFill>
                <a:schemeClr val="dk1"/>
              </a:solidFill>
              <a:prstDash val="solid"/>
              <a:round/>
              <a:headEnd len="med" w="med" type="none"/>
              <a:tailEnd len="med" w="med" type="none"/>
            </a:ln>
          </p:spPr>
        </p:cxnSp>
      </p:grpSp>
      <p:sp>
        <p:nvSpPr>
          <p:cNvPr id="34" name="Google Shape;34;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5" name="Google Shape;35;p4"/>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lvl1pPr indent="-279400" lvl="0" marL="457200" rtl="0">
              <a:spcBef>
                <a:spcPts val="0"/>
              </a:spcBef>
              <a:spcAft>
                <a:spcPts val="0"/>
              </a:spcAft>
              <a:buSzPts val="800"/>
              <a:buChar char="●"/>
              <a:defRPr>
                <a:latin typeface="Hanken Grotesk"/>
                <a:ea typeface="Hanken Grotesk"/>
                <a:cs typeface="Hanken Grotesk"/>
                <a:sym typeface="Hanken Grotesk"/>
              </a:defRPr>
            </a:lvl1pPr>
            <a:lvl2pPr indent="-304800" lvl="1" marL="914400" rtl="0">
              <a:spcBef>
                <a:spcPts val="0"/>
              </a:spcBef>
              <a:spcAft>
                <a:spcPts val="0"/>
              </a:spcAft>
              <a:buSzPts val="1200"/>
              <a:buChar char="○"/>
              <a:defRPr>
                <a:latin typeface="Hanken Grotesk"/>
                <a:ea typeface="Hanken Grotesk"/>
                <a:cs typeface="Hanken Grotesk"/>
                <a:sym typeface="Hanken Grotesk"/>
              </a:defRPr>
            </a:lvl2pPr>
            <a:lvl3pPr indent="-304800" lvl="2" marL="1371600" rtl="0">
              <a:lnSpc>
                <a:spcPct val="115000"/>
              </a:lnSpc>
              <a:spcBef>
                <a:spcPts val="0"/>
              </a:spcBef>
              <a:spcAft>
                <a:spcPts val="0"/>
              </a:spcAft>
              <a:buSzPts val="1200"/>
              <a:buChar char="■"/>
              <a:defRPr/>
            </a:lvl3pPr>
            <a:lvl4pPr indent="-304800" lvl="3" marL="1828800" rtl="0">
              <a:lnSpc>
                <a:spcPct val="115000"/>
              </a:lnSpc>
              <a:spcBef>
                <a:spcPts val="0"/>
              </a:spcBef>
              <a:spcAft>
                <a:spcPts val="0"/>
              </a:spcAft>
              <a:buSzPts val="1200"/>
              <a:buChar char="●"/>
              <a:defRPr/>
            </a:lvl4pPr>
            <a:lvl5pPr indent="-304800" lvl="4" marL="2286000" rtl="0">
              <a:lnSpc>
                <a:spcPct val="115000"/>
              </a:lnSpc>
              <a:spcBef>
                <a:spcPts val="0"/>
              </a:spcBef>
              <a:spcAft>
                <a:spcPts val="0"/>
              </a:spcAft>
              <a:buSzPts val="1200"/>
              <a:buChar char="○"/>
              <a:defRPr/>
            </a:lvl5pPr>
            <a:lvl6pPr indent="-304800" lvl="5" marL="2743200" rtl="0">
              <a:lnSpc>
                <a:spcPct val="115000"/>
              </a:lnSpc>
              <a:spcBef>
                <a:spcPts val="0"/>
              </a:spcBef>
              <a:spcAft>
                <a:spcPts val="0"/>
              </a:spcAft>
              <a:buSzPts val="1200"/>
              <a:buChar char="■"/>
              <a:defRPr/>
            </a:lvl6pPr>
            <a:lvl7pPr indent="-304800" lvl="6" marL="3200400" rtl="0">
              <a:lnSpc>
                <a:spcPct val="115000"/>
              </a:lnSpc>
              <a:spcBef>
                <a:spcPts val="0"/>
              </a:spcBef>
              <a:spcAft>
                <a:spcPts val="0"/>
              </a:spcAft>
              <a:buSzPts val="1200"/>
              <a:buChar char="●"/>
              <a:defRPr/>
            </a:lvl7pPr>
            <a:lvl8pPr indent="-304800" lvl="7" marL="3657600" rtl="0">
              <a:lnSpc>
                <a:spcPct val="115000"/>
              </a:lnSpc>
              <a:spcBef>
                <a:spcPts val="0"/>
              </a:spcBef>
              <a:spcAft>
                <a:spcPts val="0"/>
              </a:spcAft>
              <a:buSzPts val="1200"/>
              <a:buChar char="○"/>
              <a:defRPr/>
            </a:lvl8pPr>
            <a:lvl9pPr indent="-304800" lvl="8" marL="4114800" rtl="0">
              <a:lnSpc>
                <a:spcPct val="115000"/>
              </a:lnSpc>
              <a:spcBef>
                <a:spcPts val="0"/>
              </a:spcBef>
              <a:spcAft>
                <a:spcPts val="0"/>
              </a:spcAft>
              <a:buSzPts val="1200"/>
              <a:buChar char="■"/>
              <a:defRPr/>
            </a:lvl9pPr>
          </a:lstStyle>
          <a:p/>
        </p:txBody>
      </p:sp>
      <p:sp>
        <p:nvSpPr>
          <p:cNvPr id="36" name="Google Shape;36;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5"/>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5"/>
          <p:cNvGrpSpPr/>
          <p:nvPr/>
        </p:nvGrpSpPr>
        <p:grpSpPr>
          <a:xfrm>
            <a:off x="-77100" y="232800"/>
            <a:ext cx="8988300" cy="4964300"/>
            <a:chOff x="-77100" y="232800"/>
            <a:chExt cx="8988300" cy="4964300"/>
          </a:xfrm>
        </p:grpSpPr>
        <p:sp>
          <p:nvSpPr>
            <p:cNvPr id="40" name="Google Shape;40;p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5"/>
            <p:cNvCxnSpPr/>
            <p:nvPr/>
          </p:nvCxnSpPr>
          <p:spPr>
            <a:xfrm rot="10800000">
              <a:off x="-771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42" name="Google Shape;42;p5"/>
            <p:cNvCxnSpPr/>
            <p:nvPr/>
          </p:nvCxnSpPr>
          <p:spPr>
            <a:xfrm rot="10800000">
              <a:off x="8911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43" name="Google Shape;43;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 name="Google Shape;44;p5"/>
          <p:cNvSpPr txBox="1"/>
          <p:nvPr>
            <p:ph idx="1" type="subTitle"/>
          </p:nvPr>
        </p:nvSpPr>
        <p:spPr>
          <a:xfrm>
            <a:off x="4651268" y="1736553"/>
            <a:ext cx="3772800" cy="2736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rtl="0" algn="ctr">
              <a:lnSpc>
                <a:spcPct val="115000"/>
              </a:lnSpc>
              <a:spcBef>
                <a:spcPts val="0"/>
              </a:spcBef>
              <a:spcAft>
                <a:spcPts val="0"/>
              </a:spcAft>
              <a:buSzPts val="2800"/>
              <a:buChar char="○"/>
              <a:defRPr sz="2800"/>
            </a:lvl2pPr>
            <a:lvl3pPr lvl="2" rtl="0" algn="ctr">
              <a:lnSpc>
                <a:spcPct val="115000"/>
              </a:lnSpc>
              <a:spcBef>
                <a:spcPts val="0"/>
              </a:spcBef>
              <a:spcAft>
                <a:spcPts val="0"/>
              </a:spcAft>
              <a:buSzPts val="2800"/>
              <a:buChar char="■"/>
              <a:defRPr sz="2800"/>
            </a:lvl3pPr>
            <a:lvl4pPr lvl="3" rtl="0" algn="ctr">
              <a:lnSpc>
                <a:spcPct val="115000"/>
              </a:lnSpc>
              <a:spcBef>
                <a:spcPts val="0"/>
              </a:spcBef>
              <a:spcAft>
                <a:spcPts val="0"/>
              </a:spcAft>
              <a:buSzPts val="2800"/>
              <a:buChar char="●"/>
              <a:defRPr sz="2800"/>
            </a:lvl4pPr>
            <a:lvl5pPr lvl="4" rtl="0" algn="ctr">
              <a:lnSpc>
                <a:spcPct val="115000"/>
              </a:lnSpc>
              <a:spcBef>
                <a:spcPts val="0"/>
              </a:spcBef>
              <a:spcAft>
                <a:spcPts val="0"/>
              </a:spcAft>
              <a:buSzPts val="2800"/>
              <a:buChar char="○"/>
              <a:defRPr sz="2800"/>
            </a:lvl5pPr>
            <a:lvl6pPr lvl="5" rtl="0" algn="ctr">
              <a:lnSpc>
                <a:spcPct val="115000"/>
              </a:lnSpc>
              <a:spcBef>
                <a:spcPts val="0"/>
              </a:spcBef>
              <a:spcAft>
                <a:spcPts val="0"/>
              </a:spcAft>
              <a:buSzPts val="2800"/>
              <a:buChar char="■"/>
              <a:defRPr sz="2800"/>
            </a:lvl6pPr>
            <a:lvl7pPr lvl="6" rtl="0" algn="ctr">
              <a:lnSpc>
                <a:spcPct val="115000"/>
              </a:lnSpc>
              <a:spcBef>
                <a:spcPts val="0"/>
              </a:spcBef>
              <a:spcAft>
                <a:spcPts val="0"/>
              </a:spcAft>
              <a:buSzPts val="2800"/>
              <a:buChar char="●"/>
              <a:defRPr sz="2800"/>
            </a:lvl7pPr>
            <a:lvl8pPr lvl="7" rtl="0" algn="ctr">
              <a:lnSpc>
                <a:spcPct val="115000"/>
              </a:lnSpc>
              <a:spcBef>
                <a:spcPts val="0"/>
              </a:spcBef>
              <a:spcAft>
                <a:spcPts val="0"/>
              </a:spcAft>
              <a:buSzPts val="2800"/>
              <a:buChar char="○"/>
              <a:defRPr sz="2800"/>
            </a:lvl8pPr>
            <a:lvl9pPr lvl="8" rtl="0" algn="ctr">
              <a:lnSpc>
                <a:spcPct val="115000"/>
              </a:lnSpc>
              <a:spcBef>
                <a:spcPts val="0"/>
              </a:spcBef>
              <a:spcAft>
                <a:spcPts val="0"/>
              </a:spcAft>
              <a:buSzPts val="2800"/>
              <a:buChar char="■"/>
              <a:defRPr sz="2800"/>
            </a:lvl9pPr>
          </a:lstStyle>
          <a:p/>
        </p:txBody>
      </p:sp>
      <p:sp>
        <p:nvSpPr>
          <p:cNvPr id="45" name="Google Shape;45;p5"/>
          <p:cNvSpPr txBox="1"/>
          <p:nvPr>
            <p:ph idx="2" type="subTitle"/>
          </p:nvPr>
        </p:nvSpPr>
        <p:spPr>
          <a:xfrm>
            <a:off x="720000" y="1736553"/>
            <a:ext cx="3772800" cy="2736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Char char="○"/>
              <a:defRPr sz="2800"/>
            </a:lvl2pPr>
            <a:lvl3pPr lvl="2" rtl="0" algn="ctr">
              <a:lnSpc>
                <a:spcPct val="115000"/>
              </a:lnSpc>
              <a:spcBef>
                <a:spcPts val="0"/>
              </a:spcBef>
              <a:spcAft>
                <a:spcPts val="0"/>
              </a:spcAft>
              <a:buSzPts val="1400"/>
              <a:buChar char="■"/>
              <a:defRPr sz="2800"/>
            </a:lvl3pPr>
            <a:lvl4pPr lvl="3" rtl="0" algn="ctr">
              <a:lnSpc>
                <a:spcPct val="115000"/>
              </a:lnSpc>
              <a:spcBef>
                <a:spcPts val="0"/>
              </a:spcBef>
              <a:spcAft>
                <a:spcPts val="0"/>
              </a:spcAft>
              <a:buSzPts val="1400"/>
              <a:buChar char="●"/>
              <a:defRPr sz="2800"/>
            </a:lvl4pPr>
            <a:lvl5pPr lvl="4" rtl="0" algn="ctr">
              <a:lnSpc>
                <a:spcPct val="115000"/>
              </a:lnSpc>
              <a:spcBef>
                <a:spcPts val="0"/>
              </a:spcBef>
              <a:spcAft>
                <a:spcPts val="0"/>
              </a:spcAft>
              <a:buSzPts val="1400"/>
              <a:buChar char="○"/>
              <a:defRPr sz="2800"/>
            </a:lvl5pPr>
            <a:lvl6pPr lvl="5" rtl="0" algn="ctr">
              <a:lnSpc>
                <a:spcPct val="115000"/>
              </a:lnSpc>
              <a:spcBef>
                <a:spcPts val="0"/>
              </a:spcBef>
              <a:spcAft>
                <a:spcPts val="0"/>
              </a:spcAft>
              <a:buSzPts val="1400"/>
              <a:buChar char="■"/>
              <a:defRPr sz="2800"/>
            </a:lvl6pPr>
            <a:lvl7pPr lvl="6" rtl="0" algn="ctr">
              <a:lnSpc>
                <a:spcPct val="115000"/>
              </a:lnSpc>
              <a:spcBef>
                <a:spcPts val="0"/>
              </a:spcBef>
              <a:spcAft>
                <a:spcPts val="0"/>
              </a:spcAft>
              <a:buSzPts val="1400"/>
              <a:buChar char="●"/>
              <a:defRPr sz="2800"/>
            </a:lvl7pPr>
            <a:lvl8pPr lvl="7" rtl="0" algn="ctr">
              <a:lnSpc>
                <a:spcPct val="115000"/>
              </a:lnSpc>
              <a:spcBef>
                <a:spcPts val="0"/>
              </a:spcBef>
              <a:spcAft>
                <a:spcPts val="0"/>
              </a:spcAft>
              <a:buSzPts val="1400"/>
              <a:buChar char="○"/>
              <a:defRPr sz="2800"/>
            </a:lvl8pPr>
            <a:lvl9pPr lvl="8" rtl="0" algn="ctr">
              <a:lnSpc>
                <a:spcPct val="115000"/>
              </a:lnSpc>
              <a:spcBef>
                <a:spcPts val="0"/>
              </a:spcBef>
              <a:spcAft>
                <a:spcPts val="0"/>
              </a:spcAft>
              <a:buSzPts val="1400"/>
              <a:buChar char="■"/>
              <a:defRPr sz="2800"/>
            </a:lvl9pPr>
          </a:lstStyle>
          <a:p/>
        </p:txBody>
      </p:sp>
      <p:sp>
        <p:nvSpPr>
          <p:cNvPr id="46" name="Google Shape;46;p5"/>
          <p:cNvSpPr txBox="1"/>
          <p:nvPr>
            <p:ph idx="3" type="subTitle"/>
          </p:nvPr>
        </p:nvSpPr>
        <p:spPr>
          <a:xfrm>
            <a:off x="720000" y="1451250"/>
            <a:ext cx="3772800" cy="361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
        <p:nvSpPr>
          <p:cNvPr id="47" name="Google Shape;47;p5"/>
          <p:cNvSpPr txBox="1"/>
          <p:nvPr>
            <p:ph idx="4" type="subTitle"/>
          </p:nvPr>
        </p:nvSpPr>
        <p:spPr>
          <a:xfrm>
            <a:off x="4651268" y="1451250"/>
            <a:ext cx="3772800" cy="361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rtl="0">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rtl="0">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rtl="0">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rtl="0">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rtl="0">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rtl="0">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rtl="0">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
        <p:nvSpPr>
          <p:cNvPr id="48" name="Google Shape;48;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6"/>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6"/>
          <p:cNvGrpSpPr/>
          <p:nvPr/>
        </p:nvGrpSpPr>
        <p:grpSpPr>
          <a:xfrm>
            <a:off x="232200" y="-49400"/>
            <a:ext cx="8679000" cy="5250800"/>
            <a:chOff x="232200" y="-49400"/>
            <a:chExt cx="8679000" cy="5250800"/>
          </a:xfrm>
        </p:grpSpPr>
        <p:grpSp>
          <p:nvGrpSpPr>
            <p:cNvPr id="52" name="Google Shape;52;p6"/>
            <p:cNvGrpSpPr/>
            <p:nvPr/>
          </p:nvGrpSpPr>
          <p:grpSpPr>
            <a:xfrm>
              <a:off x="232200" y="-49400"/>
              <a:ext cx="8679000" cy="5250800"/>
              <a:chOff x="232200" y="-49400"/>
              <a:chExt cx="8679000" cy="5250800"/>
            </a:xfrm>
          </p:grpSpPr>
          <p:sp>
            <p:nvSpPr>
              <p:cNvPr id="53" name="Google Shape;53;p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6"/>
              <p:cNvCxnSpPr/>
              <p:nvPr/>
            </p:nvCxnSpPr>
            <p:spPr>
              <a:xfrm rot="10800000">
                <a:off x="8911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55" name="Google Shape;55;p6"/>
              <p:cNvCxnSpPr/>
              <p:nvPr/>
            </p:nvCxnSpPr>
            <p:spPr>
              <a:xfrm rot="10800000">
                <a:off x="232200" y="4917300"/>
                <a:ext cx="0" cy="284100"/>
              </a:xfrm>
              <a:prstGeom prst="straightConnector1">
                <a:avLst/>
              </a:prstGeom>
              <a:noFill/>
              <a:ln cap="flat" cmpd="sng" w="19050">
                <a:solidFill>
                  <a:schemeClr val="dk1"/>
                </a:solidFill>
                <a:prstDash val="solid"/>
                <a:round/>
                <a:headEnd len="med" w="med" type="none"/>
                <a:tailEnd len="med" w="med" type="none"/>
              </a:ln>
            </p:spPr>
          </p:cxnSp>
        </p:grpSp>
        <p:sp>
          <p:nvSpPr>
            <p:cNvPr id="56" name="Google Shape;56;p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8" name="Google Shape;58;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9" name="Shape 59"/>
        <p:cNvGrpSpPr/>
        <p:nvPr/>
      </p:nvGrpSpPr>
      <p:grpSpPr>
        <a:xfrm>
          <a:off x="0" y="0"/>
          <a:ext cx="0" cy="0"/>
          <a:chOff x="0" y="0"/>
          <a:chExt cx="0" cy="0"/>
        </a:xfrm>
      </p:grpSpPr>
      <p:sp>
        <p:nvSpPr>
          <p:cNvPr id="60" name="Google Shape;60;p7"/>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7"/>
          <p:cNvGrpSpPr/>
          <p:nvPr/>
        </p:nvGrpSpPr>
        <p:grpSpPr>
          <a:xfrm>
            <a:off x="-19050" y="-16000"/>
            <a:ext cx="8930250" cy="4933300"/>
            <a:chOff x="-19050" y="-16000"/>
            <a:chExt cx="8930250" cy="4933300"/>
          </a:xfrm>
        </p:grpSpPr>
        <p:sp>
          <p:nvSpPr>
            <p:cNvPr id="62" name="Google Shape;62;p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 name="Google Shape;63;p7"/>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64" name="Google Shape;64;p7"/>
            <p:cNvCxnSpPr/>
            <p:nvPr/>
          </p:nvCxnSpPr>
          <p:spPr>
            <a:xfrm rot="10800000">
              <a:off x="8911200" y="-16000"/>
              <a:ext cx="0" cy="258900"/>
            </a:xfrm>
            <a:prstGeom prst="straightConnector1">
              <a:avLst/>
            </a:prstGeom>
            <a:noFill/>
            <a:ln cap="flat" cmpd="sng" w="19050">
              <a:solidFill>
                <a:schemeClr val="dk1"/>
              </a:solidFill>
              <a:prstDash val="solid"/>
              <a:round/>
              <a:headEnd len="med" w="med" type="none"/>
              <a:tailEnd len="med" w="med" type="none"/>
            </a:ln>
          </p:spPr>
        </p:cxnSp>
      </p:grpSp>
      <p:sp>
        <p:nvSpPr>
          <p:cNvPr id="65" name="Google Shape;65;p7"/>
          <p:cNvSpPr txBox="1"/>
          <p:nvPr>
            <p:ph type="title"/>
          </p:nvPr>
        </p:nvSpPr>
        <p:spPr>
          <a:xfrm>
            <a:off x="720000" y="448050"/>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 name="Google Shape;66;p7"/>
          <p:cNvSpPr txBox="1"/>
          <p:nvPr>
            <p:ph idx="1" type="subTitle"/>
          </p:nvPr>
        </p:nvSpPr>
        <p:spPr>
          <a:xfrm>
            <a:off x="1733625" y="1361025"/>
            <a:ext cx="6580200" cy="2906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atin typeface="Hanken Grotesk"/>
                <a:ea typeface="Hanken Grotesk"/>
                <a:cs typeface="Hanken Grotesk"/>
                <a:sym typeface="Hanken Grotesk"/>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67" name="Google Shape;67;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8" name="Shape 68"/>
        <p:cNvGrpSpPr/>
        <p:nvPr/>
      </p:nvGrpSpPr>
      <p:grpSpPr>
        <a:xfrm>
          <a:off x="0" y="0"/>
          <a:ext cx="0" cy="0"/>
          <a:chOff x="0" y="0"/>
          <a:chExt cx="0" cy="0"/>
        </a:xfrm>
      </p:grpSpPr>
      <p:sp>
        <p:nvSpPr>
          <p:cNvPr id="69" name="Google Shape;69;p8"/>
          <p:cNvSpPr/>
          <p:nvPr/>
        </p:nvSpPr>
        <p:spPr>
          <a:xfrm>
            <a:off x="2007375" y="277690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8"/>
          <p:cNvGrpSpPr/>
          <p:nvPr/>
        </p:nvGrpSpPr>
        <p:grpSpPr>
          <a:xfrm>
            <a:off x="-25" y="533550"/>
            <a:ext cx="9270975" cy="4075025"/>
            <a:chOff x="-25" y="533550"/>
            <a:chExt cx="9270975" cy="4075025"/>
          </a:xfrm>
        </p:grpSpPr>
        <p:sp>
          <p:nvSpPr>
            <p:cNvPr id="71" name="Google Shape;71;p8"/>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800">
                <a:solidFill>
                  <a:schemeClr val="dk1"/>
                </a:solidFill>
                <a:latin typeface="Figtree Black"/>
                <a:ea typeface="Figtree Black"/>
                <a:cs typeface="Figtree Black"/>
                <a:sym typeface="Figtree Black"/>
              </a:endParaRPr>
            </a:p>
          </p:txBody>
        </p:sp>
        <p:cxnSp>
          <p:nvCxnSpPr>
            <p:cNvPr id="72" name="Google Shape;72;p8"/>
            <p:cNvCxnSpPr/>
            <p:nvPr/>
          </p:nvCxnSpPr>
          <p:spPr>
            <a:xfrm rot="10800000">
              <a:off x="8430950" y="533550"/>
              <a:ext cx="840000" cy="0"/>
            </a:xfrm>
            <a:prstGeom prst="straightConnector1">
              <a:avLst/>
            </a:prstGeom>
            <a:noFill/>
            <a:ln cap="flat" cmpd="sng" w="19050">
              <a:solidFill>
                <a:schemeClr val="dk1"/>
              </a:solidFill>
              <a:prstDash val="solid"/>
              <a:round/>
              <a:headEnd len="med" w="med" type="none"/>
              <a:tailEnd len="med" w="med" type="none"/>
            </a:ln>
          </p:spPr>
        </p:cxnSp>
        <p:cxnSp>
          <p:nvCxnSpPr>
            <p:cNvPr id="73" name="Google Shape;73;p8"/>
            <p:cNvCxnSpPr/>
            <p:nvPr/>
          </p:nvCxnSpPr>
          <p:spPr>
            <a:xfrm rot="10800000">
              <a:off x="-25" y="4608575"/>
              <a:ext cx="740700" cy="0"/>
            </a:xfrm>
            <a:prstGeom prst="straightConnector1">
              <a:avLst/>
            </a:prstGeom>
            <a:noFill/>
            <a:ln cap="flat" cmpd="sng" w="19050">
              <a:solidFill>
                <a:schemeClr val="dk1"/>
              </a:solidFill>
              <a:prstDash val="solid"/>
              <a:round/>
              <a:headEnd len="med" w="med" type="none"/>
              <a:tailEnd len="med" w="med" type="none"/>
            </a:ln>
          </p:spPr>
        </p:cxnSp>
      </p:grpSp>
      <p:sp>
        <p:nvSpPr>
          <p:cNvPr id="74" name="Google Shape;74;p8"/>
          <p:cNvSpPr txBox="1"/>
          <p:nvPr>
            <p:ph type="title"/>
          </p:nvPr>
        </p:nvSpPr>
        <p:spPr>
          <a:xfrm>
            <a:off x="1644450" y="1733400"/>
            <a:ext cx="5855100" cy="7608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5" name="Google Shape;75;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6" name="Shape 76"/>
        <p:cNvGrpSpPr/>
        <p:nvPr/>
      </p:nvGrpSpPr>
      <p:grpSpPr>
        <a:xfrm>
          <a:off x="0" y="0"/>
          <a:ext cx="0" cy="0"/>
          <a:chOff x="0" y="0"/>
          <a:chExt cx="0" cy="0"/>
        </a:xfrm>
      </p:grpSpPr>
      <p:sp>
        <p:nvSpPr>
          <p:cNvPr id="77" name="Google Shape;77;p9"/>
          <p:cNvSpPr/>
          <p:nvPr/>
        </p:nvSpPr>
        <p:spPr>
          <a:xfrm>
            <a:off x="-2613450" y="-126025"/>
            <a:ext cx="5402100" cy="5402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9"/>
          <p:cNvGrpSpPr/>
          <p:nvPr/>
        </p:nvGrpSpPr>
        <p:grpSpPr>
          <a:xfrm>
            <a:off x="727425" y="-49275"/>
            <a:ext cx="7703400" cy="5243325"/>
            <a:chOff x="727425" y="-49275"/>
            <a:chExt cx="7703400" cy="5243325"/>
          </a:xfrm>
        </p:grpSpPr>
        <p:sp>
          <p:nvSpPr>
            <p:cNvPr id="79" name="Google Shape;79;p9"/>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 name="Google Shape;80;p9"/>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81" name="Google Shape;81;p9"/>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82" name="Google Shape;82;p9"/>
          <p:cNvSpPr txBox="1"/>
          <p:nvPr>
            <p:ph type="title"/>
          </p:nvPr>
        </p:nvSpPr>
        <p:spPr>
          <a:xfrm>
            <a:off x="3496850" y="1021763"/>
            <a:ext cx="4294800" cy="20952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3" name="Google Shape;83;p9"/>
          <p:cNvSpPr txBox="1"/>
          <p:nvPr>
            <p:ph idx="1" type="subTitle"/>
          </p:nvPr>
        </p:nvSpPr>
        <p:spPr>
          <a:xfrm>
            <a:off x="3496850" y="3117038"/>
            <a:ext cx="4294800" cy="100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4" name="Google Shape;84;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5" name="Shape 85"/>
        <p:cNvGrpSpPr/>
        <p:nvPr/>
      </p:nvGrpSpPr>
      <p:grpSpPr>
        <a:xfrm>
          <a:off x="0" y="0"/>
          <a:ext cx="0" cy="0"/>
          <a:chOff x="0" y="0"/>
          <a:chExt cx="0" cy="0"/>
        </a:xfrm>
      </p:grpSpPr>
      <p:sp>
        <p:nvSpPr>
          <p:cNvPr id="86" name="Google Shape;86;p10"/>
          <p:cNvSpPr/>
          <p:nvPr>
            <p:ph idx="2" type="pic"/>
          </p:nvPr>
        </p:nvSpPr>
        <p:spPr>
          <a:xfrm>
            <a:off x="0" y="0"/>
            <a:ext cx="9144000" cy="5143500"/>
          </a:xfrm>
          <a:prstGeom prst="rect">
            <a:avLst/>
          </a:prstGeom>
          <a:noFill/>
          <a:ln>
            <a:noFill/>
          </a:ln>
        </p:spPr>
      </p:sp>
      <p:sp>
        <p:nvSpPr>
          <p:cNvPr id="87" name="Google Shape;87;p10"/>
          <p:cNvSpPr txBox="1"/>
          <p:nvPr>
            <p:ph type="title"/>
          </p:nvPr>
        </p:nvSpPr>
        <p:spPr>
          <a:xfrm>
            <a:off x="720000" y="4045175"/>
            <a:ext cx="7710900" cy="563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15000"/>
              </a:lnSpc>
              <a:spcBef>
                <a:spcPts val="0"/>
              </a:spcBef>
              <a:spcAft>
                <a:spcPts val="0"/>
              </a:spcAft>
              <a:buSzPts val="28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88" name="Google Shape;88;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Figtree Black"/>
              <a:buNone/>
              <a:defRPr sz="2800">
                <a:solidFill>
                  <a:schemeClr val="dk1"/>
                </a:solidFill>
                <a:latin typeface="Figtree Black"/>
                <a:ea typeface="Figtree Black"/>
                <a:cs typeface="Figtree Black"/>
                <a:sym typeface="Figtree Black"/>
              </a:defRPr>
            </a:lvl1pPr>
            <a:lvl2pPr lvl="1"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2pPr>
            <a:lvl3pPr lvl="2"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3pPr>
            <a:lvl4pPr lvl="3"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4pPr>
            <a:lvl5pPr lvl="4"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5pPr>
            <a:lvl6pPr lvl="5"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6pPr>
            <a:lvl7pPr lvl="6"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7pPr>
            <a:lvl8pPr lvl="7"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8pPr>
            <a:lvl9pPr lvl="8"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9pPr>
          </a:lstStyle>
          <a:p/>
        </p:txBody>
      </p:sp>
      <p:sp>
        <p:nvSpPr>
          <p:cNvPr id="7" name="Google Shape;7;p1"/>
          <p:cNvSpPr txBox="1"/>
          <p:nvPr>
            <p:ph idx="1" type="body"/>
          </p:nvPr>
        </p:nvSpPr>
        <p:spPr>
          <a:xfrm>
            <a:off x="713400"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1pPr>
            <a:lvl2pPr indent="-317500" lvl="1" marL="914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2pPr>
            <a:lvl3pPr indent="-317500" lvl="2" marL="1371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3pPr>
            <a:lvl4pPr indent="-317500" lvl="3" marL="1828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4pPr>
            <a:lvl5pPr indent="-317500" lvl="4" marL="22860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5pPr>
            <a:lvl6pPr indent="-317500" lvl="5" marL="2743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6pPr>
            <a:lvl7pPr indent="-317500" lvl="6" marL="3200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7pPr>
            <a:lvl8pPr indent="-317500" lvl="7" marL="3657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8pPr>
            <a:lvl9pPr indent="-317500" lvl="8" marL="4114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Hanken Grotesk"/>
                <a:ea typeface="Hanken Grotesk"/>
                <a:cs typeface="Hanken Grotesk"/>
                <a:sym typeface="Hanken Grotesk"/>
              </a:defRPr>
            </a:lvl1pPr>
            <a:lvl2pPr lvl="1" algn="r">
              <a:buNone/>
              <a:defRPr sz="1300">
                <a:solidFill>
                  <a:schemeClr val="dk1"/>
                </a:solidFill>
                <a:latin typeface="Hanken Grotesk"/>
                <a:ea typeface="Hanken Grotesk"/>
                <a:cs typeface="Hanken Grotesk"/>
                <a:sym typeface="Hanken Grotesk"/>
              </a:defRPr>
            </a:lvl2pPr>
            <a:lvl3pPr lvl="2" algn="r">
              <a:buNone/>
              <a:defRPr sz="1300">
                <a:solidFill>
                  <a:schemeClr val="dk1"/>
                </a:solidFill>
                <a:latin typeface="Hanken Grotesk"/>
                <a:ea typeface="Hanken Grotesk"/>
                <a:cs typeface="Hanken Grotesk"/>
                <a:sym typeface="Hanken Grotesk"/>
              </a:defRPr>
            </a:lvl3pPr>
            <a:lvl4pPr lvl="3" algn="r">
              <a:buNone/>
              <a:defRPr sz="1300">
                <a:solidFill>
                  <a:schemeClr val="dk1"/>
                </a:solidFill>
                <a:latin typeface="Hanken Grotesk"/>
                <a:ea typeface="Hanken Grotesk"/>
                <a:cs typeface="Hanken Grotesk"/>
                <a:sym typeface="Hanken Grotesk"/>
              </a:defRPr>
            </a:lvl4pPr>
            <a:lvl5pPr lvl="4" algn="r">
              <a:buNone/>
              <a:defRPr sz="1300">
                <a:solidFill>
                  <a:schemeClr val="dk1"/>
                </a:solidFill>
                <a:latin typeface="Hanken Grotesk"/>
                <a:ea typeface="Hanken Grotesk"/>
                <a:cs typeface="Hanken Grotesk"/>
                <a:sym typeface="Hanken Grotesk"/>
              </a:defRPr>
            </a:lvl5pPr>
            <a:lvl6pPr lvl="5" algn="r">
              <a:buNone/>
              <a:defRPr sz="1300">
                <a:solidFill>
                  <a:schemeClr val="dk1"/>
                </a:solidFill>
                <a:latin typeface="Hanken Grotesk"/>
                <a:ea typeface="Hanken Grotesk"/>
                <a:cs typeface="Hanken Grotesk"/>
                <a:sym typeface="Hanken Grotesk"/>
              </a:defRPr>
            </a:lvl6pPr>
            <a:lvl7pPr lvl="6" algn="r">
              <a:buNone/>
              <a:defRPr sz="1300">
                <a:solidFill>
                  <a:schemeClr val="dk1"/>
                </a:solidFill>
                <a:latin typeface="Hanken Grotesk"/>
                <a:ea typeface="Hanken Grotesk"/>
                <a:cs typeface="Hanken Grotesk"/>
                <a:sym typeface="Hanken Grotesk"/>
              </a:defRPr>
            </a:lvl7pPr>
            <a:lvl8pPr lvl="7" algn="r">
              <a:buNone/>
              <a:defRPr sz="1300">
                <a:solidFill>
                  <a:schemeClr val="dk1"/>
                </a:solidFill>
                <a:latin typeface="Hanken Grotesk"/>
                <a:ea typeface="Hanken Grotesk"/>
                <a:cs typeface="Hanken Grotesk"/>
                <a:sym typeface="Hanken Grotesk"/>
              </a:defRPr>
            </a:lvl8pPr>
            <a:lvl9pPr lvl="8" algn="r">
              <a:buNone/>
              <a:defRPr sz="1300">
                <a:solidFill>
                  <a:schemeClr val="dk1"/>
                </a:solidFill>
                <a:latin typeface="Hanken Grotesk"/>
                <a:ea typeface="Hanken Grotesk"/>
                <a:cs typeface="Hanken Grotesk"/>
                <a:sym typeface="Hanken Grotesk"/>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s://danielferreira011102.pages.de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6.xml"/><Relationship Id="rId3" Type="http://schemas.openxmlformats.org/officeDocument/2006/relationships/hyperlink" Target="https://danielferreira011102.pages.dev/"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0"/>
          <p:cNvSpPr txBox="1"/>
          <p:nvPr>
            <p:ph type="ctrTitle"/>
          </p:nvPr>
        </p:nvSpPr>
        <p:spPr>
          <a:xfrm>
            <a:off x="1072475" y="791300"/>
            <a:ext cx="6063300" cy="146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Answering consumer health questions with non-expert language</a:t>
            </a:r>
            <a:endParaRPr sz="3000"/>
          </a:p>
        </p:txBody>
      </p:sp>
      <p:sp>
        <p:nvSpPr>
          <p:cNvPr id="313" name="Google Shape;313;p30"/>
          <p:cNvSpPr txBox="1"/>
          <p:nvPr>
            <p:ph idx="1" type="subTitle"/>
          </p:nvPr>
        </p:nvSpPr>
        <p:spPr>
          <a:xfrm>
            <a:off x="1072475" y="2257099"/>
            <a:ext cx="5897400" cy="7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SPRINT 1</a:t>
            </a:r>
            <a:endParaRPr b="1"/>
          </a:p>
          <a:p>
            <a:pPr indent="0" lvl="0" marL="0" rtl="0" algn="l">
              <a:spcBef>
                <a:spcPts val="0"/>
              </a:spcBef>
              <a:spcAft>
                <a:spcPts val="0"/>
              </a:spcAft>
              <a:buNone/>
            </a:pPr>
            <a:r>
              <a:rPr lang="en"/>
              <a:t>PREPARAÇÃO PARA DISSERTAÇÃO/ESTÁGIO</a:t>
            </a:r>
            <a:endParaRPr/>
          </a:p>
          <a:p>
            <a:pPr indent="0" lvl="0" marL="0" rtl="0" algn="l">
              <a:spcBef>
                <a:spcPts val="0"/>
              </a:spcBef>
              <a:spcAft>
                <a:spcPts val="0"/>
              </a:spcAft>
              <a:buNone/>
            </a:pPr>
            <a:r>
              <a:rPr lang="en"/>
              <a:t>2024/2025</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14" name="Google Shape;314;p30"/>
          <p:cNvSpPr txBox="1"/>
          <p:nvPr/>
        </p:nvSpPr>
        <p:spPr>
          <a:xfrm>
            <a:off x="-8329153" y="3975633"/>
            <a:ext cx="8562900" cy="2728800"/>
          </a:xfrm>
          <a:prstGeom prst="rect">
            <a:avLst/>
          </a:prstGeom>
          <a:noFill/>
          <a:ln>
            <a:noFill/>
          </a:ln>
        </p:spPr>
        <p:txBody>
          <a:bodyPr anchorCtr="0" anchor="t" bIns="0" lIns="0" spcFirstLastPara="1" rIns="0" wrap="square" tIns="13325">
            <a:spAutoFit/>
          </a:bodyPr>
          <a:lstStyle/>
          <a:p>
            <a:pPr indent="0" lvl="0" marL="0" marR="0" rtl="0" algn="ctr">
              <a:lnSpc>
                <a:spcPct val="118857"/>
              </a:lnSpc>
              <a:spcBef>
                <a:spcPts val="0"/>
              </a:spcBef>
              <a:spcAft>
                <a:spcPts val="0"/>
              </a:spcAft>
              <a:buNone/>
            </a:pPr>
            <a:r>
              <a:rPr b="0" i="0" lang="en" sz="1400" u="none" cap="none" strike="noStrike">
                <a:solidFill>
                  <a:srgbClr val="000000"/>
                </a:solidFill>
                <a:latin typeface="Arial"/>
                <a:ea typeface="Arial"/>
                <a:cs typeface="Arial"/>
                <a:sym typeface="Arial"/>
              </a:rPr>
              <a:t>DEPARTAMENTO DE ELETRÓNICA, TELECOMUNICAÇÕES E INFORMÁTICA</a:t>
            </a:r>
            <a:endParaRPr/>
          </a:p>
          <a:p>
            <a:pPr indent="0" lvl="0" marL="0" marR="6985" rtl="0" algn="ctr">
              <a:lnSpc>
                <a:spcPct val="119464"/>
              </a:lnSpc>
              <a:spcBef>
                <a:spcPts val="0"/>
              </a:spcBef>
              <a:spcAft>
                <a:spcPts val="0"/>
              </a:spcAft>
              <a:buNone/>
            </a:pPr>
            <a:r>
              <a:rPr b="0" i="0" lang="en" sz="2800" u="none" cap="none" strike="noStrike">
                <a:solidFill>
                  <a:srgbClr val="000000"/>
                </a:solidFill>
                <a:latin typeface="Arial"/>
                <a:ea typeface="Arial"/>
                <a:cs typeface="Arial"/>
                <a:sym typeface="Arial"/>
              </a:rPr>
              <a:t>UNIVERSIDADE DE AVEIRO</a:t>
            </a:r>
            <a:endParaRPr b="0" i="0" sz="2800" u="none" cap="none" strike="noStrike">
              <a:solidFill>
                <a:srgbClr val="000000"/>
              </a:solidFill>
              <a:latin typeface="Arial"/>
              <a:ea typeface="Arial"/>
              <a:cs typeface="Arial"/>
              <a:sym typeface="Arial"/>
            </a:endParaRPr>
          </a:p>
          <a:p>
            <a:pPr indent="0" lvl="0" marL="0" marR="6985" rtl="0" algn="ctr">
              <a:lnSpc>
                <a:spcPct val="119464"/>
              </a:lnSpc>
              <a:spcBef>
                <a:spcPts val="0"/>
              </a:spcBef>
              <a:spcAft>
                <a:spcPts val="0"/>
              </a:spcAft>
              <a:buNone/>
            </a:pPr>
            <a:r>
              <a:t/>
            </a:r>
            <a:endParaRPr b="0" i="0" sz="2800" u="none" cap="none" strike="noStrike">
              <a:solidFill>
                <a:srgbClr val="000000"/>
              </a:solidFill>
              <a:latin typeface="Arial"/>
              <a:ea typeface="Arial"/>
              <a:cs typeface="Arial"/>
              <a:sym typeface="Arial"/>
            </a:endParaRPr>
          </a:p>
          <a:p>
            <a:pPr indent="0" lvl="0" marL="0" marR="2540" rtl="0" algn="ctr">
              <a:spcBef>
                <a:spcPts val="0"/>
              </a:spcBef>
              <a:spcAft>
                <a:spcPts val="0"/>
              </a:spcAft>
              <a:buNone/>
            </a:pPr>
            <a:r>
              <a:rPr b="1" i="0" lang="en" sz="1800" u="none" cap="none" strike="noStrike">
                <a:solidFill>
                  <a:srgbClr val="000000"/>
                </a:solidFill>
                <a:latin typeface="Calibri"/>
                <a:ea typeface="Calibri"/>
                <a:cs typeface="Calibri"/>
                <a:sym typeface="Calibri"/>
              </a:rPr>
              <a:t>APRESENTAÇÃO DE TÓPICOS DE APRENDIZAGEM AUTOMÁTICA</a:t>
            </a:r>
            <a:endParaRPr/>
          </a:p>
          <a:p>
            <a:pPr indent="0" lvl="0" marL="0" marR="2540" rtl="0" algn="ctr">
              <a:lnSpc>
                <a:spcPct val="96931"/>
              </a:lnSpc>
              <a:spcBef>
                <a:spcPts val="0"/>
              </a:spcBef>
              <a:spcAft>
                <a:spcPts val="0"/>
              </a:spcAft>
              <a:buNone/>
            </a:pPr>
            <a:r>
              <a:rPr b="1" i="0" lang="en" sz="4400" u="none" cap="none" strike="noStrike">
                <a:solidFill>
                  <a:srgbClr val="000000"/>
                </a:solidFill>
                <a:latin typeface="Calibri"/>
                <a:ea typeface="Calibri"/>
                <a:cs typeface="Calibri"/>
                <a:sym typeface="Calibri"/>
              </a:rPr>
              <a:t>BANK MARKETING DATASET</a:t>
            </a:r>
            <a:endParaRPr b="1" i="0" sz="4400" u="none" cap="none" strike="noStrike">
              <a:solidFill>
                <a:srgbClr val="000000"/>
              </a:solidFill>
              <a:latin typeface="Calibri"/>
              <a:ea typeface="Calibri"/>
              <a:cs typeface="Calibri"/>
              <a:sym typeface="Calibri"/>
            </a:endParaRPr>
          </a:p>
          <a:p>
            <a:pPr indent="0" lvl="0" marL="0" marR="6350" rtl="0" algn="ctr">
              <a:lnSpc>
                <a:spcPct val="100000"/>
              </a:lnSpc>
              <a:spcBef>
                <a:spcPts val="25"/>
              </a:spcBef>
              <a:spcAft>
                <a:spcPts val="0"/>
              </a:spcAft>
              <a:buNone/>
            </a:pPr>
            <a:r>
              <a:rPr b="0" i="0" lang="en" sz="3200" u="none" cap="none" strike="noStrike">
                <a:solidFill>
                  <a:srgbClr val="000000"/>
                </a:solidFill>
                <a:latin typeface="Calibri"/>
                <a:ea typeface="Calibri"/>
                <a:cs typeface="Calibri"/>
                <a:sym typeface="Calibri"/>
              </a:rPr>
              <a:t>2022-2023</a:t>
            </a:r>
            <a:endParaRPr b="0" i="0" sz="3200" u="none" cap="none" strike="noStrike">
              <a:solidFill>
                <a:srgbClr val="000000"/>
              </a:solidFill>
              <a:latin typeface="Calibri"/>
              <a:ea typeface="Calibri"/>
              <a:cs typeface="Calibri"/>
              <a:sym typeface="Calibri"/>
            </a:endParaRPr>
          </a:p>
        </p:txBody>
      </p:sp>
      <p:pic>
        <p:nvPicPr>
          <p:cNvPr descr="Icon&#10;&#10;Description automatically generated" id="315" name="Google Shape;315;p30"/>
          <p:cNvPicPr preferRelativeResize="0"/>
          <p:nvPr/>
        </p:nvPicPr>
        <p:blipFill rotWithShape="1">
          <a:blip r:embed="rId3">
            <a:alphaModFix/>
          </a:blip>
          <a:srcRect b="0" l="0" r="0" t="0"/>
          <a:stretch/>
        </p:blipFill>
        <p:spPr>
          <a:xfrm>
            <a:off x="-4812844" y="2153597"/>
            <a:ext cx="1536787" cy="1652485"/>
          </a:xfrm>
          <a:prstGeom prst="rect">
            <a:avLst/>
          </a:prstGeom>
          <a:noFill/>
          <a:ln>
            <a:noFill/>
          </a:ln>
        </p:spPr>
      </p:pic>
      <p:pic>
        <p:nvPicPr>
          <p:cNvPr descr="Icon&#10;&#10;Description automatically generated" id="316" name="Google Shape;316;p30"/>
          <p:cNvPicPr preferRelativeResize="0"/>
          <p:nvPr/>
        </p:nvPicPr>
        <p:blipFill rotWithShape="1">
          <a:blip r:embed="rId3">
            <a:alphaModFix/>
          </a:blip>
          <a:srcRect b="0" l="0" r="0" t="0"/>
          <a:stretch/>
        </p:blipFill>
        <p:spPr>
          <a:xfrm>
            <a:off x="7135724" y="613551"/>
            <a:ext cx="1214700" cy="1306124"/>
          </a:xfrm>
          <a:prstGeom prst="rect">
            <a:avLst/>
          </a:prstGeom>
          <a:noFill/>
          <a:ln>
            <a:noFill/>
          </a:ln>
        </p:spPr>
      </p:pic>
      <p:sp>
        <p:nvSpPr>
          <p:cNvPr id="317" name="Google Shape;317;p30"/>
          <p:cNvSpPr txBox="1"/>
          <p:nvPr/>
        </p:nvSpPr>
        <p:spPr>
          <a:xfrm>
            <a:off x="1072475" y="3185700"/>
            <a:ext cx="30000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Hanken Grotesk"/>
              <a:ea typeface="Hanken Grotesk"/>
              <a:cs typeface="Hanken Grotesk"/>
              <a:sym typeface="Hanken Grotesk"/>
            </a:endParaRPr>
          </a:p>
          <a:p>
            <a:pPr indent="0" lvl="0" marL="0" rtl="0" algn="l">
              <a:spcBef>
                <a:spcPts val="0"/>
              </a:spcBef>
              <a:spcAft>
                <a:spcPts val="0"/>
              </a:spcAft>
              <a:buNone/>
            </a:pPr>
            <a:r>
              <a:t/>
            </a:r>
            <a:endParaRPr sz="1600">
              <a:latin typeface="Hanken Grotesk"/>
              <a:ea typeface="Hanken Grotesk"/>
              <a:cs typeface="Hanken Grotesk"/>
              <a:sym typeface="Hanken Grotesk"/>
            </a:endParaRPr>
          </a:p>
          <a:p>
            <a:pPr indent="0" lvl="0" marL="0" rtl="0" algn="l">
              <a:spcBef>
                <a:spcPts val="0"/>
              </a:spcBef>
              <a:spcAft>
                <a:spcPts val="0"/>
              </a:spcAft>
              <a:buNone/>
            </a:pPr>
            <a:r>
              <a:t/>
            </a:r>
            <a:endParaRPr sz="1600">
              <a:latin typeface="Hanken Grotesk"/>
              <a:ea typeface="Hanken Grotesk"/>
              <a:cs typeface="Hanken Grotesk"/>
              <a:sym typeface="Hanken Grotesk"/>
            </a:endParaRPr>
          </a:p>
          <a:p>
            <a:pPr indent="0" lvl="0" marL="0" rtl="0" algn="l">
              <a:spcBef>
                <a:spcPts val="0"/>
              </a:spcBef>
              <a:spcAft>
                <a:spcPts val="0"/>
              </a:spcAft>
              <a:buNone/>
            </a:pPr>
            <a:r>
              <a:rPr lang="en" sz="1600">
                <a:latin typeface="Hanken Grotesk"/>
                <a:ea typeface="Hanken Grotesk"/>
                <a:cs typeface="Hanken Grotesk"/>
                <a:sym typeface="Hanken Grotesk"/>
              </a:rPr>
              <a:t>Daniel Ferreira, 102885</a:t>
            </a:r>
            <a:endParaRPr>
              <a:latin typeface="Hanken Grotesk"/>
              <a:ea typeface="Hanken Grotesk"/>
              <a:cs typeface="Hanken Grotesk"/>
              <a:sym typeface="Hanken Grotesk"/>
            </a:endParaRPr>
          </a:p>
        </p:txBody>
      </p:sp>
      <p:sp>
        <p:nvSpPr>
          <p:cNvPr id="318" name="Google Shape;318;p30"/>
          <p:cNvSpPr txBox="1"/>
          <p:nvPr>
            <p:ph idx="12" type="sldNum"/>
          </p:nvPr>
        </p:nvSpPr>
        <p:spPr>
          <a:xfrm>
            <a:off x="8720100" y="4635750"/>
            <a:ext cx="4239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324" name="Google Shape;324;p31"/>
          <p:cNvSpPr txBox="1"/>
          <p:nvPr>
            <p:ph idx="4294967295" type="body"/>
          </p:nvPr>
        </p:nvSpPr>
        <p:spPr>
          <a:xfrm>
            <a:off x="720000" y="1036800"/>
            <a:ext cx="7704000" cy="502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The following outlines the key participants involved in this project.</a:t>
            </a:r>
            <a:endParaRPr/>
          </a:p>
          <a:p>
            <a:pPr indent="0" lvl="0" marL="0" rtl="0" algn="l">
              <a:lnSpc>
                <a:spcPct val="100000"/>
              </a:lnSpc>
              <a:spcBef>
                <a:spcPts val="0"/>
              </a:spcBef>
              <a:spcAft>
                <a:spcPts val="0"/>
              </a:spcAft>
              <a:buNone/>
            </a:pPr>
            <a:r>
              <a:t/>
            </a:r>
            <a:endParaRPr/>
          </a:p>
        </p:txBody>
      </p:sp>
      <p:sp>
        <p:nvSpPr>
          <p:cNvPr id="325" name="Google Shape;325;p31"/>
          <p:cNvSpPr txBox="1"/>
          <p:nvPr/>
        </p:nvSpPr>
        <p:spPr>
          <a:xfrm>
            <a:off x="720000" y="4000475"/>
            <a:ext cx="2144100" cy="46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Hanken Grotesk"/>
                <a:ea typeface="Hanken Grotesk"/>
                <a:cs typeface="Hanken Grotesk"/>
                <a:sym typeface="Hanken Grotesk"/>
              </a:rPr>
              <a:t>For more info:</a:t>
            </a:r>
            <a:br>
              <a:rPr lang="en" sz="800">
                <a:solidFill>
                  <a:schemeClr val="dk1"/>
                </a:solidFill>
                <a:latin typeface="Hanken Grotesk"/>
                <a:ea typeface="Hanken Grotesk"/>
                <a:cs typeface="Hanken Grotesk"/>
                <a:sym typeface="Hanken Grotesk"/>
              </a:rPr>
            </a:br>
            <a:r>
              <a:rPr b="1" lang="en" sz="1000" u="sng">
                <a:solidFill>
                  <a:schemeClr val="hlink"/>
                </a:solidFill>
                <a:latin typeface="Hanken Grotesk"/>
                <a:ea typeface="Hanken Grotesk"/>
                <a:cs typeface="Hanken Grotesk"/>
                <a:sym typeface="Hanken Grotesk"/>
                <a:hlinkClick r:id="rId3"/>
              </a:rPr>
              <a:t>Portfolio</a:t>
            </a:r>
            <a:endParaRPr b="1" sz="1000" u="sng">
              <a:solidFill>
                <a:schemeClr val="dk1"/>
              </a:solidFill>
              <a:latin typeface="Hanken Grotesk"/>
              <a:ea typeface="Hanken Grotesk"/>
              <a:cs typeface="Hanken Grotesk"/>
              <a:sym typeface="Hanken Grotesk"/>
            </a:endParaRPr>
          </a:p>
        </p:txBody>
      </p:sp>
      <p:graphicFrame>
        <p:nvGraphicFramePr>
          <p:cNvPr id="326" name="Google Shape;326;p31"/>
          <p:cNvGraphicFramePr/>
          <p:nvPr/>
        </p:nvGraphicFramePr>
        <p:xfrm>
          <a:off x="726775" y="1536810"/>
          <a:ext cx="3000000" cy="3000000"/>
        </p:xfrm>
        <a:graphic>
          <a:graphicData uri="http://schemas.openxmlformats.org/drawingml/2006/table">
            <a:tbl>
              <a:tblPr>
                <a:noFill/>
                <a:tableStyleId>{AE2FC687-5EF9-485A-9C1A-490ABB51D020}</a:tableStyleId>
              </a:tblPr>
              <a:tblGrid>
                <a:gridCol w="1267875"/>
                <a:gridCol w="6436125"/>
              </a:tblGrid>
              <a:tr h="384050">
                <a:tc>
                  <a:txBody>
                    <a:bodyPr/>
                    <a:lstStyle/>
                    <a:p>
                      <a:pPr indent="0" lvl="0" marL="0" rtl="0" algn="l">
                        <a:spcBef>
                          <a:spcPts val="0"/>
                        </a:spcBef>
                        <a:spcAft>
                          <a:spcPts val="0"/>
                        </a:spcAft>
                        <a:buNone/>
                      </a:pPr>
                      <a:r>
                        <a:rPr lang="en" sz="1200" u="sng">
                          <a:solidFill>
                            <a:schemeClr val="dk1"/>
                          </a:solidFill>
                          <a:latin typeface="Figtree Black"/>
                          <a:ea typeface="Figtree Black"/>
                          <a:cs typeface="Figtree Black"/>
                          <a:sym typeface="Figtree Black"/>
                        </a:rPr>
                        <a:t>Student</a:t>
                      </a:r>
                      <a:endParaRPr sz="1200" u="sng">
                        <a:solidFill>
                          <a:schemeClr val="dk1"/>
                        </a:solidFill>
                        <a:latin typeface="Figtree Black"/>
                        <a:ea typeface="Figtree Black"/>
                        <a:cs typeface="Figtree Black"/>
                        <a:sym typeface="Figtree Blac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lang="en" sz="1200">
                          <a:solidFill>
                            <a:schemeClr val="dk1"/>
                          </a:solidFill>
                          <a:latin typeface="Hanken Grotesk"/>
                          <a:ea typeface="Hanken Grotesk"/>
                          <a:cs typeface="Hanken Grotesk"/>
                          <a:sym typeface="Hanken Grotesk"/>
                        </a:rPr>
                        <a:t>Daniel Jorge Bernardo Ferreira</a:t>
                      </a:r>
                      <a:endParaRPr sz="1200">
                        <a:solidFill>
                          <a:schemeClr val="dk1"/>
                        </a:solidFill>
                        <a:latin typeface="Hanken Grotesk"/>
                        <a:ea typeface="Hanken Grotesk"/>
                        <a:cs typeface="Hanken Grotesk"/>
                        <a:sym typeface="Hanken Grotes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5575">
                <a:tc>
                  <a:txBody>
                    <a:bodyPr/>
                    <a:lstStyle/>
                    <a:p>
                      <a:pPr indent="0" lvl="0" marL="0" rtl="0" algn="l">
                        <a:spcBef>
                          <a:spcPts val="0"/>
                        </a:spcBef>
                        <a:spcAft>
                          <a:spcPts val="0"/>
                        </a:spcAft>
                        <a:buNone/>
                      </a:pPr>
                      <a:r>
                        <a:rPr lang="en" sz="1200" u="sng">
                          <a:solidFill>
                            <a:schemeClr val="dk1"/>
                          </a:solidFill>
                          <a:latin typeface="Figtree Black"/>
                          <a:ea typeface="Figtree Black"/>
                          <a:cs typeface="Figtree Black"/>
                          <a:sym typeface="Figtree Black"/>
                        </a:rPr>
                        <a:t>Supervisor</a:t>
                      </a:r>
                      <a:endParaRPr sz="1200" u="sng">
                        <a:solidFill>
                          <a:schemeClr val="dk1"/>
                        </a:solidFill>
                        <a:latin typeface="Figtree Black"/>
                        <a:ea typeface="Figtree Black"/>
                        <a:cs typeface="Figtree Black"/>
                        <a:sym typeface="Figtree Blac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lang="en" sz="1200">
                          <a:solidFill>
                            <a:schemeClr val="dk1"/>
                          </a:solidFill>
                          <a:latin typeface="Hanken Grotesk"/>
                          <a:ea typeface="Hanken Grotesk"/>
                          <a:cs typeface="Hanken Grotesk"/>
                          <a:sym typeface="Hanken Grotesk"/>
                        </a:rPr>
                        <a:t>Sérgio Matos</a:t>
                      </a:r>
                      <a:endParaRPr sz="1200">
                        <a:solidFill>
                          <a:schemeClr val="dk1"/>
                        </a:solidFill>
                        <a:latin typeface="Hanken Grotesk"/>
                        <a:ea typeface="Hanken Grotesk"/>
                        <a:cs typeface="Hanken Grotesk"/>
                        <a:sym typeface="Hanken Grotes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5575">
                <a:tc>
                  <a:txBody>
                    <a:bodyPr/>
                    <a:lstStyle/>
                    <a:p>
                      <a:pPr indent="0" lvl="0" marL="0" rtl="0" algn="l">
                        <a:spcBef>
                          <a:spcPts val="0"/>
                        </a:spcBef>
                        <a:spcAft>
                          <a:spcPts val="0"/>
                        </a:spcAft>
                        <a:buNone/>
                      </a:pPr>
                      <a:r>
                        <a:rPr lang="en" sz="1200" u="sng">
                          <a:solidFill>
                            <a:schemeClr val="dk1"/>
                          </a:solidFill>
                          <a:latin typeface="Figtree Black"/>
                          <a:ea typeface="Figtree Black"/>
                          <a:cs typeface="Figtree Black"/>
                          <a:sym typeface="Figtree Black"/>
                        </a:rPr>
                        <a:t>Co-supervisor</a:t>
                      </a:r>
                      <a:endParaRPr sz="1200" u="sng">
                        <a:solidFill>
                          <a:schemeClr val="dk1"/>
                        </a:solidFill>
                        <a:latin typeface="Figtree Black"/>
                        <a:ea typeface="Figtree Black"/>
                        <a:cs typeface="Figtree Black"/>
                        <a:sym typeface="Figtree Blac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lang="en" sz="1200">
                          <a:solidFill>
                            <a:schemeClr val="dk1"/>
                          </a:solidFill>
                          <a:latin typeface="Hanken Grotesk"/>
                          <a:ea typeface="Hanken Grotesk"/>
                          <a:cs typeface="Hanken Grotesk"/>
                          <a:sym typeface="Hanken Grotesk"/>
                        </a:rPr>
                        <a:t>Tiago Almeida</a:t>
                      </a:r>
                      <a:endParaRPr sz="1200">
                        <a:solidFill>
                          <a:schemeClr val="dk1"/>
                        </a:solidFill>
                        <a:latin typeface="Hanken Grotesk"/>
                        <a:ea typeface="Hanken Grotesk"/>
                        <a:cs typeface="Hanken Grotesk"/>
                        <a:sym typeface="Hanken Grotes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821975">
                <a:tc>
                  <a:txBody>
                    <a:bodyPr/>
                    <a:lstStyle/>
                    <a:p>
                      <a:pPr indent="0" lvl="0" marL="0" rtl="0" algn="l">
                        <a:spcBef>
                          <a:spcPts val="0"/>
                        </a:spcBef>
                        <a:spcAft>
                          <a:spcPts val="0"/>
                        </a:spcAft>
                        <a:buNone/>
                      </a:pPr>
                      <a:r>
                        <a:rPr lang="en" sz="1200" u="sng">
                          <a:solidFill>
                            <a:schemeClr val="dk1"/>
                          </a:solidFill>
                          <a:latin typeface="Figtree Black"/>
                          <a:ea typeface="Figtree Black"/>
                          <a:cs typeface="Figtree Black"/>
                          <a:sym typeface="Figtree Black"/>
                        </a:rPr>
                        <a:t>Summary</a:t>
                      </a:r>
                      <a:endParaRPr sz="1200" u="sng">
                        <a:solidFill>
                          <a:schemeClr val="dk1"/>
                        </a:solidFill>
                        <a:latin typeface="Figtree Black"/>
                        <a:ea typeface="Figtree Black"/>
                        <a:cs typeface="Figtree Black"/>
                        <a:sym typeface="Figtree Blac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lang="en" sz="1200">
                          <a:solidFill>
                            <a:schemeClr val="dk1"/>
                          </a:solidFill>
                          <a:latin typeface="Hanken Grotesk"/>
                          <a:ea typeface="Hanken Grotesk"/>
                          <a:cs typeface="Hanken Grotesk"/>
                          <a:sym typeface="Hanken Grotesk"/>
                        </a:rPr>
                        <a:t>With the appearance of chatbot applications, searches and conversations regarding health issues can be expected to increase, which raises the challenges on how to reply with verified and reliable information. The objective of this work is to develop and evaluate a method for retrieval and summarization of scientific articles that contain answers to consumer health questions.</a:t>
                      </a:r>
                      <a:endParaRPr sz="1200">
                        <a:solidFill>
                          <a:schemeClr val="dk1"/>
                        </a:solidFill>
                        <a:latin typeface="Hanken Grotesk"/>
                        <a:ea typeface="Hanken Grotesk"/>
                        <a:cs typeface="Hanken Grotesk"/>
                        <a:sym typeface="Hanken Grotes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327" name="Google Shape;327;p31"/>
          <p:cNvSpPr txBox="1"/>
          <p:nvPr>
            <p:ph idx="12" type="sldNum"/>
          </p:nvPr>
        </p:nvSpPr>
        <p:spPr>
          <a:xfrm>
            <a:off x="8489900" y="4462175"/>
            <a:ext cx="5487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2"/>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 statement</a:t>
            </a:r>
            <a:endParaRPr/>
          </a:p>
        </p:txBody>
      </p:sp>
      <p:sp>
        <p:nvSpPr>
          <p:cNvPr id="333" name="Google Shape;333;p32"/>
          <p:cNvSpPr txBox="1"/>
          <p:nvPr>
            <p:ph idx="1" type="subTitle"/>
          </p:nvPr>
        </p:nvSpPr>
        <p:spPr>
          <a:xfrm>
            <a:off x="1731050" y="1640570"/>
            <a:ext cx="6613200" cy="53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create and evaluate a model that retrieves and summarizes scientific information relevant to consumer health queries.</a:t>
            </a:r>
            <a:endParaRPr/>
          </a:p>
        </p:txBody>
      </p:sp>
      <p:sp>
        <p:nvSpPr>
          <p:cNvPr id="334" name="Google Shape;334;p32"/>
          <p:cNvSpPr txBox="1"/>
          <p:nvPr>
            <p:ph idx="2" type="subTitle"/>
          </p:nvPr>
        </p:nvSpPr>
        <p:spPr>
          <a:xfrm>
            <a:off x="1731050" y="2800360"/>
            <a:ext cx="66132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addresses the need for reliable health information in simpler language for non-expert users.</a:t>
            </a:r>
            <a:endParaRPr/>
          </a:p>
          <a:p>
            <a:pPr indent="0" lvl="0" marL="0" rtl="0" algn="l">
              <a:spcBef>
                <a:spcPts val="0"/>
              </a:spcBef>
              <a:spcAft>
                <a:spcPts val="0"/>
              </a:spcAft>
              <a:buNone/>
            </a:pPr>
            <a:r>
              <a:t/>
            </a:r>
            <a:endParaRPr/>
          </a:p>
        </p:txBody>
      </p:sp>
      <p:sp>
        <p:nvSpPr>
          <p:cNvPr id="335" name="Google Shape;335;p32"/>
          <p:cNvSpPr txBox="1"/>
          <p:nvPr>
            <p:ph idx="3" type="subTitle"/>
          </p:nvPr>
        </p:nvSpPr>
        <p:spPr>
          <a:xfrm>
            <a:off x="1731050" y="3957450"/>
            <a:ext cx="66132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study will utilize deep learning techniques, specifically LLMs and neural information retrieval models.</a:t>
            </a:r>
            <a:endParaRPr/>
          </a:p>
        </p:txBody>
      </p:sp>
      <p:sp>
        <p:nvSpPr>
          <p:cNvPr id="336" name="Google Shape;336;p32"/>
          <p:cNvSpPr txBox="1"/>
          <p:nvPr>
            <p:ph idx="4" type="subTitle"/>
          </p:nvPr>
        </p:nvSpPr>
        <p:spPr>
          <a:xfrm>
            <a:off x="1731050" y="1241275"/>
            <a:ext cx="6613200" cy="53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the main objective of the research?</a:t>
            </a:r>
            <a:endParaRPr/>
          </a:p>
        </p:txBody>
      </p:sp>
      <p:sp>
        <p:nvSpPr>
          <p:cNvPr id="337" name="Google Shape;337;p32"/>
          <p:cNvSpPr txBox="1"/>
          <p:nvPr>
            <p:ph idx="5" type="subTitle"/>
          </p:nvPr>
        </p:nvSpPr>
        <p:spPr>
          <a:xfrm>
            <a:off x="1731050" y="2395400"/>
            <a:ext cx="66132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is this research important?</a:t>
            </a:r>
            <a:endParaRPr/>
          </a:p>
        </p:txBody>
      </p:sp>
      <p:sp>
        <p:nvSpPr>
          <p:cNvPr id="338" name="Google Shape;338;p32"/>
          <p:cNvSpPr txBox="1"/>
          <p:nvPr>
            <p:ph idx="6" type="subTitle"/>
          </p:nvPr>
        </p:nvSpPr>
        <p:spPr>
          <a:xfrm>
            <a:off x="1731050" y="3546826"/>
            <a:ext cx="66132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will the research be conducted?</a:t>
            </a:r>
            <a:endParaRPr/>
          </a:p>
        </p:txBody>
      </p:sp>
      <p:grpSp>
        <p:nvGrpSpPr>
          <p:cNvPr id="339" name="Google Shape;339;p32"/>
          <p:cNvGrpSpPr/>
          <p:nvPr/>
        </p:nvGrpSpPr>
        <p:grpSpPr>
          <a:xfrm>
            <a:off x="1104613" y="1334613"/>
            <a:ext cx="343700" cy="343725"/>
            <a:chOff x="5493613" y="1976825"/>
            <a:chExt cx="343700" cy="343725"/>
          </a:xfrm>
        </p:grpSpPr>
        <p:sp>
          <p:nvSpPr>
            <p:cNvPr id="340" name="Google Shape;340;p32"/>
            <p:cNvSpPr/>
            <p:nvPr/>
          </p:nvSpPr>
          <p:spPr>
            <a:xfrm>
              <a:off x="5493613" y="1976825"/>
              <a:ext cx="343700" cy="255050"/>
            </a:xfrm>
            <a:custGeom>
              <a:rect b="b" l="l" r="r" t="t"/>
              <a:pathLst>
                <a:path extrusionOk="0" h="10202" w="13748">
                  <a:moveTo>
                    <a:pt x="298" y="1"/>
                  </a:moveTo>
                  <a:cubicBezTo>
                    <a:pt x="123" y="1"/>
                    <a:pt x="0" y="124"/>
                    <a:pt x="0" y="257"/>
                  </a:cubicBezTo>
                  <a:lnTo>
                    <a:pt x="0" y="8202"/>
                  </a:lnTo>
                  <a:lnTo>
                    <a:pt x="0" y="9945"/>
                  </a:lnTo>
                  <a:cubicBezTo>
                    <a:pt x="0" y="10078"/>
                    <a:pt x="123" y="10201"/>
                    <a:pt x="298" y="10201"/>
                  </a:cubicBezTo>
                  <a:lnTo>
                    <a:pt x="4265" y="10201"/>
                  </a:lnTo>
                  <a:lnTo>
                    <a:pt x="4265" y="9647"/>
                  </a:lnTo>
                  <a:lnTo>
                    <a:pt x="595" y="9647"/>
                  </a:lnTo>
                  <a:lnTo>
                    <a:pt x="595" y="8499"/>
                  </a:lnTo>
                  <a:lnTo>
                    <a:pt x="4614" y="8499"/>
                  </a:lnTo>
                  <a:lnTo>
                    <a:pt x="4614" y="7894"/>
                  </a:lnTo>
                  <a:lnTo>
                    <a:pt x="595" y="7894"/>
                  </a:lnTo>
                  <a:lnTo>
                    <a:pt x="595" y="554"/>
                  </a:lnTo>
                  <a:lnTo>
                    <a:pt x="5126" y="554"/>
                  </a:lnTo>
                  <a:cubicBezTo>
                    <a:pt x="5680" y="554"/>
                    <a:pt x="6233" y="811"/>
                    <a:pt x="6572" y="1231"/>
                  </a:cubicBezTo>
                  <a:lnTo>
                    <a:pt x="6572" y="6869"/>
                  </a:lnTo>
                  <a:lnTo>
                    <a:pt x="7176" y="6869"/>
                  </a:lnTo>
                  <a:lnTo>
                    <a:pt x="7176" y="1231"/>
                  </a:lnTo>
                  <a:cubicBezTo>
                    <a:pt x="7515" y="811"/>
                    <a:pt x="8068" y="554"/>
                    <a:pt x="8622" y="554"/>
                  </a:cubicBezTo>
                  <a:lnTo>
                    <a:pt x="13153" y="554"/>
                  </a:lnTo>
                  <a:lnTo>
                    <a:pt x="13153" y="7894"/>
                  </a:lnTo>
                  <a:lnTo>
                    <a:pt x="9134" y="7894"/>
                  </a:lnTo>
                  <a:lnTo>
                    <a:pt x="9134" y="8499"/>
                  </a:lnTo>
                  <a:lnTo>
                    <a:pt x="13153" y="8499"/>
                  </a:lnTo>
                  <a:lnTo>
                    <a:pt x="13153" y="9647"/>
                  </a:lnTo>
                  <a:lnTo>
                    <a:pt x="9442" y="9647"/>
                  </a:lnTo>
                  <a:lnTo>
                    <a:pt x="9442" y="10201"/>
                  </a:lnTo>
                  <a:lnTo>
                    <a:pt x="13450" y="10201"/>
                  </a:lnTo>
                  <a:cubicBezTo>
                    <a:pt x="13625" y="10201"/>
                    <a:pt x="13748" y="10078"/>
                    <a:pt x="13748" y="9945"/>
                  </a:cubicBezTo>
                  <a:lnTo>
                    <a:pt x="13748" y="8202"/>
                  </a:lnTo>
                  <a:lnTo>
                    <a:pt x="13748" y="257"/>
                  </a:lnTo>
                  <a:cubicBezTo>
                    <a:pt x="13748" y="124"/>
                    <a:pt x="13625" y="1"/>
                    <a:pt x="13450" y="1"/>
                  </a:cubicBezTo>
                  <a:lnTo>
                    <a:pt x="8622" y="1"/>
                  </a:lnTo>
                  <a:cubicBezTo>
                    <a:pt x="7986" y="1"/>
                    <a:pt x="7340" y="257"/>
                    <a:pt x="6879" y="677"/>
                  </a:cubicBezTo>
                  <a:cubicBezTo>
                    <a:pt x="6408" y="257"/>
                    <a:pt x="5762" y="1"/>
                    <a:pt x="5126"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2"/>
            <p:cNvSpPr/>
            <p:nvPr/>
          </p:nvSpPr>
          <p:spPr>
            <a:xfrm>
              <a:off x="5701713" y="2026800"/>
              <a:ext cx="92025" cy="15150"/>
            </a:xfrm>
            <a:custGeom>
              <a:rect b="b" l="l" r="r" t="t"/>
              <a:pathLst>
                <a:path extrusionOk="0" h="606" w="3681">
                  <a:moveTo>
                    <a:pt x="298" y="1"/>
                  </a:moveTo>
                  <a:cubicBezTo>
                    <a:pt x="134" y="1"/>
                    <a:pt x="1" y="175"/>
                    <a:pt x="1" y="349"/>
                  </a:cubicBezTo>
                  <a:cubicBezTo>
                    <a:pt x="42" y="513"/>
                    <a:pt x="175" y="606"/>
                    <a:pt x="298" y="606"/>
                  </a:cubicBezTo>
                  <a:lnTo>
                    <a:pt x="3373" y="606"/>
                  </a:lnTo>
                  <a:cubicBezTo>
                    <a:pt x="3548" y="606"/>
                    <a:pt x="3681" y="472"/>
                    <a:pt x="3681" y="257"/>
                  </a:cubicBezTo>
                  <a:cubicBezTo>
                    <a:pt x="3630" y="134"/>
                    <a:pt x="3507" y="1"/>
                    <a:pt x="3373" y="1"/>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2"/>
            <p:cNvSpPr/>
            <p:nvPr/>
          </p:nvSpPr>
          <p:spPr>
            <a:xfrm>
              <a:off x="5537438" y="2026800"/>
              <a:ext cx="92800" cy="15150"/>
            </a:xfrm>
            <a:custGeom>
              <a:rect b="b" l="l" r="r" t="t"/>
              <a:pathLst>
                <a:path extrusionOk="0" h="606" w="3712">
                  <a:moveTo>
                    <a:pt x="298" y="1"/>
                  </a:moveTo>
                  <a:cubicBezTo>
                    <a:pt x="123" y="1"/>
                    <a:pt x="0" y="175"/>
                    <a:pt x="41" y="349"/>
                  </a:cubicBezTo>
                  <a:cubicBezTo>
                    <a:pt x="41" y="513"/>
                    <a:pt x="164" y="606"/>
                    <a:pt x="339" y="606"/>
                  </a:cubicBezTo>
                  <a:lnTo>
                    <a:pt x="3373" y="606"/>
                  </a:lnTo>
                  <a:cubicBezTo>
                    <a:pt x="3537" y="606"/>
                    <a:pt x="3711" y="472"/>
                    <a:pt x="3670" y="257"/>
                  </a:cubicBezTo>
                  <a:cubicBezTo>
                    <a:pt x="3629" y="134"/>
                    <a:pt x="3496" y="1"/>
                    <a:pt x="3373"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2"/>
            <p:cNvSpPr/>
            <p:nvPr/>
          </p:nvSpPr>
          <p:spPr>
            <a:xfrm>
              <a:off x="5537438" y="2076025"/>
              <a:ext cx="92800" cy="14875"/>
            </a:xfrm>
            <a:custGeom>
              <a:rect b="b" l="l" r="r" t="t"/>
              <a:pathLst>
                <a:path extrusionOk="0" h="595" w="3712">
                  <a:moveTo>
                    <a:pt x="298" y="0"/>
                  </a:moveTo>
                  <a:cubicBezTo>
                    <a:pt x="123" y="0"/>
                    <a:pt x="0" y="174"/>
                    <a:pt x="41" y="338"/>
                  </a:cubicBezTo>
                  <a:cubicBezTo>
                    <a:pt x="41" y="513"/>
                    <a:pt x="164" y="595"/>
                    <a:pt x="339" y="595"/>
                  </a:cubicBezTo>
                  <a:lnTo>
                    <a:pt x="3373" y="595"/>
                  </a:lnTo>
                  <a:cubicBezTo>
                    <a:pt x="3537" y="595"/>
                    <a:pt x="3711" y="431"/>
                    <a:pt x="3670" y="256"/>
                  </a:cubicBezTo>
                  <a:cubicBezTo>
                    <a:pt x="3629" y="133"/>
                    <a:pt x="3496" y="0"/>
                    <a:pt x="3373" y="0"/>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2"/>
            <p:cNvSpPr/>
            <p:nvPr/>
          </p:nvSpPr>
          <p:spPr>
            <a:xfrm>
              <a:off x="5537438" y="2125225"/>
              <a:ext cx="48975" cy="14900"/>
            </a:xfrm>
            <a:custGeom>
              <a:rect b="b" l="l" r="r" t="t"/>
              <a:pathLst>
                <a:path extrusionOk="0" h="596" w="1959">
                  <a:moveTo>
                    <a:pt x="298" y="0"/>
                  </a:moveTo>
                  <a:cubicBezTo>
                    <a:pt x="123" y="0"/>
                    <a:pt x="0" y="123"/>
                    <a:pt x="41" y="339"/>
                  </a:cubicBezTo>
                  <a:cubicBezTo>
                    <a:pt x="41" y="472"/>
                    <a:pt x="164" y="595"/>
                    <a:pt x="339" y="595"/>
                  </a:cubicBezTo>
                  <a:lnTo>
                    <a:pt x="1620" y="595"/>
                  </a:lnTo>
                  <a:cubicBezTo>
                    <a:pt x="1794" y="595"/>
                    <a:pt x="1958" y="421"/>
                    <a:pt x="1917" y="216"/>
                  </a:cubicBezTo>
                  <a:cubicBezTo>
                    <a:pt x="1876" y="82"/>
                    <a:pt x="1743" y="0"/>
                    <a:pt x="162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2"/>
            <p:cNvSpPr/>
            <p:nvPr/>
          </p:nvSpPr>
          <p:spPr>
            <a:xfrm>
              <a:off x="5701713" y="2076025"/>
              <a:ext cx="92025" cy="14875"/>
            </a:xfrm>
            <a:custGeom>
              <a:rect b="b" l="l" r="r" t="t"/>
              <a:pathLst>
                <a:path extrusionOk="0" h="595" w="3681">
                  <a:moveTo>
                    <a:pt x="298" y="0"/>
                  </a:moveTo>
                  <a:cubicBezTo>
                    <a:pt x="134" y="0"/>
                    <a:pt x="1" y="174"/>
                    <a:pt x="1" y="338"/>
                  </a:cubicBezTo>
                  <a:cubicBezTo>
                    <a:pt x="42" y="513"/>
                    <a:pt x="175" y="595"/>
                    <a:pt x="298" y="595"/>
                  </a:cubicBezTo>
                  <a:lnTo>
                    <a:pt x="3373" y="595"/>
                  </a:lnTo>
                  <a:cubicBezTo>
                    <a:pt x="3548" y="595"/>
                    <a:pt x="3681" y="431"/>
                    <a:pt x="3681" y="256"/>
                  </a:cubicBezTo>
                  <a:cubicBezTo>
                    <a:pt x="3630" y="133"/>
                    <a:pt x="3507" y="0"/>
                    <a:pt x="3373"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2"/>
            <p:cNvSpPr/>
            <p:nvPr/>
          </p:nvSpPr>
          <p:spPr>
            <a:xfrm>
              <a:off x="5745538" y="2125225"/>
              <a:ext cx="48200" cy="14900"/>
            </a:xfrm>
            <a:custGeom>
              <a:rect b="b" l="l" r="r" t="t"/>
              <a:pathLst>
                <a:path extrusionOk="0" h="596" w="1928">
                  <a:moveTo>
                    <a:pt x="298" y="0"/>
                  </a:moveTo>
                  <a:cubicBezTo>
                    <a:pt x="134" y="0"/>
                    <a:pt x="1" y="123"/>
                    <a:pt x="1" y="339"/>
                  </a:cubicBezTo>
                  <a:cubicBezTo>
                    <a:pt x="42" y="472"/>
                    <a:pt x="175" y="595"/>
                    <a:pt x="298" y="595"/>
                  </a:cubicBezTo>
                  <a:lnTo>
                    <a:pt x="1620" y="595"/>
                  </a:lnTo>
                  <a:cubicBezTo>
                    <a:pt x="1795" y="595"/>
                    <a:pt x="1928" y="421"/>
                    <a:pt x="1928" y="216"/>
                  </a:cubicBezTo>
                  <a:cubicBezTo>
                    <a:pt x="1877" y="82"/>
                    <a:pt x="1754" y="0"/>
                    <a:pt x="1620" y="0"/>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2"/>
            <p:cNvSpPr/>
            <p:nvPr/>
          </p:nvSpPr>
          <p:spPr>
            <a:xfrm>
              <a:off x="5592788" y="2141125"/>
              <a:ext cx="180450" cy="179425"/>
            </a:xfrm>
            <a:custGeom>
              <a:rect b="b" l="l" r="r" t="t"/>
              <a:pathLst>
                <a:path extrusionOk="0" h="7177" w="7218">
                  <a:moveTo>
                    <a:pt x="2912" y="605"/>
                  </a:moveTo>
                  <a:cubicBezTo>
                    <a:pt x="4194" y="605"/>
                    <a:pt x="5260" y="1630"/>
                    <a:pt x="5260" y="2952"/>
                  </a:cubicBezTo>
                  <a:cubicBezTo>
                    <a:pt x="5260" y="4234"/>
                    <a:pt x="4194" y="5259"/>
                    <a:pt x="2912" y="5259"/>
                  </a:cubicBezTo>
                  <a:cubicBezTo>
                    <a:pt x="1631" y="5259"/>
                    <a:pt x="606" y="4234"/>
                    <a:pt x="606" y="2952"/>
                  </a:cubicBezTo>
                  <a:cubicBezTo>
                    <a:pt x="606" y="1630"/>
                    <a:pt x="1631" y="605"/>
                    <a:pt x="2912" y="605"/>
                  </a:cubicBezTo>
                  <a:close/>
                  <a:moveTo>
                    <a:pt x="2912" y="0"/>
                  </a:moveTo>
                  <a:cubicBezTo>
                    <a:pt x="1282" y="0"/>
                    <a:pt x="1" y="1322"/>
                    <a:pt x="1" y="2952"/>
                  </a:cubicBezTo>
                  <a:cubicBezTo>
                    <a:pt x="1" y="4531"/>
                    <a:pt x="1282" y="5854"/>
                    <a:pt x="2912" y="5854"/>
                  </a:cubicBezTo>
                  <a:cubicBezTo>
                    <a:pt x="3589" y="5854"/>
                    <a:pt x="4276" y="5597"/>
                    <a:pt x="4747" y="5167"/>
                  </a:cubicBezTo>
                  <a:lnTo>
                    <a:pt x="6664" y="7094"/>
                  </a:lnTo>
                  <a:cubicBezTo>
                    <a:pt x="6705" y="7176"/>
                    <a:pt x="6797" y="7176"/>
                    <a:pt x="6879" y="7176"/>
                  </a:cubicBezTo>
                  <a:cubicBezTo>
                    <a:pt x="6961" y="7176"/>
                    <a:pt x="7013" y="7176"/>
                    <a:pt x="7095" y="7094"/>
                  </a:cubicBezTo>
                  <a:cubicBezTo>
                    <a:pt x="7218" y="7012"/>
                    <a:pt x="7218" y="6797"/>
                    <a:pt x="7095" y="6663"/>
                  </a:cubicBezTo>
                  <a:lnTo>
                    <a:pt x="5167" y="4787"/>
                  </a:lnTo>
                  <a:cubicBezTo>
                    <a:pt x="5598" y="4275"/>
                    <a:pt x="5813" y="3629"/>
                    <a:pt x="5813" y="2952"/>
                  </a:cubicBezTo>
                  <a:cubicBezTo>
                    <a:pt x="5813" y="1322"/>
                    <a:pt x="4532" y="0"/>
                    <a:pt x="2912" y="0"/>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8" name="Google Shape;348;p32"/>
          <p:cNvSpPr txBox="1"/>
          <p:nvPr>
            <p:ph idx="12" type="sldNum"/>
          </p:nvPr>
        </p:nvSpPr>
        <p:spPr>
          <a:xfrm>
            <a:off x="8489900" y="4462175"/>
            <a:ext cx="5487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grpSp>
        <p:nvGrpSpPr>
          <p:cNvPr id="349" name="Google Shape;349;p32"/>
          <p:cNvGrpSpPr/>
          <p:nvPr/>
        </p:nvGrpSpPr>
        <p:grpSpPr>
          <a:xfrm>
            <a:off x="1104475" y="2480025"/>
            <a:ext cx="343975" cy="344100"/>
            <a:chOff x="1003188" y="1986175"/>
            <a:chExt cx="343975" cy="344100"/>
          </a:xfrm>
        </p:grpSpPr>
        <p:sp>
          <p:nvSpPr>
            <p:cNvPr id="350" name="Google Shape;350;p32"/>
            <p:cNvSpPr/>
            <p:nvPr/>
          </p:nvSpPr>
          <p:spPr>
            <a:xfrm>
              <a:off x="1090863" y="1986175"/>
              <a:ext cx="168650" cy="173150"/>
            </a:xfrm>
            <a:custGeom>
              <a:rect b="b" l="l" r="r" t="t"/>
              <a:pathLst>
                <a:path extrusionOk="0" h="6926" w="6746">
                  <a:moveTo>
                    <a:pt x="1743" y="1503"/>
                  </a:moveTo>
                  <a:cubicBezTo>
                    <a:pt x="2471" y="1503"/>
                    <a:pt x="3075" y="2056"/>
                    <a:pt x="3075" y="2825"/>
                  </a:cubicBezTo>
                  <a:lnTo>
                    <a:pt x="3075" y="3553"/>
                  </a:lnTo>
                  <a:lnTo>
                    <a:pt x="1917" y="3553"/>
                  </a:lnTo>
                  <a:cubicBezTo>
                    <a:pt x="1189" y="3553"/>
                    <a:pt x="595" y="2959"/>
                    <a:pt x="595" y="2231"/>
                  </a:cubicBezTo>
                  <a:lnTo>
                    <a:pt x="595" y="1503"/>
                  </a:lnTo>
                  <a:close/>
                  <a:moveTo>
                    <a:pt x="6151" y="2825"/>
                  </a:moveTo>
                  <a:lnTo>
                    <a:pt x="6151" y="3553"/>
                  </a:lnTo>
                  <a:cubicBezTo>
                    <a:pt x="6151" y="4281"/>
                    <a:pt x="5546" y="4835"/>
                    <a:pt x="4818" y="4835"/>
                  </a:cubicBezTo>
                  <a:lnTo>
                    <a:pt x="3670" y="4835"/>
                  </a:lnTo>
                  <a:lnTo>
                    <a:pt x="3670" y="4107"/>
                  </a:lnTo>
                  <a:cubicBezTo>
                    <a:pt x="3670" y="3379"/>
                    <a:pt x="4265" y="2825"/>
                    <a:pt x="4992" y="2825"/>
                  </a:cubicBezTo>
                  <a:close/>
                  <a:moveTo>
                    <a:pt x="3362" y="0"/>
                  </a:moveTo>
                  <a:cubicBezTo>
                    <a:pt x="3208" y="0"/>
                    <a:pt x="3075" y="156"/>
                    <a:pt x="3075" y="303"/>
                  </a:cubicBezTo>
                  <a:lnTo>
                    <a:pt x="3075" y="1421"/>
                  </a:lnTo>
                  <a:cubicBezTo>
                    <a:pt x="2727" y="1113"/>
                    <a:pt x="2255" y="908"/>
                    <a:pt x="1743" y="908"/>
                  </a:cubicBezTo>
                  <a:lnTo>
                    <a:pt x="297" y="908"/>
                  </a:lnTo>
                  <a:cubicBezTo>
                    <a:pt x="123" y="908"/>
                    <a:pt x="0" y="1031"/>
                    <a:pt x="0" y="1206"/>
                  </a:cubicBezTo>
                  <a:lnTo>
                    <a:pt x="0" y="2231"/>
                  </a:lnTo>
                  <a:cubicBezTo>
                    <a:pt x="0" y="3256"/>
                    <a:pt x="851" y="4107"/>
                    <a:pt x="1917" y="4107"/>
                  </a:cubicBezTo>
                  <a:lnTo>
                    <a:pt x="3075" y="4107"/>
                  </a:lnTo>
                  <a:lnTo>
                    <a:pt x="3075" y="5132"/>
                  </a:lnTo>
                  <a:lnTo>
                    <a:pt x="3075" y="6629"/>
                  </a:lnTo>
                  <a:cubicBezTo>
                    <a:pt x="3075" y="6752"/>
                    <a:pt x="3157" y="6885"/>
                    <a:pt x="3332" y="6926"/>
                  </a:cubicBezTo>
                  <a:cubicBezTo>
                    <a:pt x="3496" y="6926"/>
                    <a:pt x="3670" y="6803"/>
                    <a:pt x="3670" y="6629"/>
                  </a:cubicBezTo>
                  <a:lnTo>
                    <a:pt x="3670" y="5429"/>
                  </a:lnTo>
                  <a:lnTo>
                    <a:pt x="4818" y="5429"/>
                  </a:lnTo>
                  <a:cubicBezTo>
                    <a:pt x="5895" y="5429"/>
                    <a:pt x="6745" y="4578"/>
                    <a:pt x="6745" y="3553"/>
                  </a:cubicBezTo>
                  <a:lnTo>
                    <a:pt x="6745" y="2528"/>
                  </a:lnTo>
                  <a:cubicBezTo>
                    <a:pt x="6745" y="2354"/>
                    <a:pt x="6612" y="2231"/>
                    <a:pt x="6448" y="2231"/>
                  </a:cubicBezTo>
                  <a:lnTo>
                    <a:pt x="4992" y="2231"/>
                  </a:lnTo>
                  <a:cubicBezTo>
                    <a:pt x="4480" y="2231"/>
                    <a:pt x="4008" y="2395"/>
                    <a:pt x="3670" y="2743"/>
                  </a:cubicBezTo>
                  <a:lnTo>
                    <a:pt x="3670" y="303"/>
                  </a:lnTo>
                  <a:cubicBezTo>
                    <a:pt x="3670" y="180"/>
                    <a:pt x="3588" y="6"/>
                    <a:pt x="3414" y="6"/>
                  </a:cubicBezTo>
                  <a:cubicBezTo>
                    <a:pt x="3396" y="2"/>
                    <a:pt x="3379" y="0"/>
                    <a:pt x="3362" y="0"/>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2"/>
            <p:cNvSpPr/>
            <p:nvPr/>
          </p:nvSpPr>
          <p:spPr>
            <a:xfrm>
              <a:off x="1003188" y="2144500"/>
              <a:ext cx="343975" cy="185775"/>
            </a:xfrm>
            <a:custGeom>
              <a:rect b="b" l="l" r="r" t="t"/>
              <a:pathLst>
                <a:path extrusionOk="0" h="7431" w="13759">
                  <a:moveTo>
                    <a:pt x="6873" y="584"/>
                  </a:moveTo>
                  <a:cubicBezTo>
                    <a:pt x="7777" y="584"/>
                    <a:pt x="8639" y="1011"/>
                    <a:pt x="9186" y="1751"/>
                  </a:cubicBezTo>
                  <a:cubicBezTo>
                    <a:pt x="9145" y="1751"/>
                    <a:pt x="9145" y="1751"/>
                    <a:pt x="9094" y="1700"/>
                  </a:cubicBezTo>
                  <a:cubicBezTo>
                    <a:pt x="8889" y="1659"/>
                    <a:pt x="8674" y="1577"/>
                    <a:pt x="8376" y="1577"/>
                  </a:cubicBezTo>
                  <a:cubicBezTo>
                    <a:pt x="7772" y="1577"/>
                    <a:pt x="7218" y="1915"/>
                    <a:pt x="6880" y="2387"/>
                  </a:cubicBezTo>
                  <a:cubicBezTo>
                    <a:pt x="6531" y="1915"/>
                    <a:pt x="5978" y="1577"/>
                    <a:pt x="5383" y="1577"/>
                  </a:cubicBezTo>
                  <a:cubicBezTo>
                    <a:pt x="5086" y="1577"/>
                    <a:pt x="4870" y="1659"/>
                    <a:pt x="4655" y="1700"/>
                  </a:cubicBezTo>
                  <a:cubicBezTo>
                    <a:pt x="4614" y="1751"/>
                    <a:pt x="4614" y="1751"/>
                    <a:pt x="4573" y="1751"/>
                  </a:cubicBezTo>
                  <a:cubicBezTo>
                    <a:pt x="4911" y="1280"/>
                    <a:pt x="5424" y="931"/>
                    <a:pt x="5978" y="726"/>
                  </a:cubicBezTo>
                  <a:cubicBezTo>
                    <a:pt x="6274" y="630"/>
                    <a:pt x="6576" y="584"/>
                    <a:pt x="6873" y="584"/>
                  </a:cubicBezTo>
                  <a:close/>
                  <a:moveTo>
                    <a:pt x="5424" y="2172"/>
                  </a:moveTo>
                  <a:cubicBezTo>
                    <a:pt x="6070" y="2172"/>
                    <a:pt x="6582" y="2725"/>
                    <a:pt x="6582" y="3371"/>
                  </a:cubicBezTo>
                  <a:lnTo>
                    <a:pt x="6582" y="4314"/>
                  </a:lnTo>
                  <a:cubicBezTo>
                    <a:pt x="6193" y="4099"/>
                    <a:pt x="5762" y="3966"/>
                    <a:pt x="5301" y="3966"/>
                  </a:cubicBezTo>
                  <a:lnTo>
                    <a:pt x="1026" y="3966"/>
                  </a:lnTo>
                  <a:lnTo>
                    <a:pt x="1026" y="3330"/>
                  </a:lnTo>
                  <a:cubicBezTo>
                    <a:pt x="1026" y="3074"/>
                    <a:pt x="1282" y="2817"/>
                    <a:pt x="1580" y="2817"/>
                  </a:cubicBezTo>
                  <a:cubicBezTo>
                    <a:pt x="2646" y="2817"/>
                    <a:pt x="3712" y="2643"/>
                    <a:pt x="4737" y="2305"/>
                  </a:cubicBezTo>
                  <a:cubicBezTo>
                    <a:pt x="4788" y="2305"/>
                    <a:pt x="4829" y="2305"/>
                    <a:pt x="4829" y="2264"/>
                  </a:cubicBezTo>
                  <a:cubicBezTo>
                    <a:pt x="5045" y="2213"/>
                    <a:pt x="5168" y="2172"/>
                    <a:pt x="5424" y="2172"/>
                  </a:cubicBezTo>
                  <a:close/>
                  <a:moveTo>
                    <a:pt x="8325" y="2172"/>
                  </a:moveTo>
                  <a:cubicBezTo>
                    <a:pt x="8581" y="2172"/>
                    <a:pt x="8715" y="2213"/>
                    <a:pt x="8930" y="2264"/>
                  </a:cubicBezTo>
                  <a:cubicBezTo>
                    <a:pt x="8930" y="2305"/>
                    <a:pt x="8971" y="2305"/>
                    <a:pt x="9012" y="2305"/>
                  </a:cubicBezTo>
                  <a:cubicBezTo>
                    <a:pt x="10037" y="2643"/>
                    <a:pt x="11103" y="2817"/>
                    <a:pt x="12170" y="2817"/>
                  </a:cubicBezTo>
                  <a:cubicBezTo>
                    <a:pt x="12477" y="2817"/>
                    <a:pt x="12733" y="3074"/>
                    <a:pt x="12733" y="3330"/>
                  </a:cubicBezTo>
                  <a:lnTo>
                    <a:pt x="12733" y="3966"/>
                  </a:lnTo>
                  <a:lnTo>
                    <a:pt x="8458" y="3966"/>
                  </a:lnTo>
                  <a:cubicBezTo>
                    <a:pt x="7987" y="3966"/>
                    <a:pt x="7556" y="4099"/>
                    <a:pt x="7177" y="4314"/>
                  </a:cubicBezTo>
                  <a:lnTo>
                    <a:pt x="7177" y="3371"/>
                  </a:lnTo>
                  <a:cubicBezTo>
                    <a:pt x="7177" y="2725"/>
                    <a:pt x="7690" y="2172"/>
                    <a:pt x="8325" y="2172"/>
                  </a:cubicBezTo>
                  <a:close/>
                  <a:moveTo>
                    <a:pt x="13154" y="4570"/>
                  </a:moveTo>
                  <a:lnTo>
                    <a:pt x="13154" y="5719"/>
                  </a:lnTo>
                  <a:lnTo>
                    <a:pt x="8243" y="5719"/>
                  </a:lnTo>
                  <a:cubicBezTo>
                    <a:pt x="7946" y="5719"/>
                    <a:pt x="7690" y="5934"/>
                    <a:pt x="7649" y="6231"/>
                  </a:cubicBezTo>
                  <a:cubicBezTo>
                    <a:pt x="7556" y="6569"/>
                    <a:pt x="7259" y="6826"/>
                    <a:pt x="6880" y="6826"/>
                  </a:cubicBezTo>
                  <a:cubicBezTo>
                    <a:pt x="6490" y="6826"/>
                    <a:pt x="6193" y="6569"/>
                    <a:pt x="6111" y="6231"/>
                  </a:cubicBezTo>
                  <a:cubicBezTo>
                    <a:pt x="6070" y="5934"/>
                    <a:pt x="5814" y="5719"/>
                    <a:pt x="5506" y="5719"/>
                  </a:cubicBezTo>
                  <a:lnTo>
                    <a:pt x="596" y="5719"/>
                  </a:lnTo>
                  <a:lnTo>
                    <a:pt x="596" y="4570"/>
                  </a:lnTo>
                  <a:lnTo>
                    <a:pt x="5301" y="4570"/>
                  </a:lnTo>
                  <a:cubicBezTo>
                    <a:pt x="5814" y="4570"/>
                    <a:pt x="6326" y="4775"/>
                    <a:pt x="6664" y="5124"/>
                  </a:cubicBezTo>
                  <a:cubicBezTo>
                    <a:pt x="6726" y="5186"/>
                    <a:pt x="6800" y="5216"/>
                    <a:pt x="6876" y="5216"/>
                  </a:cubicBezTo>
                  <a:cubicBezTo>
                    <a:pt x="6952" y="5216"/>
                    <a:pt x="7028" y="5186"/>
                    <a:pt x="7095" y="5124"/>
                  </a:cubicBezTo>
                  <a:cubicBezTo>
                    <a:pt x="7474" y="4775"/>
                    <a:pt x="7946" y="4570"/>
                    <a:pt x="8458" y="4570"/>
                  </a:cubicBezTo>
                  <a:close/>
                  <a:moveTo>
                    <a:pt x="6872" y="1"/>
                  </a:moveTo>
                  <a:cubicBezTo>
                    <a:pt x="6513" y="1"/>
                    <a:pt x="6156" y="54"/>
                    <a:pt x="5814" y="162"/>
                  </a:cubicBezTo>
                  <a:cubicBezTo>
                    <a:pt x="4911" y="470"/>
                    <a:pt x="4143" y="1105"/>
                    <a:pt x="3763" y="1956"/>
                  </a:cubicBezTo>
                  <a:cubicBezTo>
                    <a:pt x="3035" y="2131"/>
                    <a:pt x="2308" y="2213"/>
                    <a:pt x="1580" y="2213"/>
                  </a:cubicBezTo>
                  <a:cubicBezTo>
                    <a:pt x="985" y="2213"/>
                    <a:pt x="473" y="2725"/>
                    <a:pt x="473" y="3330"/>
                  </a:cubicBezTo>
                  <a:lnTo>
                    <a:pt x="473" y="3966"/>
                  </a:lnTo>
                  <a:lnTo>
                    <a:pt x="298" y="3966"/>
                  </a:lnTo>
                  <a:cubicBezTo>
                    <a:pt x="124" y="3966"/>
                    <a:pt x="1" y="4099"/>
                    <a:pt x="1" y="4263"/>
                  </a:cubicBezTo>
                  <a:lnTo>
                    <a:pt x="1" y="6016"/>
                  </a:lnTo>
                  <a:cubicBezTo>
                    <a:pt x="1" y="6190"/>
                    <a:pt x="124" y="6313"/>
                    <a:pt x="298" y="6313"/>
                  </a:cubicBezTo>
                  <a:lnTo>
                    <a:pt x="5506" y="6313"/>
                  </a:lnTo>
                  <a:cubicBezTo>
                    <a:pt x="5506" y="6313"/>
                    <a:pt x="5557" y="6313"/>
                    <a:pt x="5557" y="6364"/>
                  </a:cubicBezTo>
                  <a:cubicBezTo>
                    <a:pt x="5680" y="6959"/>
                    <a:pt x="6234" y="7431"/>
                    <a:pt x="6880" y="7431"/>
                  </a:cubicBezTo>
                  <a:cubicBezTo>
                    <a:pt x="7515" y="7431"/>
                    <a:pt x="8069" y="6959"/>
                    <a:pt x="8202" y="6364"/>
                  </a:cubicBezTo>
                  <a:cubicBezTo>
                    <a:pt x="8202" y="6313"/>
                    <a:pt x="8243" y="6313"/>
                    <a:pt x="8243" y="6313"/>
                  </a:cubicBezTo>
                  <a:lnTo>
                    <a:pt x="13451" y="6313"/>
                  </a:lnTo>
                  <a:cubicBezTo>
                    <a:pt x="13625" y="6313"/>
                    <a:pt x="13758" y="6190"/>
                    <a:pt x="13758" y="6016"/>
                  </a:cubicBezTo>
                  <a:lnTo>
                    <a:pt x="13758" y="4263"/>
                  </a:lnTo>
                  <a:cubicBezTo>
                    <a:pt x="13758" y="4099"/>
                    <a:pt x="13625" y="3966"/>
                    <a:pt x="13451" y="3966"/>
                  </a:cubicBezTo>
                  <a:lnTo>
                    <a:pt x="13328" y="3966"/>
                  </a:lnTo>
                  <a:lnTo>
                    <a:pt x="13328" y="3330"/>
                  </a:lnTo>
                  <a:cubicBezTo>
                    <a:pt x="13328" y="2725"/>
                    <a:pt x="12815" y="2213"/>
                    <a:pt x="12221" y="2213"/>
                  </a:cubicBezTo>
                  <a:cubicBezTo>
                    <a:pt x="11452" y="2213"/>
                    <a:pt x="10724" y="2131"/>
                    <a:pt x="10037" y="1956"/>
                  </a:cubicBezTo>
                  <a:cubicBezTo>
                    <a:pt x="9658" y="1239"/>
                    <a:pt x="9053" y="634"/>
                    <a:pt x="8325" y="296"/>
                  </a:cubicBezTo>
                  <a:cubicBezTo>
                    <a:pt x="7858" y="100"/>
                    <a:pt x="7363" y="1"/>
                    <a:pt x="6872"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 name="Google Shape;352;p32"/>
          <p:cNvGrpSpPr/>
          <p:nvPr/>
        </p:nvGrpSpPr>
        <p:grpSpPr>
          <a:xfrm>
            <a:off x="1104488" y="3625800"/>
            <a:ext cx="343950" cy="344675"/>
            <a:chOff x="2509913" y="2520475"/>
            <a:chExt cx="343950" cy="344675"/>
          </a:xfrm>
        </p:grpSpPr>
        <p:sp>
          <p:nvSpPr>
            <p:cNvPr id="353" name="Google Shape;353;p32"/>
            <p:cNvSpPr/>
            <p:nvPr/>
          </p:nvSpPr>
          <p:spPr>
            <a:xfrm>
              <a:off x="2509913" y="2608825"/>
              <a:ext cx="343950" cy="256325"/>
            </a:xfrm>
            <a:custGeom>
              <a:rect b="b" l="l" r="r" t="t"/>
              <a:pathLst>
                <a:path extrusionOk="0" h="10253" w="13758">
                  <a:moveTo>
                    <a:pt x="5126" y="8674"/>
                  </a:moveTo>
                  <a:cubicBezTo>
                    <a:pt x="5557" y="8674"/>
                    <a:pt x="5977" y="8848"/>
                    <a:pt x="6326" y="9104"/>
                  </a:cubicBezTo>
                  <a:cubicBezTo>
                    <a:pt x="6233" y="9145"/>
                    <a:pt x="6192" y="9145"/>
                    <a:pt x="6151" y="9186"/>
                  </a:cubicBezTo>
                  <a:cubicBezTo>
                    <a:pt x="5977" y="9319"/>
                    <a:pt x="5854" y="9484"/>
                    <a:pt x="5772" y="9658"/>
                  </a:cubicBezTo>
                  <a:lnTo>
                    <a:pt x="554" y="9658"/>
                  </a:lnTo>
                  <a:lnTo>
                    <a:pt x="554" y="8674"/>
                  </a:lnTo>
                  <a:close/>
                  <a:moveTo>
                    <a:pt x="13153" y="8674"/>
                  </a:moveTo>
                  <a:lnTo>
                    <a:pt x="13153" y="9658"/>
                  </a:lnTo>
                  <a:lnTo>
                    <a:pt x="7945" y="9658"/>
                  </a:lnTo>
                  <a:cubicBezTo>
                    <a:pt x="7822" y="9401"/>
                    <a:pt x="7648" y="9227"/>
                    <a:pt x="7392" y="9104"/>
                  </a:cubicBezTo>
                  <a:cubicBezTo>
                    <a:pt x="7730" y="8848"/>
                    <a:pt x="8161" y="8674"/>
                    <a:pt x="8591" y="8674"/>
                  </a:cubicBezTo>
                  <a:close/>
                  <a:moveTo>
                    <a:pt x="298" y="1"/>
                  </a:moveTo>
                  <a:cubicBezTo>
                    <a:pt x="134" y="1"/>
                    <a:pt x="1" y="134"/>
                    <a:pt x="1" y="298"/>
                  </a:cubicBezTo>
                  <a:lnTo>
                    <a:pt x="1" y="8417"/>
                  </a:lnTo>
                  <a:lnTo>
                    <a:pt x="1" y="9955"/>
                  </a:lnTo>
                  <a:cubicBezTo>
                    <a:pt x="1" y="10129"/>
                    <a:pt x="134" y="10252"/>
                    <a:pt x="298" y="10252"/>
                  </a:cubicBezTo>
                  <a:lnTo>
                    <a:pt x="6028" y="10252"/>
                  </a:lnTo>
                  <a:cubicBezTo>
                    <a:pt x="6151" y="10252"/>
                    <a:pt x="6233" y="10170"/>
                    <a:pt x="6285" y="10037"/>
                  </a:cubicBezTo>
                  <a:lnTo>
                    <a:pt x="6326" y="9996"/>
                  </a:lnTo>
                  <a:cubicBezTo>
                    <a:pt x="6367" y="9873"/>
                    <a:pt x="6408" y="9740"/>
                    <a:pt x="6541" y="9699"/>
                  </a:cubicBezTo>
                  <a:cubicBezTo>
                    <a:pt x="6623" y="9617"/>
                    <a:pt x="6746" y="9576"/>
                    <a:pt x="6879" y="9576"/>
                  </a:cubicBezTo>
                  <a:cubicBezTo>
                    <a:pt x="6961" y="9576"/>
                    <a:pt x="7002" y="9576"/>
                    <a:pt x="7054" y="9617"/>
                  </a:cubicBezTo>
                  <a:cubicBezTo>
                    <a:pt x="7259" y="9658"/>
                    <a:pt x="7392" y="9781"/>
                    <a:pt x="7474" y="9996"/>
                  </a:cubicBezTo>
                  <a:lnTo>
                    <a:pt x="7474" y="10037"/>
                  </a:lnTo>
                  <a:cubicBezTo>
                    <a:pt x="7515" y="10170"/>
                    <a:pt x="7648" y="10252"/>
                    <a:pt x="7771" y="10252"/>
                  </a:cubicBezTo>
                  <a:lnTo>
                    <a:pt x="13461" y="10252"/>
                  </a:lnTo>
                  <a:cubicBezTo>
                    <a:pt x="13625" y="10252"/>
                    <a:pt x="13758" y="10129"/>
                    <a:pt x="13758" y="9955"/>
                  </a:cubicBezTo>
                  <a:lnTo>
                    <a:pt x="13758" y="8376"/>
                  </a:lnTo>
                  <a:lnTo>
                    <a:pt x="13758" y="8161"/>
                  </a:lnTo>
                  <a:lnTo>
                    <a:pt x="13758" y="298"/>
                  </a:lnTo>
                  <a:cubicBezTo>
                    <a:pt x="13758" y="134"/>
                    <a:pt x="13625" y="1"/>
                    <a:pt x="13461" y="1"/>
                  </a:cubicBezTo>
                  <a:lnTo>
                    <a:pt x="9698" y="1"/>
                  </a:lnTo>
                  <a:lnTo>
                    <a:pt x="9698" y="606"/>
                  </a:lnTo>
                  <a:lnTo>
                    <a:pt x="13153" y="606"/>
                  </a:lnTo>
                  <a:lnTo>
                    <a:pt x="13153" y="8079"/>
                  </a:lnTo>
                  <a:lnTo>
                    <a:pt x="8591" y="8079"/>
                  </a:lnTo>
                  <a:cubicBezTo>
                    <a:pt x="8079" y="8079"/>
                    <a:pt x="7566" y="8243"/>
                    <a:pt x="7136" y="8551"/>
                  </a:cubicBezTo>
                  <a:lnTo>
                    <a:pt x="7136" y="3374"/>
                  </a:lnTo>
                  <a:lnTo>
                    <a:pt x="6582" y="3374"/>
                  </a:lnTo>
                  <a:lnTo>
                    <a:pt x="6582" y="8551"/>
                  </a:lnTo>
                  <a:cubicBezTo>
                    <a:pt x="6151" y="8243"/>
                    <a:pt x="5639" y="8079"/>
                    <a:pt x="5085" y="8079"/>
                  </a:cubicBezTo>
                  <a:lnTo>
                    <a:pt x="554" y="8079"/>
                  </a:lnTo>
                  <a:lnTo>
                    <a:pt x="554" y="606"/>
                  </a:lnTo>
                  <a:lnTo>
                    <a:pt x="4019" y="606"/>
                  </a:lnTo>
                  <a:lnTo>
                    <a:pt x="4019"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2"/>
            <p:cNvSpPr/>
            <p:nvPr/>
          </p:nvSpPr>
          <p:spPr>
            <a:xfrm>
              <a:off x="2744938" y="2658050"/>
              <a:ext cx="65100" cy="14875"/>
            </a:xfrm>
            <a:custGeom>
              <a:rect b="b" l="l" r="r" t="t"/>
              <a:pathLst>
                <a:path extrusionOk="0" h="595" w="2604">
                  <a:moveTo>
                    <a:pt x="297" y="0"/>
                  </a:moveTo>
                  <a:cubicBezTo>
                    <a:pt x="123" y="0"/>
                    <a:pt x="0" y="123"/>
                    <a:pt x="0" y="338"/>
                  </a:cubicBezTo>
                  <a:cubicBezTo>
                    <a:pt x="41" y="472"/>
                    <a:pt x="164" y="595"/>
                    <a:pt x="297" y="595"/>
                  </a:cubicBezTo>
                  <a:lnTo>
                    <a:pt x="2266" y="595"/>
                  </a:lnTo>
                  <a:cubicBezTo>
                    <a:pt x="2471" y="595"/>
                    <a:pt x="2604" y="431"/>
                    <a:pt x="2563" y="256"/>
                  </a:cubicBezTo>
                  <a:cubicBezTo>
                    <a:pt x="2563" y="82"/>
                    <a:pt x="2430" y="0"/>
                    <a:pt x="2266"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2"/>
            <p:cNvSpPr/>
            <p:nvPr/>
          </p:nvSpPr>
          <p:spPr>
            <a:xfrm>
              <a:off x="2553738" y="2658050"/>
              <a:ext cx="65125" cy="14875"/>
            </a:xfrm>
            <a:custGeom>
              <a:rect b="b" l="l" r="r" t="t"/>
              <a:pathLst>
                <a:path extrusionOk="0" h="595" w="2605">
                  <a:moveTo>
                    <a:pt x="298" y="0"/>
                  </a:moveTo>
                  <a:cubicBezTo>
                    <a:pt x="124" y="0"/>
                    <a:pt x="1" y="123"/>
                    <a:pt x="1" y="338"/>
                  </a:cubicBezTo>
                  <a:cubicBezTo>
                    <a:pt x="42" y="472"/>
                    <a:pt x="175" y="595"/>
                    <a:pt x="298" y="595"/>
                  </a:cubicBezTo>
                  <a:lnTo>
                    <a:pt x="2266" y="595"/>
                  </a:lnTo>
                  <a:cubicBezTo>
                    <a:pt x="2430" y="595"/>
                    <a:pt x="2604" y="431"/>
                    <a:pt x="2563" y="256"/>
                  </a:cubicBezTo>
                  <a:cubicBezTo>
                    <a:pt x="2522" y="82"/>
                    <a:pt x="2389" y="0"/>
                    <a:pt x="2266"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2"/>
            <p:cNvSpPr/>
            <p:nvPr/>
          </p:nvSpPr>
          <p:spPr>
            <a:xfrm>
              <a:off x="2553738" y="2707250"/>
              <a:ext cx="91775" cy="14900"/>
            </a:xfrm>
            <a:custGeom>
              <a:rect b="b" l="l" r="r" t="t"/>
              <a:pathLst>
                <a:path extrusionOk="0" h="596" w="3671">
                  <a:moveTo>
                    <a:pt x="298" y="0"/>
                  </a:moveTo>
                  <a:cubicBezTo>
                    <a:pt x="124" y="0"/>
                    <a:pt x="1" y="165"/>
                    <a:pt x="1" y="339"/>
                  </a:cubicBezTo>
                  <a:cubicBezTo>
                    <a:pt x="42" y="513"/>
                    <a:pt x="175" y="595"/>
                    <a:pt x="298" y="595"/>
                  </a:cubicBezTo>
                  <a:lnTo>
                    <a:pt x="3373" y="595"/>
                  </a:lnTo>
                  <a:cubicBezTo>
                    <a:pt x="3548" y="595"/>
                    <a:pt x="3671" y="421"/>
                    <a:pt x="3671" y="257"/>
                  </a:cubicBezTo>
                  <a:cubicBezTo>
                    <a:pt x="3630" y="123"/>
                    <a:pt x="3507" y="0"/>
                    <a:pt x="3373"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2"/>
            <p:cNvSpPr/>
            <p:nvPr/>
          </p:nvSpPr>
          <p:spPr>
            <a:xfrm>
              <a:off x="2564513" y="2756200"/>
              <a:ext cx="81000" cy="15150"/>
            </a:xfrm>
            <a:custGeom>
              <a:rect b="b" l="l" r="r" t="t"/>
              <a:pathLst>
                <a:path extrusionOk="0" h="606" w="3240">
                  <a:moveTo>
                    <a:pt x="297" y="1"/>
                  </a:moveTo>
                  <a:cubicBezTo>
                    <a:pt x="123" y="1"/>
                    <a:pt x="0" y="175"/>
                    <a:pt x="0" y="349"/>
                  </a:cubicBezTo>
                  <a:cubicBezTo>
                    <a:pt x="41" y="513"/>
                    <a:pt x="164" y="605"/>
                    <a:pt x="338" y="605"/>
                  </a:cubicBezTo>
                  <a:lnTo>
                    <a:pt x="2942" y="605"/>
                  </a:lnTo>
                  <a:cubicBezTo>
                    <a:pt x="3117" y="605"/>
                    <a:pt x="3240" y="431"/>
                    <a:pt x="3240" y="257"/>
                  </a:cubicBezTo>
                  <a:cubicBezTo>
                    <a:pt x="3199" y="134"/>
                    <a:pt x="3076" y="1"/>
                    <a:pt x="2942" y="1"/>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2"/>
            <p:cNvSpPr/>
            <p:nvPr/>
          </p:nvSpPr>
          <p:spPr>
            <a:xfrm>
              <a:off x="2716988" y="2707250"/>
              <a:ext cx="93050" cy="14900"/>
            </a:xfrm>
            <a:custGeom>
              <a:rect b="b" l="l" r="r" t="t"/>
              <a:pathLst>
                <a:path extrusionOk="0" h="596" w="3722">
                  <a:moveTo>
                    <a:pt x="349" y="0"/>
                  </a:moveTo>
                  <a:cubicBezTo>
                    <a:pt x="134" y="0"/>
                    <a:pt x="1" y="165"/>
                    <a:pt x="52" y="339"/>
                  </a:cubicBezTo>
                  <a:cubicBezTo>
                    <a:pt x="52" y="513"/>
                    <a:pt x="175" y="595"/>
                    <a:pt x="349" y="595"/>
                  </a:cubicBezTo>
                  <a:lnTo>
                    <a:pt x="3384" y="595"/>
                  </a:lnTo>
                  <a:cubicBezTo>
                    <a:pt x="3589" y="595"/>
                    <a:pt x="3722" y="421"/>
                    <a:pt x="3681" y="257"/>
                  </a:cubicBezTo>
                  <a:cubicBezTo>
                    <a:pt x="3681" y="123"/>
                    <a:pt x="3548" y="0"/>
                    <a:pt x="3384" y="0"/>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2"/>
            <p:cNvSpPr/>
            <p:nvPr/>
          </p:nvSpPr>
          <p:spPr>
            <a:xfrm>
              <a:off x="2716988" y="2756200"/>
              <a:ext cx="82300" cy="15150"/>
            </a:xfrm>
            <a:custGeom>
              <a:rect b="b" l="l" r="r" t="t"/>
              <a:pathLst>
                <a:path extrusionOk="0" h="606" w="3292">
                  <a:moveTo>
                    <a:pt x="349" y="1"/>
                  </a:moveTo>
                  <a:cubicBezTo>
                    <a:pt x="134" y="1"/>
                    <a:pt x="1" y="175"/>
                    <a:pt x="52" y="349"/>
                  </a:cubicBezTo>
                  <a:cubicBezTo>
                    <a:pt x="52" y="513"/>
                    <a:pt x="175" y="605"/>
                    <a:pt x="349" y="605"/>
                  </a:cubicBezTo>
                  <a:lnTo>
                    <a:pt x="2953" y="605"/>
                  </a:lnTo>
                  <a:cubicBezTo>
                    <a:pt x="3127" y="605"/>
                    <a:pt x="3291" y="431"/>
                    <a:pt x="3250" y="257"/>
                  </a:cubicBezTo>
                  <a:cubicBezTo>
                    <a:pt x="3209" y="134"/>
                    <a:pt x="3076" y="1"/>
                    <a:pt x="2953"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2"/>
            <p:cNvSpPr/>
            <p:nvPr/>
          </p:nvSpPr>
          <p:spPr>
            <a:xfrm>
              <a:off x="2548363" y="2520475"/>
              <a:ext cx="267075" cy="179100"/>
            </a:xfrm>
            <a:custGeom>
              <a:rect b="b" l="l" r="r" t="t"/>
              <a:pathLst>
                <a:path extrusionOk="0" h="7164" w="10683">
                  <a:moveTo>
                    <a:pt x="5341" y="634"/>
                  </a:moveTo>
                  <a:lnTo>
                    <a:pt x="9483" y="2089"/>
                  </a:lnTo>
                  <a:lnTo>
                    <a:pt x="5341" y="3494"/>
                  </a:lnTo>
                  <a:lnTo>
                    <a:pt x="1200" y="2089"/>
                  </a:lnTo>
                  <a:lnTo>
                    <a:pt x="5341" y="634"/>
                  </a:lnTo>
                  <a:close/>
                  <a:moveTo>
                    <a:pt x="7863" y="3279"/>
                  </a:moveTo>
                  <a:lnTo>
                    <a:pt x="7863" y="5585"/>
                  </a:lnTo>
                  <a:lnTo>
                    <a:pt x="5341" y="6569"/>
                  </a:lnTo>
                  <a:lnTo>
                    <a:pt x="2778" y="5585"/>
                  </a:lnTo>
                  <a:lnTo>
                    <a:pt x="2778" y="3279"/>
                  </a:lnTo>
                  <a:lnTo>
                    <a:pt x="5208" y="4089"/>
                  </a:lnTo>
                  <a:cubicBezTo>
                    <a:pt x="5259" y="4140"/>
                    <a:pt x="5300" y="4140"/>
                    <a:pt x="5341" y="4140"/>
                  </a:cubicBezTo>
                  <a:cubicBezTo>
                    <a:pt x="5382" y="4140"/>
                    <a:pt x="5382" y="4140"/>
                    <a:pt x="5423" y="4089"/>
                  </a:cubicBezTo>
                  <a:lnTo>
                    <a:pt x="7863" y="3279"/>
                  </a:lnTo>
                  <a:close/>
                  <a:moveTo>
                    <a:pt x="5335" y="1"/>
                  </a:moveTo>
                  <a:cubicBezTo>
                    <a:pt x="5298" y="1"/>
                    <a:pt x="5254" y="14"/>
                    <a:pt x="5208" y="39"/>
                  </a:cubicBezTo>
                  <a:lnTo>
                    <a:pt x="216" y="1782"/>
                  </a:lnTo>
                  <a:cubicBezTo>
                    <a:pt x="82" y="1874"/>
                    <a:pt x="0" y="1997"/>
                    <a:pt x="0" y="2171"/>
                  </a:cubicBezTo>
                  <a:cubicBezTo>
                    <a:pt x="41" y="2253"/>
                    <a:pt x="133" y="2346"/>
                    <a:pt x="216" y="2387"/>
                  </a:cubicBezTo>
                  <a:lnTo>
                    <a:pt x="2184" y="3063"/>
                  </a:lnTo>
                  <a:lnTo>
                    <a:pt x="2184" y="5800"/>
                  </a:lnTo>
                  <a:cubicBezTo>
                    <a:pt x="2184" y="5934"/>
                    <a:pt x="2266" y="6016"/>
                    <a:pt x="2389" y="6057"/>
                  </a:cubicBezTo>
                  <a:lnTo>
                    <a:pt x="5208" y="7164"/>
                  </a:lnTo>
                  <a:lnTo>
                    <a:pt x="5423" y="7164"/>
                  </a:lnTo>
                  <a:lnTo>
                    <a:pt x="8283" y="6057"/>
                  </a:lnTo>
                  <a:cubicBezTo>
                    <a:pt x="8376" y="6016"/>
                    <a:pt x="8458" y="5934"/>
                    <a:pt x="8458" y="5800"/>
                  </a:cubicBezTo>
                  <a:lnTo>
                    <a:pt x="8458" y="3063"/>
                  </a:lnTo>
                  <a:lnTo>
                    <a:pt x="10426" y="2387"/>
                  </a:lnTo>
                  <a:cubicBezTo>
                    <a:pt x="10549" y="2346"/>
                    <a:pt x="10590" y="2253"/>
                    <a:pt x="10641" y="2171"/>
                  </a:cubicBezTo>
                  <a:cubicBezTo>
                    <a:pt x="10682" y="1997"/>
                    <a:pt x="10590" y="1874"/>
                    <a:pt x="10467" y="1782"/>
                  </a:cubicBezTo>
                  <a:lnTo>
                    <a:pt x="5423" y="39"/>
                  </a:lnTo>
                  <a:cubicBezTo>
                    <a:pt x="5403" y="14"/>
                    <a:pt x="5372" y="1"/>
                    <a:pt x="5335" y="1"/>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3"/>
          <p:cNvSpPr/>
          <p:nvPr/>
        </p:nvSpPr>
        <p:spPr>
          <a:xfrm>
            <a:off x="2593875" y="3526538"/>
            <a:ext cx="516300" cy="516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3"/>
          <p:cNvSpPr/>
          <p:nvPr/>
        </p:nvSpPr>
        <p:spPr>
          <a:xfrm>
            <a:off x="1374675" y="1209225"/>
            <a:ext cx="516300" cy="5163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368" name="Google Shape;368;p33"/>
          <p:cNvSpPr txBox="1"/>
          <p:nvPr>
            <p:ph idx="1" type="subTitle"/>
          </p:nvPr>
        </p:nvSpPr>
        <p:spPr>
          <a:xfrm>
            <a:off x="2032350" y="1565625"/>
            <a:ext cx="48768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modern LLMs like GPT are applied in text generation and understanding.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69" name="Google Shape;369;p33"/>
          <p:cNvSpPr txBox="1"/>
          <p:nvPr>
            <p:ph idx="2" type="subTitle"/>
          </p:nvPr>
        </p:nvSpPr>
        <p:spPr>
          <a:xfrm>
            <a:off x="2641957" y="2723563"/>
            <a:ext cx="48768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Methods for retrieving relevant scientific articles for health-related queries.</a:t>
            </a:r>
            <a:endParaRPr/>
          </a:p>
          <a:p>
            <a:pPr indent="0" lvl="0" marL="0" rtl="0" algn="l">
              <a:spcBef>
                <a:spcPts val="0"/>
              </a:spcBef>
              <a:spcAft>
                <a:spcPts val="0"/>
              </a:spcAft>
              <a:buNone/>
            </a:pPr>
            <a:r>
              <a:t/>
            </a:r>
            <a:endParaRPr/>
          </a:p>
        </p:txBody>
      </p:sp>
      <p:sp>
        <p:nvSpPr>
          <p:cNvPr id="370" name="Google Shape;370;p33"/>
          <p:cNvSpPr txBox="1"/>
          <p:nvPr>
            <p:ph idx="3" type="subTitle"/>
          </p:nvPr>
        </p:nvSpPr>
        <p:spPr>
          <a:xfrm>
            <a:off x="3251550" y="3881500"/>
            <a:ext cx="44637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Exploring summarization approaches, with a focus on simplifying technical health information.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71" name="Google Shape;371;p33"/>
          <p:cNvSpPr txBox="1"/>
          <p:nvPr>
            <p:ph idx="4" type="subTitle"/>
          </p:nvPr>
        </p:nvSpPr>
        <p:spPr>
          <a:xfrm>
            <a:off x="2032350" y="1253625"/>
            <a:ext cx="4876800" cy="42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Large Language Models</a:t>
            </a:r>
            <a:endParaRPr/>
          </a:p>
        </p:txBody>
      </p:sp>
      <p:sp>
        <p:nvSpPr>
          <p:cNvPr id="372" name="Google Shape;372;p33"/>
          <p:cNvSpPr txBox="1"/>
          <p:nvPr>
            <p:ph idx="5" type="subTitle"/>
          </p:nvPr>
        </p:nvSpPr>
        <p:spPr>
          <a:xfrm>
            <a:off x="2641950" y="2412275"/>
            <a:ext cx="4876800" cy="42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Neural Information Retrieval</a:t>
            </a:r>
            <a:endParaRPr/>
          </a:p>
        </p:txBody>
      </p:sp>
      <p:sp>
        <p:nvSpPr>
          <p:cNvPr id="373" name="Google Shape;373;p33"/>
          <p:cNvSpPr txBox="1"/>
          <p:nvPr>
            <p:ph idx="6" type="subTitle"/>
          </p:nvPr>
        </p:nvSpPr>
        <p:spPr>
          <a:xfrm>
            <a:off x="3251550" y="3570925"/>
            <a:ext cx="4876800" cy="427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Summarization Techniques</a:t>
            </a:r>
            <a:endParaRPr/>
          </a:p>
        </p:txBody>
      </p:sp>
      <p:grpSp>
        <p:nvGrpSpPr>
          <p:cNvPr id="374" name="Google Shape;374;p33"/>
          <p:cNvGrpSpPr/>
          <p:nvPr/>
        </p:nvGrpSpPr>
        <p:grpSpPr>
          <a:xfrm>
            <a:off x="2680038" y="3640513"/>
            <a:ext cx="343950" cy="288325"/>
            <a:chOff x="7796863" y="2004525"/>
            <a:chExt cx="343950" cy="288325"/>
          </a:xfrm>
        </p:grpSpPr>
        <p:sp>
          <p:nvSpPr>
            <p:cNvPr id="375" name="Google Shape;375;p33"/>
            <p:cNvSpPr/>
            <p:nvPr/>
          </p:nvSpPr>
          <p:spPr>
            <a:xfrm>
              <a:off x="7796863" y="2004525"/>
              <a:ext cx="343950" cy="288325"/>
            </a:xfrm>
            <a:custGeom>
              <a:rect b="b" l="l" r="r" t="t"/>
              <a:pathLst>
                <a:path extrusionOk="0" h="11533" w="13758">
                  <a:moveTo>
                    <a:pt x="6582" y="595"/>
                  </a:moveTo>
                  <a:lnTo>
                    <a:pt x="6582" y="8755"/>
                  </a:lnTo>
                  <a:lnTo>
                    <a:pt x="1026" y="8755"/>
                  </a:lnTo>
                  <a:lnTo>
                    <a:pt x="1026" y="1107"/>
                  </a:lnTo>
                  <a:cubicBezTo>
                    <a:pt x="1026" y="851"/>
                    <a:pt x="1282" y="595"/>
                    <a:pt x="1579" y="595"/>
                  </a:cubicBezTo>
                  <a:close/>
                  <a:moveTo>
                    <a:pt x="12179" y="595"/>
                  </a:moveTo>
                  <a:cubicBezTo>
                    <a:pt x="12477" y="595"/>
                    <a:pt x="12733" y="810"/>
                    <a:pt x="12733" y="1107"/>
                  </a:cubicBezTo>
                  <a:lnTo>
                    <a:pt x="12733" y="8755"/>
                  </a:lnTo>
                  <a:lnTo>
                    <a:pt x="7177" y="8755"/>
                  </a:lnTo>
                  <a:lnTo>
                    <a:pt x="7177" y="595"/>
                  </a:lnTo>
                  <a:close/>
                  <a:moveTo>
                    <a:pt x="13163" y="9349"/>
                  </a:moveTo>
                  <a:lnTo>
                    <a:pt x="13163" y="9995"/>
                  </a:lnTo>
                  <a:cubicBezTo>
                    <a:pt x="13163" y="10508"/>
                    <a:pt x="12774" y="10938"/>
                    <a:pt x="12261" y="10938"/>
                  </a:cubicBezTo>
                  <a:lnTo>
                    <a:pt x="1497" y="10938"/>
                  </a:lnTo>
                  <a:cubicBezTo>
                    <a:pt x="985" y="10938"/>
                    <a:pt x="605" y="10508"/>
                    <a:pt x="605" y="9995"/>
                  </a:cubicBezTo>
                  <a:lnTo>
                    <a:pt x="605" y="9349"/>
                  </a:lnTo>
                  <a:close/>
                  <a:moveTo>
                    <a:pt x="1579" y="0"/>
                  </a:moveTo>
                  <a:cubicBezTo>
                    <a:pt x="985" y="0"/>
                    <a:pt x="472" y="513"/>
                    <a:pt x="472" y="1107"/>
                  </a:cubicBezTo>
                  <a:lnTo>
                    <a:pt x="472" y="8755"/>
                  </a:lnTo>
                  <a:lnTo>
                    <a:pt x="298" y="8755"/>
                  </a:lnTo>
                  <a:cubicBezTo>
                    <a:pt x="134" y="8755"/>
                    <a:pt x="0" y="8888"/>
                    <a:pt x="0" y="9052"/>
                  </a:cubicBezTo>
                  <a:lnTo>
                    <a:pt x="0" y="9995"/>
                  </a:lnTo>
                  <a:cubicBezTo>
                    <a:pt x="0" y="10846"/>
                    <a:pt x="687" y="11533"/>
                    <a:pt x="1497" y="11533"/>
                  </a:cubicBezTo>
                  <a:lnTo>
                    <a:pt x="12261" y="11533"/>
                  </a:lnTo>
                  <a:cubicBezTo>
                    <a:pt x="13071" y="11533"/>
                    <a:pt x="13758" y="10846"/>
                    <a:pt x="13758" y="9995"/>
                  </a:cubicBezTo>
                  <a:lnTo>
                    <a:pt x="13758" y="9052"/>
                  </a:lnTo>
                  <a:cubicBezTo>
                    <a:pt x="13758" y="8888"/>
                    <a:pt x="13625" y="8755"/>
                    <a:pt x="13461" y="8755"/>
                  </a:cubicBezTo>
                  <a:lnTo>
                    <a:pt x="13286" y="8755"/>
                  </a:lnTo>
                  <a:lnTo>
                    <a:pt x="13286" y="1107"/>
                  </a:lnTo>
                  <a:cubicBezTo>
                    <a:pt x="13286" y="513"/>
                    <a:pt x="12815" y="0"/>
                    <a:pt x="12179"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3"/>
            <p:cNvSpPr/>
            <p:nvPr/>
          </p:nvSpPr>
          <p:spPr>
            <a:xfrm>
              <a:off x="7851463" y="2048350"/>
              <a:ext cx="48975" cy="58700"/>
            </a:xfrm>
            <a:custGeom>
              <a:rect b="b" l="l" r="r" t="t"/>
              <a:pathLst>
                <a:path extrusionOk="0" h="2348" w="1959">
                  <a:moveTo>
                    <a:pt x="338" y="0"/>
                  </a:moveTo>
                  <a:cubicBezTo>
                    <a:pt x="164" y="0"/>
                    <a:pt x="41" y="82"/>
                    <a:pt x="41" y="256"/>
                  </a:cubicBezTo>
                  <a:cubicBezTo>
                    <a:pt x="0" y="420"/>
                    <a:pt x="164" y="595"/>
                    <a:pt x="338" y="595"/>
                  </a:cubicBezTo>
                  <a:lnTo>
                    <a:pt x="677" y="595"/>
                  </a:lnTo>
                  <a:lnTo>
                    <a:pt x="677" y="2050"/>
                  </a:lnTo>
                  <a:cubicBezTo>
                    <a:pt x="677" y="2173"/>
                    <a:pt x="810" y="2307"/>
                    <a:pt x="933" y="2348"/>
                  </a:cubicBezTo>
                  <a:cubicBezTo>
                    <a:pt x="1107" y="2348"/>
                    <a:pt x="1281" y="2214"/>
                    <a:pt x="1281" y="2050"/>
                  </a:cubicBezTo>
                  <a:lnTo>
                    <a:pt x="1281" y="595"/>
                  </a:lnTo>
                  <a:lnTo>
                    <a:pt x="1620" y="595"/>
                  </a:lnTo>
                  <a:cubicBezTo>
                    <a:pt x="1794" y="595"/>
                    <a:pt x="1917" y="513"/>
                    <a:pt x="1917" y="338"/>
                  </a:cubicBezTo>
                  <a:cubicBezTo>
                    <a:pt x="1958" y="164"/>
                    <a:pt x="1835" y="0"/>
                    <a:pt x="1620" y="0"/>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3"/>
            <p:cNvSpPr/>
            <p:nvPr/>
          </p:nvSpPr>
          <p:spPr>
            <a:xfrm>
              <a:off x="7905788" y="2092175"/>
              <a:ext cx="27950" cy="14875"/>
            </a:xfrm>
            <a:custGeom>
              <a:rect b="b" l="l" r="r" t="t"/>
              <a:pathLst>
                <a:path extrusionOk="0" h="595" w="1118">
                  <a:moveTo>
                    <a:pt x="349" y="0"/>
                  </a:moveTo>
                  <a:cubicBezTo>
                    <a:pt x="175" y="0"/>
                    <a:pt x="0" y="164"/>
                    <a:pt x="41" y="338"/>
                  </a:cubicBezTo>
                  <a:cubicBezTo>
                    <a:pt x="41" y="461"/>
                    <a:pt x="216" y="595"/>
                    <a:pt x="349" y="595"/>
                  </a:cubicBezTo>
                  <a:lnTo>
                    <a:pt x="769" y="595"/>
                  </a:lnTo>
                  <a:cubicBezTo>
                    <a:pt x="943" y="595"/>
                    <a:pt x="1118" y="420"/>
                    <a:pt x="1067" y="256"/>
                  </a:cubicBezTo>
                  <a:cubicBezTo>
                    <a:pt x="1026" y="82"/>
                    <a:pt x="902" y="0"/>
                    <a:pt x="769"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3"/>
            <p:cNvSpPr/>
            <p:nvPr/>
          </p:nvSpPr>
          <p:spPr>
            <a:xfrm>
              <a:off x="7851463" y="2135725"/>
              <a:ext cx="82275" cy="15150"/>
            </a:xfrm>
            <a:custGeom>
              <a:rect b="b" l="l" r="r" t="t"/>
              <a:pathLst>
                <a:path extrusionOk="0" h="606" w="3291">
                  <a:moveTo>
                    <a:pt x="338" y="1"/>
                  </a:moveTo>
                  <a:cubicBezTo>
                    <a:pt x="123" y="1"/>
                    <a:pt x="0" y="175"/>
                    <a:pt x="41" y="349"/>
                  </a:cubicBezTo>
                  <a:cubicBezTo>
                    <a:pt x="41" y="472"/>
                    <a:pt x="164" y="606"/>
                    <a:pt x="338" y="606"/>
                  </a:cubicBezTo>
                  <a:lnTo>
                    <a:pt x="2942" y="606"/>
                  </a:lnTo>
                  <a:cubicBezTo>
                    <a:pt x="3116" y="606"/>
                    <a:pt x="3291" y="431"/>
                    <a:pt x="3240" y="257"/>
                  </a:cubicBezTo>
                  <a:cubicBezTo>
                    <a:pt x="3199" y="93"/>
                    <a:pt x="3075" y="1"/>
                    <a:pt x="2942"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3"/>
            <p:cNvSpPr/>
            <p:nvPr/>
          </p:nvSpPr>
          <p:spPr>
            <a:xfrm>
              <a:off x="8004188" y="2048350"/>
              <a:ext cx="82050" cy="14875"/>
            </a:xfrm>
            <a:custGeom>
              <a:rect b="b" l="l" r="r" t="t"/>
              <a:pathLst>
                <a:path extrusionOk="0" h="595" w="3282">
                  <a:moveTo>
                    <a:pt x="339" y="0"/>
                  </a:moveTo>
                  <a:cubicBezTo>
                    <a:pt x="165" y="0"/>
                    <a:pt x="1" y="164"/>
                    <a:pt x="42" y="338"/>
                  </a:cubicBezTo>
                  <a:cubicBezTo>
                    <a:pt x="83" y="513"/>
                    <a:pt x="206" y="595"/>
                    <a:pt x="339" y="595"/>
                  </a:cubicBezTo>
                  <a:lnTo>
                    <a:pt x="2943" y="595"/>
                  </a:lnTo>
                  <a:cubicBezTo>
                    <a:pt x="3158" y="595"/>
                    <a:pt x="3281" y="420"/>
                    <a:pt x="3240" y="256"/>
                  </a:cubicBezTo>
                  <a:cubicBezTo>
                    <a:pt x="3240" y="82"/>
                    <a:pt x="3117" y="0"/>
                    <a:pt x="2943" y="0"/>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3"/>
            <p:cNvSpPr/>
            <p:nvPr/>
          </p:nvSpPr>
          <p:spPr>
            <a:xfrm>
              <a:off x="8004188" y="2092175"/>
              <a:ext cx="82050" cy="14875"/>
            </a:xfrm>
            <a:custGeom>
              <a:rect b="b" l="l" r="r" t="t"/>
              <a:pathLst>
                <a:path extrusionOk="0" h="595" w="3282">
                  <a:moveTo>
                    <a:pt x="339" y="0"/>
                  </a:moveTo>
                  <a:cubicBezTo>
                    <a:pt x="165" y="0"/>
                    <a:pt x="1" y="164"/>
                    <a:pt x="42" y="338"/>
                  </a:cubicBezTo>
                  <a:cubicBezTo>
                    <a:pt x="83" y="461"/>
                    <a:pt x="206" y="595"/>
                    <a:pt x="339" y="595"/>
                  </a:cubicBezTo>
                  <a:lnTo>
                    <a:pt x="2943" y="595"/>
                  </a:lnTo>
                  <a:cubicBezTo>
                    <a:pt x="3158" y="595"/>
                    <a:pt x="3281" y="420"/>
                    <a:pt x="3240" y="256"/>
                  </a:cubicBezTo>
                  <a:cubicBezTo>
                    <a:pt x="3240" y="82"/>
                    <a:pt x="3117" y="0"/>
                    <a:pt x="2943"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3"/>
            <p:cNvSpPr/>
            <p:nvPr/>
          </p:nvSpPr>
          <p:spPr>
            <a:xfrm>
              <a:off x="8004188" y="2135725"/>
              <a:ext cx="82050" cy="15150"/>
            </a:xfrm>
            <a:custGeom>
              <a:rect b="b" l="l" r="r" t="t"/>
              <a:pathLst>
                <a:path extrusionOk="0" h="606" w="3282">
                  <a:moveTo>
                    <a:pt x="339" y="1"/>
                  </a:moveTo>
                  <a:cubicBezTo>
                    <a:pt x="165" y="1"/>
                    <a:pt x="1" y="175"/>
                    <a:pt x="42" y="349"/>
                  </a:cubicBezTo>
                  <a:cubicBezTo>
                    <a:pt x="83" y="472"/>
                    <a:pt x="206" y="606"/>
                    <a:pt x="339" y="606"/>
                  </a:cubicBezTo>
                  <a:lnTo>
                    <a:pt x="2943" y="606"/>
                  </a:lnTo>
                  <a:cubicBezTo>
                    <a:pt x="3158" y="606"/>
                    <a:pt x="3281" y="431"/>
                    <a:pt x="3240" y="257"/>
                  </a:cubicBezTo>
                  <a:cubicBezTo>
                    <a:pt x="3240" y="93"/>
                    <a:pt x="3117" y="1"/>
                    <a:pt x="2943" y="1"/>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3"/>
            <p:cNvSpPr/>
            <p:nvPr/>
          </p:nvSpPr>
          <p:spPr>
            <a:xfrm>
              <a:off x="8004188" y="2179550"/>
              <a:ext cx="82050" cy="15150"/>
            </a:xfrm>
            <a:custGeom>
              <a:rect b="b" l="l" r="r" t="t"/>
              <a:pathLst>
                <a:path extrusionOk="0" h="606" w="3282">
                  <a:moveTo>
                    <a:pt x="339" y="1"/>
                  </a:moveTo>
                  <a:cubicBezTo>
                    <a:pt x="165" y="1"/>
                    <a:pt x="1" y="175"/>
                    <a:pt x="42" y="349"/>
                  </a:cubicBezTo>
                  <a:cubicBezTo>
                    <a:pt x="83" y="472"/>
                    <a:pt x="206" y="606"/>
                    <a:pt x="339" y="606"/>
                  </a:cubicBezTo>
                  <a:lnTo>
                    <a:pt x="2943" y="606"/>
                  </a:lnTo>
                  <a:cubicBezTo>
                    <a:pt x="3158" y="606"/>
                    <a:pt x="3281" y="431"/>
                    <a:pt x="3240" y="257"/>
                  </a:cubicBezTo>
                  <a:cubicBezTo>
                    <a:pt x="3240" y="93"/>
                    <a:pt x="3117" y="1"/>
                    <a:pt x="2943"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3"/>
            <p:cNvSpPr/>
            <p:nvPr/>
          </p:nvSpPr>
          <p:spPr>
            <a:xfrm>
              <a:off x="7851463" y="2179550"/>
              <a:ext cx="82275" cy="15150"/>
            </a:xfrm>
            <a:custGeom>
              <a:rect b="b" l="l" r="r" t="t"/>
              <a:pathLst>
                <a:path extrusionOk="0" h="606" w="3291">
                  <a:moveTo>
                    <a:pt x="338" y="1"/>
                  </a:moveTo>
                  <a:cubicBezTo>
                    <a:pt x="123" y="1"/>
                    <a:pt x="0" y="175"/>
                    <a:pt x="41" y="349"/>
                  </a:cubicBezTo>
                  <a:cubicBezTo>
                    <a:pt x="41" y="472"/>
                    <a:pt x="164" y="606"/>
                    <a:pt x="338" y="606"/>
                  </a:cubicBezTo>
                  <a:lnTo>
                    <a:pt x="2942" y="606"/>
                  </a:lnTo>
                  <a:cubicBezTo>
                    <a:pt x="3116" y="606"/>
                    <a:pt x="3291" y="431"/>
                    <a:pt x="3240" y="257"/>
                  </a:cubicBezTo>
                  <a:cubicBezTo>
                    <a:pt x="3199" y="93"/>
                    <a:pt x="3075" y="1"/>
                    <a:pt x="2942" y="1"/>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84" name="Google Shape;384;p33"/>
          <p:cNvCxnSpPr>
            <a:stCxn id="366" idx="2"/>
          </p:cNvCxnSpPr>
          <p:nvPr/>
        </p:nvCxnSpPr>
        <p:spPr>
          <a:xfrm>
            <a:off x="1632825" y="1725525"/>
            <a:ext cx="0" cy="3441900"/>
          </a:xfrm>
          <a:prstGeom prst="straightConnector1">
            <a:avLst/>
          </a:prstGeom>
          <a:noFill/>
          <a:ln cap="flat" cmpd="sng" w="19050">
            <a:solidFill>
              <a:schemeClr val="dk1"/>
            </a:solidFill>
            <a:prstDash val="solid"/>
            <a:round/>
            <a:headEnd len="med" w="med" type="none"/>
            <a:tailEnd len="med" w="med" type="none"/>
          </a:ln>
        </p:spPr>
      </p:cxnSp>
      <p:cxnSp>
        <p:nvCxnSpPr>
          <p:cNvPr id="385" name="Google Shape;385;p33"/>
          <p:cNvCxnSpPr>
            <a:stCxn id="386" idx="2"/>
          </p:cNvCxnSpPr>
          <p:nvPr/>
        </p:nvCxnSpPr>
        <p:spPr>
          <a:xfrm>
            <a:off x="2242425" y="2898275"/>
            <a:ext cx="0" cy="2295600"/>
          </a:xfrm>
          <a:prstGeom prst="straightConnector1">
            <a:avLst/>
          </a:prstGeom>
          <a:noFill/>
          <a:ln cap="flat" cmpd="sng" w="19050">
            <a:solidFill>
              <a:schemeClr val="dk1"/>
            </a:solidFill>
            <a:prstDash val="solid"/>
            <a:round/>
            <a:headEnd len="med" w="med" type="none"/>
            <a:tailEnd len="med" w="med" type="none"/>
          </a:ln>
        </p:spPr>
      </p:cxnSp>
      <p:cxnSp>
        <p:nvCxnSpPr>
          <p:cNvPr id="387" name="Google Shape;387;p33"/>
          <p:cNvCxnSpPr>
            <a:stCxn id="365" idx="2"/>
          </p:cNvCxnSpPr>
          <p:nvPr/>
        </p:nvCxnSpPr>
        <p:spPr>
          <a:xfrm>
            <a:off x="2852025" y="4042838"/>
            <a:ext cx="0" cy="1184100"/>
          </a:xfrm>
          <a:prstGeom prst="straightConnector1">
            <a:avLst/>
          </a:prstGeom>
          <a:noFill/>
          <a:ln cap="flat" cmpd="sng" w="19050">
            <a:solidFill>
              <a:schemeClr val="dk1"/>
            </a:solidFill>
            <a:prstDash val="solid"/>
            <a:round/>
            <a:headEnd len="med" w="med" type="none"/>
            <a:tailEnd len="med" w="med" type="none"/>
          </a:ln>
        </p:spPr>
      </p:cxnSp>
      <p:sp>
        <p:nvSpPr>
          <p:cNvPr id="388" name="Google Shape;388;p33"/>
          <p:cNvSpPr txBox="1"/>
          <p:nvPr>
            <p:ph idx="12" type="sldNum"/>
          </p:nvPr>
        </p:nvSpPr>
        <p:spPr>
          <a:xfrm>
            <a:off x="8392050" y="4454400"/>
            <a:ext cx="5487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grpSp>
        <p:nvGrpSpPr>
          <p:cNvPr id="389" name="Google Shape;389;p33"/>
          <p:cNvGrpSpPr/>
          <p:nvPr/>
        </p:nvGrpSpPr>
        <p:grpSpPr>
          <a:xfrm>
            <a:off x="2069913" y="2453663"/>
            <a:ext cx="345000" cy="344725"/>
            <a:chOff x="5551263" y="3074775"/>
            <a:chExt cx="345000" cy="344725"/>
          </a:xfrm>
        </p:grpSpPr>
        <p:sp>
          <p:nvSpPr>
            <p:cNvPr id="390" name="Google Shape;390;p33"/>
            <p:cNvSpPr/>
            <p:nvPr/>
          </p:nvSpPr>
          <p:spPr>
            <a:xfrm>
              <a:off x="5736063" y="3086300"/>
              <a:ext cx="130200" cy="156875"/>
            </a:xfrm>
            <a:custGeom>
              <a:rect b="b" l="l" r="r" t="t"/>
              <a:pathLst>
                <a:path extrusionOk="0" h="6275" w="5208">
                  <a:moveTo>
                    <a:pt x="1364" y="0"/>
                  </a:moveTo>
                  <a:lnTo>
                    <a:pt x="421" y="1108"/>
                  </a:lnTo>
                  <a:cubicBezTo>
                    <a:pt x="41" y="1497"/>
                    <a:pt x="41" y="2133"/>
                    <a:pt x="380" y="2563"/>
                  </a:cubicBezTo>
                  <a:lnTo>
                    <a:pt x="421" y="2645"/>
                  </a:lnTo>
                  <a:cubicBezTo>
                    <a:pt x="595" y="2820"/>
                    <a:pt x="595" y="3076"/>
                    <a:pt x="462" y="3240"/>
                  </a:cubicBezTo>
                  <a:lnTo>
                    <a:pt x="298" y="3496"/>
                  </a:lnTo>
                  <a:cubicBezTo>
                    <a:pt x="0" y="3927"/>
                    <a:pt x="41" y="4521"/>
                    <a:pt x="421" y="4911"/>
                  </a:cubicBezTo>
                  <a:lnTo>
                    <a:pt x="769" y="5249"/>
                  </a:lnTo>
                  <a:cubicBezTo>
                    <a:pt x="980" y="5460"/>
                    <a:pt x="1247" y="5560"/>
                    <a:pt x="1523" y="5560"/>
                  </a:cubicBezTo>
                  <a:cubicBezTo>
                    <a:pt x="1583" y="5560"/>
                    <a:pt x="1642" y="5555"/>
                    <a:pt x="1702" y="5546"/>
                  </a:cubicBezTo>
                  <a:lnTo>
                    <a:pt x="2819" y="5423"/>
                  </a:lnTo>
                  <a:cubicBezTo>
                    <a:pt x="2983" y="5423"/>
                    <a:pt x="3158" y="5505"/>
                    <a:pt x="3281" y="5639"/>
                  </a:cubicBezTo>
                  <a:lnTo>
                    <a:pt x="3414" y="5803"/>
                  </a:lnTo>
                  <a:cubicBezTo>
                    <a:pt x="3629" y="6110"/>
                    <a:pt x="3927" y="6274"/>
                    <a:pt x="4306" y="6274"/>
                  </a:cubicBezTo>
                  <a:lnTo>
                    <a:pt x="5208" y="6274"/>
                  </a:lnTo>
                  <a:lnTo>
                    <a:pt x="5208" y="5680"/>
                  </a:lnTo>
                  <a:lnTo>
                    <a:pt x="4306" y="5680"/>
                  </a:lnTo>
                  <a:cubicBezTo>
                    <a:pt x="4142" y="5680"/>
                    <a:pt x="3968" y="5598"/>
                    <a:pt x="3886" y="5464"/>
                  </a:cubicBezTo>
                  <a:lnTo>
                    <a:pt x="3752" y="5290"/>
                  </a:lnTo>
                  <a:cubicBezTo>
                    <a:pt x="3522" y="5023"/>
                    <a:pt x="3193" y="4864"/>
                    <a:pt x="2846" y="4864"/>
                  </a:cubicBezTo>
                  <a:cubicBezTo>
                    <a:pt x="2806" y="4864"/>
                    <a:pt x="2767" y="4866"/>
                    <a:pt x="2727" y="4870"/>
                  </a:cubicBezTo>
                  <a:lnTo>
                    <a:pt x="1620" y="4993"/>
                  </a:lnTo>
                  <a:cubicBezTo>
                    <a:pt x="1446" y="4993"/>
                    <a:pt x="1323" y="4952"/>
                    <a:pt x="1189" y="4829"/>
                  </a:cubicBezTo>
                  <a:lnTo>
                    <a:pt x="851" y="4480"/>
                  </a:lnTo>
                  <a:cubicBezTo>
                    <a:pt x="677" y="4316"/>
                    <a:pt x="636" y="4009"/>
                    <a:pt x="769" y="3845"/>
                  </a:cubicBezTo>
                  <a:lnTo>
                    <a:pt x="933" y="3588"/>
                  </a:lnTo>
                  <a:cubicBezTo>
                    <a:pt x="1230" y="3158"/>
                    <a:pt x="1189" y="2645"/>
                    <a:pt x="892" y="2266"/>
                  </a:cubicBezTo>
                  <a:lnTo>
                    <a:pt x="851" y="2174"/>
                  </a:lnTo>
                  <a:cubicBezTo>
                    <a:pt x="677" y="1958"/>
                    <a:pt x="677" y="1702"/>
                    <a:pt x="851" y="1497"/>
                  </a:cubicBezTo>
                  <a:lnTo>
                    <a:pt x="1835" y="421"/>
                  </a:lnTo>
                  <a:lnTo>
                    <a:pt x="1364"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3"/>
            <p:cNvSpPr/>
            <p:nvPr/>
          </p:nvSpPr>
          <p:spPr>
            <a:xfrm>
              <a:off x="5583313" y="3105525"/>
              <a:ext cx="102525" cy="153800"/>
            </a:xfrm>
            <a:custGeom>
              <a:rect b="b" l="l" r="r" t="t"/>
              <a:pathLst>
                <a:path extrusionOk="0" h="6152" w="4101">
                  <a:moveTo>
                    <a:pt x="2389" y="0"/>
                  </a:moveTo>
                  <a:lnTo>
                    <a:pt x="2010" y="421"/>
                  </a:lnTo>
                  <a:lnTo>
                    <a:pt x="2902" y="1241"/>
                  </a:lnTo>
                  <a:cubicBezTo>
                    <a:pt x="3117" y="1405"/>
                    <a:pt x="3158" y="1702"/>
                    <a:pt x="2984" y="1917"/>
                  </a:cubicBezTo>
                  <a:lnTo>
                    <a:pt x="2943" y="2010"/>
                  </a:lnTo>
                  <a:cubicBezTo>
                    <a:pt x="2604" y="2522"/>
                    <a:pt x="2727" y="3158"/>
                    <a:pt x="3158" y="3496"/>
                  </a:cubicBezTo>
                  <a:cubicBezTo>
                    <a:pt x="3414" y="3711"/>
                    <a:pt x="3414" y="3968"/>
                    <a:pt x="3332" y="4142"/>
                  </a:cubicBezTo>
                  <a:lnTo>
                    <a:pt x="2902" y="5085"/>
                  </a:lnTo>
                  <a:cubicBezTo>
                    <a:pt x="2861" y="5249"/>
                    <a:pt x="2686" y="5382"/>
                    <a:pt x="2471" y="5382"/>
                  </a:cubicBezTo>
                  <a:lnTo>
                    <a:pt x="0" y="5546"/>
                  </a:lnTo>
                  <a:lnTo>
                    <a:pt x="0" y="6151"/>
                  </a:lnTo>
                  <a:lnTo>
                    <a:pt x="2522" y="5977"/>
                  </a:lnTo>
                  <a:cubicBezTo>
                    <a:pt x="2943" y="5936"/>
                    <a:pt x="3291" y="5680"/>
                    <a:pt x="3455" y="5290"/>
                  </a:cubicBezTo>
                  <a:lnTo>
                    <a:pt x="3886" y="4398"/>
                  </a:lnTo>
                  <a:cubicBezTo>
                    <a:pt x="4101" y="3927"/>
                    <a:pt x="3968" y="3373"/>
                    <a:pt x="3547" y="3035"/>
                  </a:cubicBezTo>
                  <a:cubicBezTo>
                    <a:pt x="3332" y="2860"/>
                    <a:pt x="3291" y="2563"/>
                    <a:pt x="3414" y="2348"/>
                  </a:cubicBezTo>
                  <a:lnTo>
                    <a:pt x="3496" y="2266"/>
                  </a:lnTo>
                  <a:cubicBezTo>
                    <a:pt x="3804" y="1794"/>
                    <a:pt x="3711" y="1148"/>
                    <a:pt x="3332" y="810"/>
                  </a:cubicBezTo>
                  <a:lnTo>
                    <a:pt x="2389"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3"/>
            <p:cNvSpPr/>
            <p:nvPr/>
          </p:nvSpPr>
          <p:spPr>
            <a:xfrm>
              <a:off x="5551263" y="3074775"/>
              <a:ext cx="345000" cy="344725"/>
            </a:xfrm>
            <a:custGeom>
              <a:rect b="b" l="l" r="r" t="t"/>
              <a:pathLst>
                <a:path extrusionOk="0" h="13789" w="13800">
                  <a:moveTo>
                    <a:pt x="6921" y="584"/>
                  </a:moveTo>
                  <a:cubicBezTo>
                    <a:pt x="9863" y="584"/>
                    <a:pt x="12303" y="3024"/>
                    <a:pt x="12303" y="6007"/>
                  </a:cubicBezTo>
                  <a:cubicBezTo>
                    <a:pt x="12303" y="6910"/>
                    <a:pt x="12087" y="7760"/>
                    <a:pt x="11698" y="8529"/>
                  </a:cubicBezTo>
                  <a:cubicBezTo>
                    <a:pt x="10847" y="8488"/>
                    <a:pt x="9996" y="8314"/>
                    <a:pt x="9227" y="8058"/>
                  </a:cubicBezTo>
                  <a:cubicBezTo>
                    <a:pt x="9186" y="8058"/>
                    <a:pt x="9135" y="8058"/>
                    <a:pt x="9135" y="8017"/>
                  </a:cubicBezTo>
                  <a:cubicBezTo>
                    <a:pt x="8879" y="7976"/>
                    <a:pt x="8715" y="7894"/>
                    <a:pt x="8417" y="7894"/>
                  </a:cubicBezTo>
                  <a:cubicBezTo>
                    <a:pt x="7772" y="7894"/>
                    <a:pt x="7218" y="8232"/>
                    <a:pt x="6921" y="8704"/>
                  </a:cubicBezTo>
                  <a:cubicBezTo>
                    <a:pt x="6572" y="8232"/>
                    <a:pt x="6019" y="7894"/>
                    <a:pt x="5383" y="7894"/>
                  </a:cubicBezTo>
                  <a:cubicBezTo>
                    <a:pt x="5086" y="7894"/>
                    <a:pt x="4911" y="7976"/>
                    <a:pt x="4655" y="8017"/>
                  </a:cubicBezTo>
                  <a:cubicBezTo>
                    <a:pt x="4655" y="8058"/>
                    <a:pt x="4614" y="8058"/>
                    <a:pt x="4614" y="8058"/>
                  </a:cubicBezTo>
                  <a:cubicBezTo>
                    <a:pt x="3804" y="8314"/>
                    <a:pt x="2943" y="8488"/>
                    <a:pt x="2092" y="8529"/>
                  </a:cubicBezTo>
                  <a:cubicBezTo>
                    <a:pt x="1703" y="7760"/>
                    <a:pt x="1498" y="6910"/>
                    <a:pt x="1498" y="6007"/>
                  </a:cubicBezTo>
                  <a:cubicBezTo>
                    <a:pt x="1498" y="3024"/>
                    <a:pt x="3927" y="584"/>
                    <a:pt x="6921" y="584"/>
                  </a:cubicBezTo>
                  <a:close/>
                  <a:moveTo>
                    <a:pt x="5424" y="8488"/>
                  </a:moveTo>
                  <a:cubicBezTo>
                    <a:pt x="6060" y="8488"/>
                    <a:pt x="6623" y="9042"/>
                    <a:pt x="6623" y="9688"/>
                  </a:cubicBezTo>
                  <a:lnTo>
                    <a:pt x="6623" y="10672"/>
                  </a:lnTo>
                  <a:cubicBezTo>
                    <a:pt x="6234" y="10416"/>
                    <a:pt x="5762" y="10323"/>
                    <a:pt x="5291" y="10323"/>
                  </a:cubicBezTo>
                  <a:lnTo>
                    <a:pt x="1067" y="10323"/>
                  </a:lnTo>
                  <a:lnTo>
                    <a:pt x="1067" y="9688"/>
                  </a:lnTo>
                  <a:cubicBezTo>
                    <a:pt x="1067" y="9390"/>
                    <a:pt x="1282" y="9134"/>
                    <a:pt x="1580" y="9134"/>
                  </a:cubicBezTo>
                  <a:cubicBezTo>
                    <a:pt x="2687" y="9134"/>
                    <a:pt x="3753" y="8960"/>
                    <a:pt x="4778" y="8622"/>
                  </a:cubicBezTo>
                  <a:lnTo>
                    <a:pt x="4870" y="8622"/>
                  </a:lnTo>
                  <a:cubicBezTo>
                    <a:pt x="5086" y="8529"/>
                    <a:pt x="5209" y="8488"/>
                    <a:pt x="5424" y="8488"/>
                  </a:cubicBezTo>
                  <a:close/>
                  <a:moveTo>
                    <a:pt x="8366" y="8488"/>
                  </a:moveTo>
                  <a:cubicBezTo>
                    <a:pt x="8581" y="8488"/>
                    <a:pt x="8715" y="8529"/>
                    <a:pt x="8930" y="8622"/>
                  </a:cubicBezTo>
                  <a:lnTo>
                    <a:pt x="9012" y="8622"/>
                  </a:lnTo>
                  <a:cubicBezTo>
                    <a:pt x="10037" y="8960"/>
                    <a:pt x="11103" y="9134"/>
                    <a:pt x="12210" y="9134"/>
                  </a:cubicBezTo>
                  <a:cubicBezTo>
                    <a:pt x="12518" y="9134"/>
                    <a:pt x="12723" y="9390"/>
                    <a:pt x="12723" y="9688"/>
                  </a:cubicBezTo>
                  <a:lnTo>
                    <a:pt x="12723" y="10323"/>
                  </a:lnTo>
                  <a:lnTo>
                    <a:pt x="8499" y="10323"/>
                  </a:lnTo>
                  <a:cubicBezTo>
                    <a:pt x="8028" y="10323"/>
                    <a:pt x="7597" y="10416"/>
                    <a:pt x="7177" y="10672"/>
                  </a:cubicBezTo>
                  <a:lnTo>
                    <a:pt x="7177" y="9688"/>
                  </a:lnTo>
                  <a:cubicBezTo>
                    <a:pt x="7177" y="9042"/>
                    <a:pt x="7731" y="8488"/>
                    <a:pt x="8366" y="8488"/>
                  </a:cubicBezTo>
                  <a:close/>
                  <a:moveTo>
                    <a:pt x="13195" y="10877"/>
                  </a:moveTo>
                  <a:lnTo>
                    <a:pt x="13195" y="12035"/>
                  </a:lnTo>
                  <a:lnTo>
                    <a:pt x="8243" y="12035"/>
                  </a:lnTo>
                  <a:cubicBezTo>
                    <a:pt x="7946" y="12035"/>
                    <a:pt x="7690" y="12251"/>
                    <a:pt x="7649" y="12548"/>
                  </a:cubicBezTo>
                  <a:cubicBezTo>
                    <a:pt x="7597" y="12927"/>
                    <a:pt x="7259" y="13183"/>
                    <a:pt x="6921" y="13183"/>
                  </a:cubicBezTo>
                  <a:cubicBezTo>
                    <a:pt x="6531" y="13183"/>
                    <a:pt x="6234" y="12927"/>
                    <a:pt x="6152" y="12548"/>
                  </a:cubicBezTo>
                  <a:cubicBezTo>
                    <a:pt x="6111" y="12251"/>
                    <a:pt x="5855" y="12035"/>
                    <a:pt x="5547" y="12035"/>
                  </a:cubicBezTo>
                  <a:lnTo>
                    <a:pt x="596" y="12035"/>
                  </a:lnTo>
                  <a:lnTo>
                    <a:pt x="596" y="10877"/>
                  </a:lnTo>
                  <a:lnTo>
                    <a:pt x="5291" y="10877"/>
                  </a:lnTo>
                  <a:cubicBezTo>
                    <a:pt x="5803" y="10877"/>
                    <a:pt x="6316" y="11092"/>
                    <a:pt x="6705" y="11482"/>
                  </a:cubicBezTo>
                  <a:cubicBezTo>
                    <a:pt x="6746" y="11523"/>
                    <a:pt x="6821" y="11543"/>
                    <a:pt x="6901" y="11543"/>
                  </a:cubicBezTo>
                  <a:cubicBezTo>
                    <a:pt x="6982" y="11543"/>
                    <a:pt x="7069" y="11523"/>
                    <a:pt x="7136" y="11482"/>
                  </a:cubicBezTo>
                  <a:cubicBezTo>
                    <a:pt x="7474" y="11092"/>
                    <a:pt x="7987" y="10877"/>
                    <a:pt x="8499" y="10877"/>
                  </a:cubicBezTo>
                  <a:close/>
                  <a:moveTo>
                    <a:pt x="6914" y="0"/>
                  </a:moveTo>
                  <a:cubicBezTo>
                    <a:pt x="5301" y="0"/>
                    <a:pt x="3789" y="634"/>
                    <a:pt x="2646" y="1743"/>
                  </a:cubicBezTo>
                  <a:cubicBezTo>
                    <a:pt x="1498" y="2891"/>
                    <a:pt x="893" y="4388"/>
                    <a:pt x="893" y="6007"/>
                  </a:cubicBezTo>
                  <a:cubicBezTo>
                    <a:pt x="893" y="6910"/>
                    <a:pt x="1067" y="7760"/>
                    <a:pt x="1446" y="8570"/>
                  </a:cubicBezTo>
                  <a:cubicBezTo>
                    <a:pt x="893" y="8622"/>
                    <a:pt x="472" y="9083"/>
                    <a:pt x="472" y="9688"/>
                  </a:cubicBezTo>
                  <a:lnTo>
                    <a:pt x="472" y="10323"/>
                  </a:lnTo>
                  <a:lnTo>
                    <a:pt x="298" y="10323"/>
                  </a:lnTo>
                  <a:cubicBezTo>
                    <a:pt x="124" y="10323"/>
                    <a:pt x="1" y="10457"/>
                    <a:pt x="1" y="10580"/>
                  </a:cubicBezTo>
                  <a:lnTo>
                    <a:pt x="1" y="12333"/>
                  </a:lnTo>
                  <a:cubicBezTo>
                    <a:pt x="1" y="12507"/>
                    <a:pt x="124" y="12630"/>
                    <a:pt x="298" y="12630"/>
                  </a:cubicBezTo>
                  <a:lnTo>
                    <a:pt x="5547" y="12630"/>
                  </a:lnTo>
                  <a:lnTo>
                    <a:pt x="5547" y="12671"/>
                  </a:lnTo>
                  <a:cubicBezTo>
                    <a:pt x="5680" y="13317"/>
                    <a:pt x="6234" y="13788"/>
                    <a:pt x="6921" y="13788"/>
                  </a:cubicBezTo>
                  <a:cubicBezTo>
                    <a:pt x="7556" y="13788"/>
                    <a:pt x="8110" y="13317"/>
                    <a:pt x="8243" y="12671"/>
                  </a:cubicBezTo>
                  <a:lnTo>
                    <a:pt x="8243" y="12630"/>
                  </a:lnTo>
                  <a:lnTo>
                    <a:pt x="13492" y="12630"/>
                  </a:lnTo>
                  <a:cubicBezTo>
                    <a:pt x="13666" y="12630"/>
                    <a:pt x="13799" y="12507"/>
                    <a:pt x="13799" y="12333"/>
                  </a:cubicBezTo>
                  <a:lnTo>
                    <a:pt x="13799" y="10580"/>
                  </a:lnTo>
                  <a:cubicBezTo>
                    <a:pt x="13799" y="10457"/>
                    <a:pt x="13666" y="10323"/>
                    <a:pt x="13492" y="10323"/>
                  </a:cubicBezTo>
                  <a:lnTo>
                    <a:pt x="13287" y="10323"/>
                  </a:lnTo>
                  <a:lnTo>
                    <a:pt x="13287" y="9688"/>
                  </a:lnTo>
                  <a:cubicBezTo>
                    <a:pt x="13287" y="9083"/>
                    <a:pt x="12856" y="8622"/>
                    <a:pt x="12303" y="8570"/>
                  </a:cubicBezTo>
                  <a:cubicBezTo>
                    <a:pt x="12682" y="7760"/>
                    <a:pt x="12897" y="6910"/>
                    <a:pt x="12897" y="6007"/>
                  </a:cubicBezTo>
                  <a:cubicBezTo>
                    <a:pt x="12897" y="4090"/>
                    <a:pt x="12005" y="2296"/>
                    <a:pt x="10416" y="1138"/>
                  </a:cubicBezTo>
                  <a:cubicBezTo>
                    <a:pt x="9648" y="584"/>
                    <a:pt x="8756" y="205"/>
                    <a:pt x="7854" y="72"/>
                  </a:cubicBezTo>
                  <a:cubicBezTo>
                    <a:pt x="7538" y="24"/>
                    <a:pt x="7224" y="0"/>
                    <a:pt x="6914"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33"/>
          <p:cNvGrpSpPr/>
          <p:nvPr/>
        </p:nvGrpSpPr>
        <p:grpSpPr>
          <a:xfrm>
            <a:off x="1460325" y="1301163"/>
            <a:ext cx="344975" cy="332425"/>
            <a:chOff x="3266988" y="3080650"/>
            <a:chExt cx="344975" cy="332425"/>
          </a:xfrm>
        </p:grpSpPr>
        <p:sp>
          <p:nvSpPr>
            <p:cNvPr id="394" name="Google Shape;394;p33"/>
            <p:cNvSpPr/>
            <p:nvPr/>
          </p:nvSpPr>
          <p:spPr>
            <a:xfrm>
              <a:off x="3266988" y="3267750"/>
              <a:ext cx="344975" cy="145325"/>
            </a:xfrm>
            <a:custGeom>
              <a:rect b="b" l="l" r="r" t="t"/>
              <a:pathLst>
                <a:path extrusionOk="0" h="5813" w="13799">
                  <a:moveTo>
                    <a:pt x="5475" y="554"/>
                  </a:moveTo>
                  <a:cubicBezTo>
                    <a:pt x="6110" y="595"/>
                    <a:pt x="6623" y="1108"/>
                    <a:pt x="6623" y="1794"/>
                  </a:cubicBezTo>
                  <a:lnTo>
                    <a:pt x="6623" y="2738"/>
                  </a:lnTo>
                  <a:cubicBezTo>
                    <a:pt x="6244" y="2522"/>
                    <a:pt x="5813" y="2389"/>
                    <a:pt x="5341" y="2389"/>
                  </a:cubicBezTo>
                  <a:lnTo>
                    <a:pt x="1118" y="2389"/>
                  </a:lnTo>
                  <a:lnTo>
                    <a:pt x="1118" y="1753"/>
                  </a:lnTo>
                  <a:cubicBezTo>
                    <a:pt x="1118" y="1456"/>
                    <a:pt x="1323" y="1241"/>
                    <a:pt x="1630" y="1241"/>
                  </a:cubicBezTo>
                  <a:cubicBezTo>
                    <a:pt x="2697" y="1241"/>
                    <a:pt x="3804" y="1067"/>
                    <a:pt x="4829" y="728"/>
                  </a:cubicBezTo>
                  <a:cubicBezTo>
                    <a:pt x="4829" y="687"/>
                    <a:pt x="4870" y="687"/>
                    <a:pt x="4911" y="687"/>
                  </a:cubicBezTo>
                  <a:cubicBezTo>
                    <a:pt x="5126" y="595"/>
                    <a:pt x="5259" y="554"/>
                    <a:pt x="5475" y="554"/>
                  </a:cubicBezTo>
                  <a:close/>
                  <a:moveTo>
                    <a:pt x="8417" y="554"/>
                  </a:moveTo>
                  <a:cubicBezTo>
                    <a:pt x="8632" y="554"/>
                    <a:pt x="8755" y="595"/>
                    <a:pt x="8929" y="687"/>
                  </a:cubicBezTo>
                  <a:cubicBezTo>
                    <a:pt x="8970" y="687"/>
                    <a:pt x="9011" y="687"/>
                    <a:pt x="9011" y="728"/>
                  </a:cubicBezTo>
                  <a:cubicBezTo>
                    <a:pt x="10037" y="1067"/>
                    <a:pt x="11154" y="1241"/>
                    <a:pt x="12220" y="1241"/>
                  </a:cubicBezTo>
                  <a:cubicBezTo>
                    <a:pt x="12517" y="1241"/>
                    <a:pt x="12733" y="1456"/>
                    <a:pt x="12733" y="1753"/>
                  </a:cubicBezTo>
                  <a:lnTo>
                    <a:pt x="12733" y="2389"/>
                  </a:lnTo>
                  <a:lnTo>
                    <a:pt x="8499" y="2389"/>
                  </a:lnTo>
                  <a:cubicBezTo>
                    <a:pt x="8038" y="2389"/>
                    <a:pt x="7607" y="2522"/>
                    <a:pt x="7217" y="2738"/>
                  </a:cubicBezTo>
                  <a:lnTo>
                    <a:pt x="7217" y="1794"/>
                  </a:lnTo>
                  <a:cubicBezTo>
                    <a:pt x="7217" y="1108"/>
                    <a:pt x="7730" y="554"/>
                    <a:pt x="8417" y="554"/>
                  </a:cubicBezTo>
                  <a:close/>
                  <a:moveTo>
                    <a:pt x="13204" y="2994"/>
                  </a:moveTo>
                  <a:lnTo>
                    <a:pt x="13204" y="4142"/>
                  </a:lnTo>
                  <a:lnTo>
                    <a:pt x="8243" y="4142"/>
                  </a:lnTo>
                  <a:cubicBezTo>
                    <a:pt x="7945" y="4142"/>
                    <a:pt x="7730" y="4316"/>
                    <a:pt x="7648" y="4614"/>
                  </a:cubicBezTo>
                  <a:cubicBezTo>
                    <a:pt x="7607" y="4952"/>
                    <a:pt x="7269" y="5208"/>
                    <a:pt x="6920" y="5208"/>
                  </a:cubicBezTo>
                  <a:cubicBezTo>
                    <a:pt x="6541" y="5208"/>
                    <a:pt x="6244" y="4952"/>
                    <a:pt x="6151" y="4614"/>
                  </a:cubicBezTo>
                  <a:cubicBezTo>
                    <a:pt x="6110" y="4316"/>
                    <a:pt x="5854" y="4142"/>
                    <a:pt x="5557" y="4142"/>
                  </a:cubicBezTo>
                  <a:lnTo>
                    <a:pt x="605" y="4142"/>
                  </a:lnTo>
                  <a:lnTo>
                    <a:pt x="605" y="2994"/>
                  </a:lnTo>
                  <a:lnTo>
                    <a:pt x="5300" y="2994"/>
                  </a:lnTo>
                  <a:cubicBezTo>
                    <a:pt x="5813" y="2994"/>
                    <a:pt x="6326" y="3158"/>
                    <a:pt x="6705" y="3547"/>
                  </a:cubicBezTo>
                  <a:cubicBezTo>
                    <a:pt x="6756" y="3588"/>
                    <a:pt x="6838" y="3629"/>
                    <a:pt x="6920" y="3629"/>
                  </a:cubicBezTo>
                  <a:cubicBezTo>
                    <a:pt x="7012" y="3629"/>
                    <a:pt x="7053" y="3588"/>
                    <a:pt x="7135" y="3547"/>
                  </a:cubicBezTo>
                  <a:cubicBezTo>
                    <a:pt x="7474" y="3158"/>
                    <a:pt x="7986" y="2994"/>
                    <a:pt x="8499" y="2994"/>
                  </a:cubicBezTo>
                  <a:close/>
                  <a:moveTo>
                    <a:pt x="5423" y="0"/>
                  </a:moveTo>
                  <a:cubicBezTo>
                    <a:pt x="5126" y="0"/>
                    <a:pt x="4911" y="41"/>
                    <a:pt x="4706" y="134"/>
                  </a:cubicBezTo>
                  <a:cubicBezTo>
                    <a:pt x="4655" y="134"/>
                    <a:pt x="4655" y="134"/>
                    <a:pt x="4614" y="175"/>
                  </a:cubicBezTo>
                  <a:cubicBezTo>
                    <a:pt x="3629" y="472"/>
                    <a:pt x="2656" y="646"/>
                    <a:pt x="1630" y="646"/>
                  </a:cubicBezTo>
                  <a:cubicBezTo>
                    <a:pt x="1026" y="646"/>
                    <a:pt x="513" y="1159"/>
                    <a:pt x="513" y="1753"/>
                  </a:cubicBezTo>
                  <a:lnTo>
                    <a:pt x="513" y="2389"/>
                  </a:lnTo>
                  <a:lnTo>
                    <a:pt x="298" y="2389"/>
                  </a:lnTo>
                  <a:cubicBezTo>
                    <a:pt x="175" y="2389"/>
                    <a:pt x="0" y="2522"/>
                    <a:pt x="0" y="2697"/>
                  </a:cubicBezTo>
                  <a:lnTo>
                    <a:pt x="0" y="4439"/>
                  </a:lnTo>
                  <a:cubicBezTo>
                    <a:pt x="0" y="4614"/>
                    <a:pt x="175" y="4747"/>
                    <a:pt x="298" y="4747"/>
                  </a:cubicBezTo>
                  <a:lnTo>
                    <a:pt x="5557" y="4747"/>
                  </a:lnTo>
                  <a:cubicBezTo>
                    <a:pt x="5680" y="5341"/>
                    <a:pt x="6285" y="5813"/>
                    <a:pt x="6920" y="5813"/>
                  </a:cubicBezTo>
                  <a:cubicBezTo>
                    <a:pt x="7566" y="5813"/>
                    <a:pt x="8120" y="5341"/>
                    <a:pt x="8243" y="4747"/>
                  </a:cubicBezTo>
                  <a:lnTo>
                    <a:pt x="13502" y="4747"/>
                  </a:lnTo>
                  <a:cubicBezTo>
                    <a:pt x="13676" y="4747"/>
                    <a:pt x="13799" y="4614"/>
                    <a:pt x="13799" y="4439"/>
                  </a:cubicBezTo>
                  <a:lnTo>
                    <a:pt x="13799" y="2697"/>
                  </a:lnTo>
                  <a:cubicBezTo>
                    <a:pt x="13799" y="2522"/>
                    <a:pt x="13676" y="2389"/>
                    <a:pt x="13502" y="2389"/>
                  </a:cubicBezTo>
                  <a:lnTo>
                    <a:pt x="13327" y="2389"/>
                  </a:lnTo>
                  <a:lnTo>
                    <a:pt x="13327" y="1753"/>
                  </a:lnTo>
                  <a:cubicBezTo>
                    <a:pt x="13327" y="1159"/>
                    <a:pt x="12815" y="646"/>
                    <a:pt x="12220" y="646"/>
                  </a:cubicBezTo>
                  <a:cubicBezTo>
                    <a:pt x="11195" y="646"/>
                    <a:pt x="10211" y="472"/>
                    <a:pt x="9227" y="175"/>
                  </a:cubicBezTo>
                  <a:cubicBezTo>
                    <a:pt x="9186" y="134"/>
                    <a:pt x="9186" y="134"/>
                    <a:pt x="9145" y="134"/>
                  </a:cubicBezTo>
                  <a:cubicBezTo>
                    <a:pt x="8929" y="41"/>
                    <a:pt x="8714" y="0"/>
                    <a:pt x="8417" y="0"/>
                  </a:cubicBezTo>
                  <a:cubicBezTo>
                    <a:pt x="7781" y="0"/>
                    <a:pt x="7269" y="298"/>
                    <a:pt x="6920" y="810"/>
                  </a:cubicBezTo>
                  <a:cubicBezTo>
                    <a:pt x="6582" y="298"/>
                    <a:pt x="6028" y="0"/>
                    <a:pt x="5423"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3"/>
            <p:cNvSpPr/>
            <p:nvPr/>
          </p:nvSpPr>
          <p:spPr>
            <a:xfrm>
              <a:off x="3361038" y="3173550"/>
              <a:ext cx="59750" cy="59100"/>
            </a:xfrm>
            <a:custGeom>
              <a:rect b="b" l="l" r="r" t="t"/>
              <a:pathLst>
                <a:path extrusionOk="0" h="2364" w="2390">
                  <a:moveTo>
                    <a:pt x="1189" y="0"/>
                  </a:moveTo>
                  <a:cubicBezTo>
                    <a:pt x="1034" y="0"/>
                    <a:pt x="893" y="157"/>
                    <a:pt x="893" y="314"/>
                  </a:cubicBezTo>
                  <a:lnTo>
                    <a:pt x="893" y="867"/>
                  </a:lnTo>
                  <a:lnTo>
                    <a:pt x="298" y="867"/>
                  </a:lnTo>
                  <a:cubicBezTo>
                    <a:pt x="175" y="867"/>
                    <a:pt x="42" y="990"/>
                    <a:pt x="1" y="1124"/>
                  </a:cubicBezTo>
                  <a:cubicBezTo>
                    <a:pt x="1" y="1339"/>
                    <a:pt x="124" y="1462"/>
                    <a:pt x="298" y="1462"/>
                  </a:cubicBezTo>
                  <a:lnTo>
                    <a:pt x="893" y="1462"/>
                  </a:lnTo>
                  <a:lnTo>
                    <a:pt x="893" y="2056"/>
                  </a:lnTo>
                  <a:cubicBezTo>
                    <a:pt x="893" y="2190"/>
                    <a:pt x="985" y="2313"/>
                    <a:pt x="1149" y="2364"/>
                  </a:cubicBezTo>
                  <a:cubicBezTo>
                    <a:pt x="1323" y="2364"/>
                    <a:pt x="1497" y="2231"/>
                    <a:pt x="1497" y="2056"/>
                  </a:cubicBezTo>
                  <a:lnTo>
                    <a:pt x="1497" y="1462"/>
                  </a:lnTo>
                  <a:lnTo>
                    <a:pt x="2051" y="1462"/>
                  </a:lnTo>
                  <a:cubicBezTo>
                    <a:pt x="2225" y="1462"/>
                    <a:pt x="2389" y="1339"/>
                    <a:pt x="2348" y="1124"/>
                  </a:cubicBezTo>
                  <a:cubicBezTo>
                    <a:pt x="2307" y="990"/>
                    <a:pt x="2174" y="867"/>
                    <a:pt x="2051" y="867"/>
                  </a:cubicBezTo>
                  <a:lnTo>
                    <a:pt x="1497" y="867"/>
                  </a:lnTo>
                  <a:lnTo>
                    <a:pt x="1497" y="314"/>
                  </a:lnTo>
                  <a:cubicBezTo>
                    <a:pt x="1497" y="180"/>
                    <a:pt x="1364" y="57"/>
                    <a:pt x="1241" y="6"/>
                  </a:cubicBezTo>
                  <a:cubicBezTo>
                    <a:pt x="1224" y="2"/>
                    <a:pt x="1206" y="0"/>
                    <a:pt x="1189" y="0"/>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3"/>
            <p:cNvSpPr/>
            <p:nvPr/>
          </p:nvSpPr>
          <p:spPr>
            <a:xfrm>
              <a:off x="3487138" y="3179650"/>
              <a:ext cx="54350" cy="53000"/>
            </a:xfrm>
            <a:custGeom>
              <a:rect b="b" l="l" r="r" t="t"/>
              <a:pathLst>
                <a:path extrusionOk="0" h="2120" w="2174">
                  <a:moveTo>
                    <a:pt x="294" y="0"/>
                  </a:moveTo>
                  <a:cubicBezTo>
                    <a:pt x="218" y="0"/>
                    <a:pt x="144" y="24"/>
                    <a:pt x="82" y="70"/>
                  </a:cubicBezTo>
                  <a:cubicBezTo>
                    <a:pt x="0" y="193"/>
                    <a:pt x="0" y="367"/>
                    <a:pt x="82" y="490"/>
                  </a:cubicBezTo>
                  <a:lnTo>
                    <a:pt x="636" y="1044"/>
                  </a:lnTo>
                  <a:lnTo>
                    <a:pt x="82" y="1607"/>
                  </a:lnTo>
                  <a:cubicBezTo>
                    <a:pt x="0" y="1730"/>
                    <a:pt x="0" y="1905"/>
                    <a:pt x="82" y="2028"/>
                  </a:cubicBezTo>
                  <a:cubicBezTo>
                    <a:pt x="164" y="2069"/>
                    <a:pt x="205" y="2120"/>
                    <a:pt x="298" y="2120"/>
                  </a:cubicBezTo>
                  <a:cubicBezTo>
                    <a:pt x="380" y="2120"/>
                    <a:pt x="462" y="2069"/>
                    <a:pt x="513" y="2028"/>
                  </a:cubicBezTo>
                  <a:lnTo>
                    <a:pt x="1067" y="1474"/>
                  </a:lnTo>
                  <a:lnTo>
                    <a:pt x="1620" y="2028"/>
                  </a:lnTo>
                  <a:cubicBezTo>
                    <a:pt x="1661" y="2069"/>
                    <a:pt x="1743" y="2120"/>
                    <a:pt x="1835" y="2120"/>
                  </a:cubicBezTo>
                  <a:cubicBezTo>
                    <a:pt x="1917" y="2120"/>
                    <a:pt x="1999" y="2069"/>
                    <a:pt x="2051" y="2028"/>
                  </a:cubicBezTo>
                  <a:cubicBezTo>
                    <a:pt x="2174" y="1905"/>
                    <a:pt x="2174" y="1730"/>
                    <a:pt x="2051" y="1607"/>
                  </a:cubicBezTo>
                  <a:lnTo>
                    <a:pt x="1487" y="1044"/>
                  </a:lnTo>
                  <a:lnTo>
                    <a:pt x="2051" y="490"/>
                  </a:lnTo>
                  <a:cubicBezTo>
                    <a:pt x="2174" y="367"/>
                    <a:pt x="2174" y="193"/>
                    <a:pt x="2051" y="70"/>
                  </a:cubicBezTo>
                  <a:cubicBezTo>
                    <a:pt x="1984" y="24"/>
                    <a:pt x="1907" y="0"/>
                    <a:pt x="1832" y="0"/>
                  </a:cubicBezTo>
                  <a:cubicBezTo>
                    <a:pt x="1756" y="0"/>
                    <a:pt x="1682" y="24"/>
                    <a:pt x="1620" y="70"/>
                  </a:cubicBezTo>
                  <a:lnTo>
                    <a:pt x="1067" y="623"/>
                  </a:lnTo>
                  <a:lnTo>
                    <a:pt x="513" y="70"/>
                  </a:lnTo>
                  <a:cubicBezTo>
                    <a:pt x="446" y="24"/>
                    <a:pt x="369" y="0"/>
                    <a:pt x="294"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3"/>
            <p:cNvSpPr/>
            <p:nvPr/>
          </p:nvSpPr>
          <p:spPr>
            <a:xfrm>
              <a:off x="3305438" y="3129975"/>
              <a:ext cx="39475" cy="48100"/>
            </a:xfrm>
            <a:custGeom>
              <a:rect b="b" l="l" r="r" t="t"/>
              <a:pathLst>
                <a:path extrusionOk="0" h="1924" w="1579">
                  <a:moveTo>
                    <a:pt x="352" y="0"/>
                  </a:moveTo>
                  <a:cubicBezTo>
                    <a:pt x="296" y="0"/>
                    <a:pt x="236" y="15"/>
                    <a:pt x="174" y="47"/>
                  </a:cubicBezTo>
                  <a:cubicBezTo>
                    <a:pt x="41" y="170"/>
                    <a:pt x="0" y="345"/>
                    <a:pt x="92" y="468"/>
                  </a:cubicBezTo>
                  <a:lnTo>
                    <a:pt x="984" y="1800"/>
                  </a:lnTo>
                  <a:cubicBezTo>
                    <a:pt x="1025" y="1882"/>
                    <a:pt x="1118" y="1923"/>
                    <a:pt x="1241" y="1923"/>
                  </a:cubicBezTo>
                  <a:cubicBezTo>
                    <a:pt x="1282" y="1923"/>
                    <a:pt x="1323" y="1882"/>
                    <a:pt x="1415" y="1882"/>
                  </a:cubicBezTo>
                  <a:cubicBezTo>
                    <a:pt x="1538" y="1800"/>
                    <a:pt x="1579" y="1585"/>
                    <a:pt x="1456" y="1452"/>
                  </a:cubicBezTo>
                  <a:lnTo>
                    <a:pt x="605" y="129"/>
                  </a:lnTo>
                  <a:cubicBezTo>
                    <a:pt x="545" y="50"/>
                    <a:pt x="455" y="0"/>
                    <a:pt x="352"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3"/>
            <p:cNvSpPr/>
            <p:nvPr/>
          </p:nvSpPr>
          <p:spPr>
            <a:xfrm>
              <a:off x="3410238" y="3080650"/>
              <a:ext cx="60775" cy="58975"/>
            </a:xfrm>
            <a:custGeom>
              <a:rect b="b" l="l" r="r" t="t"/>
              <a:pathLst>
                <a:path extrusionOk="0" h="2359" w="2431">
                  <a:moveTo>
                    <a:pt x="2088" y="1"/>
                  </a:moveTo>
                  <a:cubicBezTo>
                    <a:pt x="2013" y="1"/>
                    <a:pt x="1939" y="32"/>
                    <a:pt x="1877" y="93"/>
                  </a:cubicBezTo>
                  <a:lnTo>
                    <a:pt x="124" y="1846"/>
                  </a:lnTo>
                  <a:cubicBezTo>
                    <a:pt x="1" y="1979"/>
                    <a:pt x="1" y="2143"/>
                    <a:pt x="124" y="2277"/>
                  </a:cubicBezTo>
                  <a:cubicBezTo>
                    <a:pt x="165" y="2318"/>
                    <a:pt x="257" y="2359"/>
                    <a:pt x="298" y="2359"/>
                  </a:cubicBezTo>
                  <a:cubicBezTo>
                    <a:pt x="380" y="2359"/>
                    <a:pt x="462" y="2318"/>
                    <a:pt x="514" y="2277"/>
                  </a:cubicBezTo>
                  <a:lnTo>
                    <a:pt x="2308" y="483"/>
                  </a:lnTo>
                  <a:cubicBezTo>
                    <a:pt x="2431" y="390"/>
                    <a:pt x="2431" y="185"/>
                    <a:pt x="2308" y="93"/>
                  </a:cubicBezTo>
                  <a:cubicBezTo>
                    <a:pt x="2241" y="32"/>
                    <a:pt x="2164" y="1"/>
                    <a:pt x="2088" y="1"/>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3"/>
            <p:cNvSpPr/>
            <p:nvPr/>
          </p:nvSpPr>
          <p:spPr>
            <a:xfrm>
              <a:off x="3403838" y="3080925"/>
              <a:ext cx="17975" cy="14875"/>
            </a:xfrm>
            <a:custGeom>
              <a:rect b="b" l="l" r="r" t="t"/>
              <a:pathLst>
                <a:path extrusionOk="0" h="595" w="719">
                  <a:moveTo>
                    <a:pt x="339" y="0"/>
                  </a:moveTo>
                  <a:cubicBezTo>
                    <a:pt x="257" y="0"/>
                    <a:pt x="165" y="41"/>
                    <a:pt x="83" y="123"/>
                  </a:cubicBezTo>
                  <a:cubicBezTo>
                    <a:pt x="1" y="338"/>
                    <a:pt x="124" y="595"/>
                    <a:pt x="339" y="595"/>
                  </a:cubicBezTo>
                  <a:cubicBezTo>
                    <a:pt x="554" y="595"/>
                    <a:pt x="718" y="379"/>
                    <a:pt x="636" y="174"/>
                  </a:cubicBezTo>
                  <a:cubicBezTo>
                    <a:pt x="595" y="41"/>
                    <a:pt x="462" y="0"/>
                    <a:pt x="380" y="0"/>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3"/>
            <p:cNvSpPr/>
            <p:nvPr/>
          </p:nvSpPr>
          <p:spPr>
            <a:xfrm>
              <a:off x="3458188" y="3130125"/>
              <a:ext cx="18200" cy="14875"/>
            </a:xfrm>
            <a:custGeom>
              <a:rect b="b" l="l" r="r" t="t"/>
              <a:pathLst>
                <a:path extrusionOk="0" h="595" w="728">
                  <a:moveTo>
                    <a:pt x="338" y="0"/>
                  </a:moveTo>
                  <a:cubicBezTo>
                    <a:pt x="256" y="0"/>
                    <a:pt x="174" y="82"/>
                    <a:pt x="133" y="164"/>
                  </a:cubicBezTo>
                  <a:cubicBezTo>
                    <a:pt x="0" y="380"/>
                    <a:pt x="174" y="595"/>
                    <a:pt x="390" y="595"/>
                  </a:cubicBezTo>
                  <a:cubicBezTo>
                    <a:pt x="554" y="595"/>
                    <a:pt x="728" y="380"/>
                    <a:pt x="646" y="164"/>
                  </a:cubicBezTo>
                  <a:cubicBezTo>
                    <a:pt x="595" y="82"/>
                    <a:pt x="472" y="0"/>
                    <a:pt x="39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3"/>
            <p:cNvSpPr/>
            <p:nvPr/>
          </p:nvSpPr>
          <p:spPr>
            <a:xfrm>
              <a:off x="3284163" y="3201375"/>
              <a:ext cx="38450" cy="58975"/>
            </a:xfrm>
            <a:custGeom>
              <a:rect b="b" l="l" r="r" t="t"/>
              <a:pathLst>
                <a:path extrusionOk="0" h="2359" w="1538">
                  <a:moveTo>
                    <a:pt x="342" y="0"/>
                  </a:moveTo>
                  <a:cubicBezTo>
                    <a:pt x="267" y="0"/>
                    <a:pt x="190" y="31"/>
                    <a:pt x="123" y="93"/>
                  </a:cubicBezTo>
                  <a:cubicBezTo>
                    <a:pt x="0" y="226"/>
                    <a:pt x="0" y="390"/>
                    <a:pt x="123" y="523"/>
                  </a:cubicBezTo>
                  <a:cubicBezTo>
                    <a:pt x="513" y="902"/>
                    <a:pt x="769" y="1374"/>
                    <a:pt x="892" y="1928"/>
                  </a:cubicBezTo>
                  <a:lnTo>
                    <a:pt x="892" y="2102"/>
                  </a:lnTo>
                  <a:cubicBezTo>
                    <a:pt x="943" y="2225"/>
                    <a:pt x="1066" y="2358"/>
                    <a:pt x="1200" y="2358"/>
                  </a:cubicBezTo>
                  <a:cubicBezTo>
                    <a:pt x="1241" y="2358"/>
                    <a:pt x="1241" y="2358"/>
                    <a:pt x="1282" y="2317"/>
                  </a:cubicBezTo>
                  <a:cubicBezTo>
                    <a:pt x="1405" y="2317"/>
                    <a:pt x="1538" y="2143"/>
                    <a:pt x="1497" y="1969"/>
                  </a:cubicBezTo>
                  <a:lnTo>
                    <a:pt x="1456" y="1805"/>
                  </a:lnTo>
                  <a:cubicBezTo>
                    <a:pt x="1323" y="1159"/>
                    <a:pt x="1025" y="564"/>
                    <a:pt x="554" y="93"/>
                  </a:cubicBezTo>
                  <a:cubicBezTo>
                    <a:pt x="492" y="31"/>
                    <a:pt x="418" y="0"/>
                    <a:pt x="342"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3"/>
            <p:cNvSpPr/>
            <p:nvPr/>
          </p:nvSpPr>
          <p:spPr>
            <a:xfrm>
              <a:off x="3557613" y="3201375"/>
              <a:ext cx="38475" cy="58975"/>
            </a:xfrm>
            <a:custGeom>
              <a:rect b="b" l="l" r="r" t="t"/>
              <a:pathLst>
                <a:path extrusionOk="0" h="2359" w="1539">
                  <a:moveTo>
                    <a:pt x="1194" y="0"/>
                  </a:moveTo>
                  <a:cubicBezTo>
                    <a:pt x="1118" y="0"/>
                    <a:pt x="1041" y="31"/>
                    <a:pt x="974" y="93"/>
                  </a:cubicBezTo>
                  <a:cubicBezTo>
                    <a:pt x="513" y="564"/>
                    <a:pt x="206" y="1159"/>
                    <a:pt x="83" y="1805"/>
                  </a:cubicBezTo>
                  <a:lnTo>
                    <a:pt x="42" y="1969"/>
                  </a:lnTo>
                  <a:cubicBezTo>
                    <a:pt x="1" y="2143"/>
                    <a:pt x="124" y="2317"/>
                    <a:pt x="257" y="2317"/>
                  </a:cubicBezTo>
                  <a:cubicBezTo>
                    <a:pt x="298" y="2358"/>
                    <a:pt x="298" y="2358"/>
                    <a:pt x="339" y="2358"/>
                  </a:cubicBezTo>
                  <a:cubicBezTo>
                    <a:pt x="462" y="2358"/>
                    <a:pt x="595" y="2225"/>
                    <a:pt x="636" y="2102"/>
                  </a:cubicBezTo>
                  <a:lnTo>
                    <a:pt x="636" y="1928"/>
                  </a:lnTo>
                  <a:cubicBezTo>
                    <a:pt x="769" y="1374"/>
                    <a:pt x="1026" y="902"/>
                    <a:pt x="1405" y="523"/>
                  </a:cubicBezTo>
                  <a:cubicBezTo>
                    <a:pt x="1538" y="390"/>
                    <a:pt x="1538" y="226"/>
                    <a:pt x="1405" y="93"/>
                  </a:cubicBezTo>
                  <a:cubicBezTo>
                    <a:pt x="1344" y="31"/>
                    <a:pt x="1269" y="0"/>
                    <a:pt x="1194" y="0"/>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3"/>
            <p:cNvSpPr/>
            <p:nvPr/>
          </p:nvSpPr>
          <p:spPr>
            <a:xfrm>
              <a:off x="3530713" y="3124475"/>
              <a:ext cx="26925" cy="25925"/>
            </a:xfrm>
            <a:custGeom>
              <a:rect b="b" l="l" r="r" t="t"/>
              <a:pathLst>
                <a:path extrusionOk="0" h="1037" w="1077">
                  <a:moveTo>
                    <a:pt x="747" y="1"/>
                  </a:moveTo>
                  <a:cubicBezTo>
                    <a:pt x="667" y="1"/>
                    <a:pt x="579" y="32"/>
                    <a:pt x="513" y="93"/>
                  </a:cubicBezTo>
                  <a:lnTo>
                    <a:pt x="92" y="524"/>
                  </a:lnTo>
                  <a:cubicBezTo>
                    <a:pt x="0" y="647"/>
                    <a:pt x="0" y="821"/>
                    <a:pt x="92" y="944"/>
                  </a:cubicBezTo>
                  <a:cubicBezTo>
                    <a:pt x="174" y="1036"/>
                    <a:pt x="215" y="1036"/>
                    <a:pt x="308" y="1036"/>
                  </a:cubicBezTo>
                  <a:cubicBezTo>
                    <a:pt x="390" y="1036"/>
                    <a:pt x="472" y="1036"/>
                    <a:pt x="513" y="944"/>
                  </a:cubicBezTo>
                  <a:lnTo>
                    <a:pt x="943" y="524"/>
                  </a:lnTo>
                  <a:cubicBezTo>
                    <a:pt x="1077" y="390"/>
                    <a:pt x="1077" y="226"/>
                    <a:pt x="943" y="93"/>
                  </a:cubicBezTo>
                  <a:cubicBezTo>
                    <a:pt x="902" y="32"/>
                    <a:pt x="828" y="1"/>
                    <a:pt x="747" y="1"/>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Schedule</a:t>
            </a:r>
            <a:endParaRPr/>
          </a:p>
        </p:txBody>
      </p:sp>
      <p:graphicFrame>
        <p:nvGraphicFramePr>
          <p:cNvPr id="409" name="Google Shape;409;p34"/>
          <p:cNvGraphicFramePr/>
          <p:nvPr/>
        </p:nvGraphicFramePr>
        <p:xfrm>
          <a:off x="713263" y="1230474"/>
          <a:ext cx="3000000" cy="3000000"/>
        </p:xfrm>
        <a:graphic>
          <a:graphicData uri="http://schemas.openxmlformats.org/drawingml/2006/table">
            <a:tbl>
              <a:tblPr>
                <a:noFill/>
                <a:tableStyleId>{AE2FC687-5EF9-485A-9C1A-490ABB51D020}</a:tableStyleId>
              </a:tblPr>
              <a:tblGrid>
                <a:gridCol w="923125"/>
                <a:gridCol w="2103350"/>
                <a:gridCol w="1325500"/>
                <a:gridCol w="542350"/>
                <a:gridCol w="542350"/>
                <a:gridCol w="542350"/>
                <a:gridCol w="542350"/>
                <a:gridCol w="1030800"/>
              </a:tblGrid>
              <a:tr h="404700">
                <a:tc>
                  <a:txBody>
                    <a:bodyPr/>
                    <a:lstStyle/>
                    <a:p>
                      <a:pPr indent="0" lvl="0" marL="0" rtl="0" algn="l">
                        <a:lnSpc>
                          <a:spcPct val="115000"/>
                        </a:lnSpc>
                        <a:spcBef>
                          <a:spcPts val="0"/>
                        </a:spcBef>
                        <a:spcAft>
                          <a:spcPts val="0"/>
                        </a:spcAft>
                        <a:buNone/>
                      </a:pPr>
                      <a:r>
                        <a:rPr lang="en" sz="1600">
                          <a:solidFill>
                            <a:schemeClr val="dk1"/>
                          </a:solidFill>
                          <a:latin typeface="Figtree Black"/>
                          <a:ea typeface="Figtree Black"/>
                          <a:cs typeface="Figtree Black"/>
                          <a:sym typeface="Figtree Black"/>
                        </a:rPr>
                        <a:t>Task</a:t>
                      </a:r>
                      <a:endParaRPr sz="1600">
                        <a:solidFill>
                          <a:schemeClr val="dk1"/>
                        </a:solidFill>
                        <a:latin typeface="Figtree Black"/>
                        <a:ea typeface="Figtree Black"/>
                        <a:cs typeface="Figtree Black"/>
                        <a:sym typeface="Figtree Blac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solidFill>
                            <a:schemeClr val="dk1"/>
                          </a:solidFill>
                          <a:latin typeface="Figtree Black"/>
                          <a:ea typeface="Figtree Black"/>
                          <a:cs typeface="Figtree Black"/>
                          <a:sym typeface="Figtree Black"/>
                        </a:rPr>
                        <a:t>Description</a:t>
                      </a:r>
                      <a:endParaRPr sz="1600">
                        <a:solidFill>
                          <a:schemeClr val="dk1"/>
                        </a:solidFill>
                        <a:latin typeface="Figtree Black"/>
                        <a:ea typeface="Figtree Black"/>
                        <a:cs typeface="Figtree Black"/>
                        <a:sym typeface="Figtree Blac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solidFill>
                            <a:schemeClr val="dk1"/>
                          </a:solidFill>
                          <a:latin typeface="Figtree Black"/>
                          <a:ea typeface="Figtree Black"/>
                          <a:cs typeface="Figtree Black"/>
                          <a:sym typeface="Figtree Black"/>
                        </a:rPr>
                        <a:t>Date</a:t>
                      </a:r>
                      <a:endParaRPr sz="1600">
                        <a:solidFill>
                          <a:schemeClr val="dk1"/>
                        </a:solidFill>
                        <a:latin typeface="Figtree Black"/>
                        <a:ea typeface="Figtree Black"/>
                        <a:cs typeface="Figtree Black"/>
                        <a:sym typeface="Figtree Blac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solidFill>
                            <a:schemeClr val="dk1"/>
                          </a:solidFill>
                          <a:latin typeface="Figtree Black"/>
                          <a:ea typeface="Figtree Black"/>
                          <a:cs typeface="Figtree Black"/>
                          <a:sym typeface="Figtree Black"/>
                        </a:rPr>
                        <a:t>S</a:t>
                      </a:r>
                      <a:endParaRPr sz="1600">
                        <a:solidFill>
                          <a:schemeClr val="dk1"/>
                        </a:solidFill>
                        <a:latin typeface="Figtree Black"/>
                        <a:ea typeface="Figtree Black"/>
                        <a:cs typeface="Figtree Black"/>
                        <a:sym typeface="Figtree Blac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solidFill>
                            <a:schemeClr val="dk1"/>
                          </a:solidFill>
                          <a:latin typeface="Figtree Black"/>
                          <a:ea typeface="Figtree Black"/>
                          <a:cs typeface="Figtree Black"/>
                          <a:sym typeface="Figtree Black"/>
                        </a:rPr>
                        <a:t>O</a:t>
                      </a:r>
                      <a:endParaRPr sz="1600">
                        <a:solidFill>
                          <a:schemeClr val="dk1"/>
                        </a:solidFill>
                        <a:latin typeface="Figtree Black"/>
                        <a:ea typeface="Figtree Black"/>
                        <a:cs typeface="Figtree Black"/>
                        <a:sym typeface="Figtree Blac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solidFill>
                            <a:schemeClr val="dk1"/>
                          </a:solidFill>
                          <a:latin typeface="Figtree Black"/>
                          <a:ea typeface="Figtree Black"/>
                          <a:cs typeface="Figtree Black"/>
                          <a:sym typeface="Figtree Black"/>
                        </a:rPr>
                        <a:t>N</a:t>
                      </a:r>
                      <a:endParaRPr sz="1600">
                        <a:solidFill>
                          <a:schemeClr val="dk1"/>
                        </a:solidFill>
                        <a:latin typeface="Figtree Black"/>
                        <a:ea typeface="Figtree Black"/>
                        <a:cs typeface="Figtree Black"/>
                        <a:sym typeface="Figtree Blac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 sz="1600">
                          <a:solidFill>
                            <a:schemeClr val="dk1"/>
                          </a:solidFill>
                          <a:latin typeface="Figtree Black"/>
                          <a:ea typeface="Figtree Black"/>
                          <a:cs typeface="Figtree Black"/>
                          <a:sym typeface="Figtree Black"/>
                        </a:rPr>
                        <a:t>D</a:t>
                      </a:r>
                      <a:endParaRPr sz="1600">
                        <a:solidFill>
                          <a:schemeClr val="dk1"/>
                        </a:solidFill>
                        <a:latin typeface="Figtree Black"/>
                        <a:ea typeface="Figtree Black"/>
                        <a:cs typeface="Figtree Black"/>
                        <a:sym typeface="Figtree Blac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600">
                          <a:solidFill>
                            <a:schemeClr val="dk1"/>
                          </a:solidFill>
                          <a:latin typeface="Figtree Black"/>
                          <a:ea typeface="Figtree Black"/>
                          <a:cs typeface="Figtree Black"/>
                          <a:sym typeface="Figtree Black"/>
                        </a:rPr>
                        <a:t>Status</a:t>
                      </a:r>
                      <a:endParaRPr sz="1600">
                        <a:solidFill>
                          <a:schemeClr val="dk1"/>
                        </a:solidFill>
                        <a:latin typeface="Figtree Black"/>
                        <a:ea typeface="Figtree Black"/>
                        <a:cs typeface="Figtree Black"/>
                        <a:sym typeface="Figtree Blac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7925">
                <a:tc>
                  <a:txBody>
                    <a:bodyPr/>
                    <a:lstStyle/>
                    <a:p>
                      <a:pPr indent="0" lvl="0" marL="0" rtl="0" algn="l">
                        <a:lnSpc>
                          <a:spcPct val="115000"/>
                        </a:lnSpc>
                        <a:spcBef>
                          <a:spcPts val="0"/>
                        </a:spcBef>
                        <a:spcAft>
                          <a:spcPts val="0"/>
                        </a:spcAft>
                        <a:buNone/>
                      </a:pPr>
                      <a:r>
                        <a:rPr b="1" lang="en" sz="1200">
                          <a:solidFill>
                            <a:schemeClr val="dk1"/>
                          </a:solidFill>
                          <a:latin typeface="Hanken Grotesk"/>
                          <a:ea typeface="Hanken Grotesk"/>
                          <a:cs typeface="Hanken Grotesk"/>
                          <a:sym typeface="Hanken Grotesk"/>
                        </a:rPr>
                        <a:t>Literature Review</a:t>
                      </a:r>
                      <a:endParaRPr b="1" sz="1200">
                        <a:solidFill>
                          <a:schemeClr val="dk1"/>
                        </a:solidFill>
                        <a:latin typeface="Hanken Grotesk"/>
                        <a:ea typeface="Hanken Grotesk"/>
                        <a:cs typeface="Hanken Grotesk"/>
                        <a:sym typeface="Hanken Grotesk"/>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latin typeface="Hanken Grotesk"/>
                          <a:ea typeface="Hanken Grotesk"/>
                          <a:cs typeface="Hanken Grotesk"/>
                          <a:sym typeface="Hanken Grotesk"/>
                        </a:rPr>
                        <a:t>Review methods in retrieval and summarization.</a:t>
                      </a:r>
                      <a:endParaRPr sz="1200">
                        <a:solidFill>
                          <a:schemeClr val="dk1"/>
                        </a:solidFill>
                        <a:latin typeface="Hanken Grotesk"/>
                        <a:ea typeface="Hanken Grotesk"/>
                        <a:cs typeface="Hanken Grotesk"/>
                        <a:sym typeface="Hanken Grotesk"/>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latin typeface="Hanken Grotesk"/>
                          <a:ea typeface="Hanken Grotesk"/>
                          <a:cs typeface="Hanken Grotesk"/>
                          <a:sym typeface="Hanken Grotesk"/>
                        </a:rPr>
                        <a:t>Sep 12 - Nov 12</a:t>
                      </a:r>
                      <a:endParaRPr sz="1200">
                        <a:solidFill>
                          <a:schemeClr val="dk1"/>
                        </a:solidFill>
                        <a:latin typeface="Hanken Grotesk"/>
                        <a:ea typeface="Hanken Grotesk"/>
                        <a:cs typeface="Hanken Grotesk"/>
                        <a:sym typeface="Hanken Grotesk"/>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sz="1200">
                        <a:solidFill>
                          <a:schemeClr val="dk1"/>
                        </a:solidFill>
                        <a:latin typeface="Hanken Grotesk"/>
                        <a:ea typeface="Hanken Grotesk"/>
                        <a:cs typeface="Hanken Grotesk"/>
                        <a:sym typeface="Hanken Grotesk"/>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t/>
                      </a:r>
                      <a:endParaRPr sz="1200">
                        <a:solidFill>
                          <a:schemeClr val="dk1"/>
                        </a:solidFill>
                        <a:latin typeface="Hanken Grotesk"/>
                        <a:ea typeface="Hanken Grotesk"/>
                        <a:cs typeface="Hanken Grotesk"/>
                        <a:sym typeface="Hanken Grotesk"/>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t/>
                      </a:r>
                      <a:endParaRPr sz="1200">
                        <a:solidFill>
                          <a:schemeClr val="dk1"/>
                        </a:solidFill>
                        <a:latin typeface="Hanken Grotesk"/>
                        <a:ea typeface="Hanken Grotesk"/>
                        <a:cs typeface="Hanken Grotesk"/>
                        <a:sym typeface="Hanken Grotesk"/>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t/>
                      </a:r>
                      <a:endParaRPr sz="1200">
                        <a:solidFill>
                          <a:schemeClr val="dk1"/>
                        </a:solidFill>
                        <a:latin typeface="Hanken Grotesk"/>
                        <a:ea typeface="Hanken Grotesk"/>
                        <a:cs typeface="Hanken Grotesk"/>
                        <a:sym typeface="Hanken Grotesk"/>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latin typeface="Hanken Grotesk"/>
                          <a:ea typeface="Hanken Grotesk"/>
                          <a:cs typeface="Hanken Grotesk"/>
                          <a:sym typeface="Hanken Grotesk"/>
                        </a:rPr>
                        <a:t>In progress</a:t>
                      </a:r>
                      <a:endParaRPr sz="1200">
                        <a:solidFill>
                          <a:schemeClr val="dk1"/>
                        </a:solidFill>
                        <a:latin typeface="Hanken Grotesk"/>
                        <a:ea typeface="Hanken Grotesk"/>
                        <a:cs typeface="Hanken Grotesk"/>
                        <a:sym typeface="Hanken Grotesk"/>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7925">
                <a:tc>
                  <a:txBody>
                    <a:bodyPr/>
                    <a:lstStyle/>
                    <a:p>
                      <a:pPr indent="0" lvl="0" marL="0" rtl="0" algn="l">
                        <a:lnSpc>
                          <a:spcPct val="115000"/>
                        </a:lnSpc>
                        <a:spcBef>
                          <a:spcPts val="0"/>
                        </a:spcBef>
                        <a:spcAft>
                          <a:spcPts val="0"/>
                        </a:spcAft>
                        <a:buNone/>
                      </a:pPr>
                      <a:r>
                        <a:rPr b="1" lang="en" sz="1200">
                          <a:solidFill>
                            <a:schemeClr val="dk1"/>
                          </a:solidFill>
                          <a:latin typeface="Hanken Grotesk"/>
                          <a:ea typeface="Hanken Grotesk"/>
                          <a:cs typeface="Hanken Grotesk"/>
                          <a:sym typeface="Hanken Grotesk"/>
                        </a:rPr>
                        <a:t>Prototype</a:t>
                      </a:r>
                      <a:endParaRPr b="1" sz="1200">
                        <a:solidFill>
                          <a:schemeClr val="dk1"/>
                        </a:solidFill>
                        <a:latin typeface="Hanken Grotesk"/>
                        <a:ea typeface="Hanken Grotesk"/>
                        <a:cs typeface="Hanken Grotesk"/>
                        <a:sym typeface="Hanken Grotesk"/>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latin typeface="Hanken Grotesk"/>
                          <a:ea typeface="Hanken Grotesk"/>
                          <a:cs typeface="Hanken Grotesk"/>
                          <a:sym typeface="Hanken Grotesk"/>
                        </a:rPr>
                        <a:t>Build a basic model for learning and testing.</a:t>
                      </a:r>
                      <a:endParaRPr sz="1200">
                        <a:solidFill>
                          <a:schemeClr val="dk1"/>
                        </a:solidFill>
                        <a:latin typeface="Hanken Grotesk"/>
                        <a:ea typeface="Hanken Grotesk"/>
                        <a:cs typeface="Hanken Grotesk"/>
                        <a:sym typeface="Hanken Grotesk"/>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latin typeface="Hanken Grotesk"/>
                          <a:ea typeface="Hanken Grotesk"/>
                          <a:cs typeface="Hanken Grotesk"/>
                          <a:sym typeface="Hanken Grotesk"/>
                        </a:rPr>
                        <a:t>Nov 12 - Dec 20</a:t>
                      </a:r>
                      <a:endParaRPr sz="1200">
                        <a:solidFill>
                          <a:schemeClr val="dk1"/>
                        </a:solidFill>
                        <a:latin typeface="Hanken Grotesk"/>
                        <a:ea typeface="Hanken Grotesk"/>
                        <a:cs typeface="Hanken Grotesk"/>
                        <a:sym typeface="Hanken Grotesk"/>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sz="1200">
                        <a:solidFill>
                          <a:schemeClr val="dk1"/>
                        </a:solidFill>
                        <a:latin typeface="Hanken Grotesk"/>
                        <a:ea typeface="Hanken Grotesk"/>
                        <a:cs typeface="Hanken Grotesk"/>
                        <a:sym typeface="Hanken Grotesk"/>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sz="1200">
                        <a:solidFill>
                          <a:schemeClr val="dk1"/>
                        </a:solidFill>
                        <a:latin typeface="Hanken Grotesk"/>
                        <a:ea typeface="Hanken Grotesk"/>
                        <a:cs typeface="Hanken Grotesk"/>
                        <a:sym typeface="Hanken Grotesk"/>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sz="1200">
                        <a:solidFill>
                          <a:schemeClr val="dk1"/>
                        </a:solidFill>
                        <a:latin typeface="Hanken Grotesk"/>
                        <a:ea typeface="Hanken Grotesk"/>
                        <a:cs typeface="Hanken Grotesk"/>
                        <a:sym typeface="Hanken Grotesk"/>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t/>
                      </a:r>
                      <a:endParaRPr sz="1200">
                        <a:solidFill>
                          <a:schemeClr val="dk1"/>
                        </a:solidFill>
                        <a:latin typeface="Hanken Grotesk"/>
                        <a:ea typeface="Hanken Grotesk"/>
                        <a:cs typeface="Hanken Grotesk"/>
                        <a:sym typeface="Hanken Grotesk"/>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2"/>
                    </a:solidFill>
                  </a:tcPr>
                </a:tc>
                <a:tc>
                  <a:txBody>
                    <a:bodyPr/>
                    <a:lstStyle/>
                    <a:p>
                      <a:pPr indent="0" lvl="0" marL="0" rtl="0" algn="l">
                        <a:lnSpc>
                          <a:spcPct val="115000"/>
                        </a:lnSpc>
                        <a:spcBef>
                          <a:spcPts val="0"/>
                        </a:spcBef>
                        <a:spcAft>
                          <a:spcPts val="0"/>
                        </a:spcAft>
                        <a:buNone/>
                      </a:pPr>
                      <a:r>
                        <a:rPr lang="en" sz="1200">
                          <a:solidFill>
                            <a:schemeClr val="dk1"/>
                          </a:solidFill>
                          <a:latin typeface="Hanken Grotesk"/>
                          <a:ea typeface="Hanken Grotesk"/>
                          <a:cs typeface="Hanken Grotesk"/>
                          <a:sym typeface="Hanken Grotesk"/>
                        </a:rPr>
                        <a:t>Unstarted</a:t>
                      </a:r>
                      <a:endParaRPr sz="1200">
                        <a:solidFill>
                          <a:schemeClr val="dk1"/>
                        </a:solidFill>
                        <a:latin typeface="Hanken Grotesk"/>
                        <a:ea typeface="Hanken Grotesk"/>
                        <a:cs typeface="Hanken Grotesk"/>
                        <a:sym typeface="Hanken Grotesk"/>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67925">
                <a:tc>
                  <a:txBody>
                    <a:bodyPr/>
                    <a:lstStyle/>
                    <a:p>
                      <a:pPr indent="0" lvl="0" marL="0" rtl="0" algn="l">
                        <a:lnSpc>
                          <a:spcPct val="115000"/>
                        </a:lnSpc>
                        <a:spcBef>
                          <a:spcPts val="0"/>
                        </a:spcBef>
                        <a:spcAft>
                          <a:spcPts val="0"/>
                        </a:spcAft>
                        <a:buNone/>
                      </a:pPr>
                      <a:r>
                        <a:rPr b="1" lang="en" sz="1200">
                          <a:solidFill>
                            <a:schemeClr val="dk1"/>
                          </a:solidFill>
                          <a:latin typeface="Hanken Grotesk"/>
                          <a:ea typeface="Hanken Grotesk"/>
                          <a:cs typeface="Hanken Grotesk"/>
                          <a:sym typeface="Hanken Grotesk"/>
                        </a:rPr>
                        <a:t>Writing</a:t>
                      </a:r>
                      <a:endParaRPr b="1" sz="1200">
                        <a:solidFill>
                          <a:schemeClr val="dk1"/>
                        </a:solidFill>
                        <a:latin typeface="Hanken Grotesk"/>
                        <a:ea typeface="Hanken Grotesk"/>
                        <a:cs typeface="Hanken Grotesk"/>
                        <a:sym typeface="Hanken Grotesk"/>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latin typeface="Hanken Grotesk"/>
                          <a:ea typeface="Hanken Grotesk"/>
                          <a:cs typeface="Hanken Grotesk"/>
                          <a:sym typeface="Hanken Grotesk"/>
                        </a:rPr>
                        <a:t>Start drafting dissertation (SOA)</a:t>
                      </a:r>
                      <a:endParaRPr sz="1200">
                        <a:solidFill>
                          <a:schemeClr val="dk1"/>
                        </a:solidFill>
                        <a:latin typeface="Hanken Grotesk"/>
                        <a:ea typeface="Hanken Grotesk"/>
                        <a:cs typeface="Hanken Grotesk"/>
                        <a:sym typeface="Hanken Grotesk"/>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200">
                          <a:solidFill>
                            <a:schemeClr val="dk1"/>
                          </a:solidFill>
                          <a:latin typeface="Hanken Grotesk"/>
                          <a:ea typeface="Hanken Grotesk"/>
                          <a:cs typeface="Hanken Grotesk"/>
                          <a:sym typeface="Hanken Grotesk"/>
                        </a:rPr>
                        <a:t>Nov 12 - Dec 20</a:t>
                      </a:r>
                      <a:endParaRPr sz="1200">
                        <a:solidFill>
                          <a:schemeClr val="dk1"/>
                        </a:solidFill>
                        <a:latin typeface="Hanken Grotesk"/>
                        <a:ea typeface="Hanken Grotesk"/>
                        <a:cs typeface="Hanken Grotesk"/>
                        <a:sym typeface="Hanken Grotesk"/>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sz="1200">
                        <a:solidFill>
                          <a:schemeClr val="dk1"/>
                        </a:solidFill>
                        <a:latin typeface="Hanken Grotesk"/>
                        <a:ea typeface="Hanken Grotesk"/>
                        <a:cs typeface="Hanken Grotesk"/>
                        <a:sym typeface="Hanken Grotesk"/>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sz="1200">
                        <a:solidFill>
                          <a:schemeClr val="dk1"/>
                        </a:solidFill>
                        <a:latin typeface="Hanken Grotesk"/>
                        <a:ea typeface="Hanken Grotesk"/>
                        <a:cs typeface="Hanken Grotesk"/>
                        <a:sym typeface="Hanken Grotesk"/>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sz="1200">
                        <a:solidFill>
                          <a:schemeClr val="dk1"/>
                        </a:solidFill>
                        <a:latin typeface="Hanken Grotesk"/>
                        <a:ea typeface="Hanken Grotesk"/>
                        <a:cs typeface="Hanken Grotesk"/>
                        <a:sym typeface="Hanken Grotesk"/>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2"/>
                    </a:solidFill>
                  </a:tcPr>
                </a:tc>
                <a:tc>
                  <a:txBody>
                    <a:bodyPr/>
                    <a:lstStyle/>
                    <a:p>
                      <a:pPr indent="0" lvl="0" marL="0" rtl="0" algn="ctr">
                        <a:lnSpc>
                          <a:spcPct val="115000"/>
                        </a:lnSpc>
                        <a:spcBef>
                          <a:spcPts val="0"/>
                        </a:spcBef>
                        <a:spcAft>
                          <a:spcPts val="0"/>
                        </a:spcAft>
                        <a:buNone/>
                      </a:pPr>
                      <a:r>
                        <a:t/>
                      </a:r>
                      <a:endParaRPr sz="1200">
                        <a:solidFill>
                          <a:schemeClr val="dk1"/>
                        </a:solidFill>
                        <a:latin typeface="Hanken Grotesk"/>
                        <a:ea typeface="Hanken Grotesk"/>
                        <a:cs typeface="Hanken Grotesk"/>
                        <a:sym typeface="Hanken Grotesk"/>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2"/>
                    </a:solidFill>
                  </a:tcPr>
                </a:tc>
                <a:tc>
                  <a:txBody>
                    <a:bodyPr/>
                    <a:lstStyle/>
                    <a:p>
                      <a:pPr indent="0" lvl="0" marL="0" rtl="0" algn="l">
                        <a:lnSpc>
                          <a:spcPct val="115000"/>
                        </a:lnSpc>
                        <a:spcBef>
                          <a:spcPts val="0"/>
                        </a:spcBef>
                        <a:spcAft>
                          <a:spcPts val="0"/>
                        </a:spcAft>
                        <a:buNone/>
                      </a:pPr>
                      <a:r>
                        <a:rPr lang="en" sz="1200">
                          <a:solidFill>
                            <a:schemeClr val="dk1"/>
                          </a:solidFill>
                          <a:latin typeface="Hanken Grotesk"/>
                          <a:ea typeface="Hanken Grotesk"/>
                          <a:cs typeface="Hanken Grotesk"/>
                          <a:sym typeface="Hanken Grotesk"/>
                        </a:rPr>
                        <a:t>Unstarted</a:t>
                      </a:r>
                      <a:endParaRPr sz="1200">
                        <a:solidFill>
                          <a:schemeClr val="dk1"/>
                        </a:solidFill>
                        <a:latin typeface="Hanken Grotesk"/>
                        <a:ea typeface="Hanken Grotesk"/>
                        <a:cs typeface="Hanken Grotesk"/>
                        <a:sym typeface="Hanken Grotesk"/>
                      </a:endParaRPr>
                    </a:p>
                  </a:txBody>
                  <a:tcPr marT="0" marB="0"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410" name="Google Shape;410;p34"/>
          <p:cNvSpPr txBox="1"/>
          <p:nvPr>
            <p:ph idx="12" type="sldNum"/>
          </p:nvPr>
        </p:nvSpPr>
        <p:spPr>
          <a:xfrm>
            <a:off x="8392050" y="4454400"/>
            <a:ext cx="5487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
        <p:nvSpPr>
          <p:cNvPr id="411" name="Google Shape;411;p34"/>
          <p:cNvSpPr txBox="1"/>
          <p:nvPr/>
        </p:nvSpPr>
        <p:spPr>
          <a:xfrm>
            <a:off x="713275" y="4099200"/>
            <a:ext cx="5554500" cy="355200"/>
          </a:xfrm>
          <a:prstGeom prst="rect">
            <a:avLst/>
          </a:prstGeom>
          <a:noFill/>
          <a:ln>
            <a:noFill/>
          </a:ln>
        </p:spPr>
        <p:txBody>
          <a:bodyPr anchorCtr="0" anchor="t" bIns="91425" lIns="91425" spcFirstLastPara="1" rIns="91425" wrap="square" tIns="91425">
            <a:normAutofit fontScale="92500"/>
          </a:bodyPr>
          <a:lstStyle/>
          <a:p>
            <a:pPr indent="0" lvl="0" marL="0" rtl="0" algn="l">
              <a:lnSpc>
                <a:spcPct val="115000"/>
              </a:lnSpc>
              <a:spcBef>
                <a:spcPts val="0"/>
              </a:spcBef>
              <a:spcAft>
                <a:spcPts val="0"/>
              </a:spcAft>
              <a:buNone/>
            </a:pPr>
            <a:r>
              <a:rPr b="1" lang="en" sz="1200">
                <a:solidFill>
                  <a:schemeClr val="dk1"/>
                </a:solidFill>
                <a:latin typeface="Hanken Grotesk"/>
                <a:ea typeface="Hanken Grotesk"/>
                <a:cs typeface="Hanken Grotesk"/>
                <a:sym typeface="Hanken Grotesk"/>
              </a:rPr>
              <a:t>Note</a:t>
            </a:r>
            <a:r>
              <a:rPr lang="en" sz="1200">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t>
            </a:r>
            <a:r>
              <a:rPr lang="en" sz="1200">
                <a:solidFill>
                  <a:schemeClr val="dk1"/>
                </a:solidFill>
                <a:latin typeface="Hanken Grotesk"/>
                <a:ea typeface="Hanken Grotesk"/>
                <a:cs typeface="Hanken Grotesk"/>
                <a:sym typeface="Hanken Grotesk"/>
              </a:rPr>
              <a:t>These dates are flexible and may change as the project progresses.</a:t>
            </a:r>
            <a:endParaRPr b="1" sz="1200" u="sng">
              <a:solidFill>
                <a:schemeClr val="dk1"/>
              </a:solidFill>
              <a:latin typeface="Hanken Grotesk"/>
              <a:ea typeface="Hanken Grotesk"/>
              <a:cs typeface="Hanken Grotesk"/>
              <a:sym typeface="Hanken Grotes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5"/>
          <p:cNvSpPr txBox="1"/>
          <p:nvPr>
            <p:ph type="title"/>
          </p:nvPr>
        </p:nvSpPr>
        <p:spPr>
          <a:xfrm>
            <a:off x="1094263" y="778325"/>
            <a:ext cx="4448100" cy="10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417" name="Google Shape;417;p35"/>
          <p:cNvSpPr txBox="1"/>
          <p:nvPr>
            <p:ph idx="1" type="subTitle"/>
          </p:nvPr>
        </p:nvSpPr>
        <p:spPr>
          <a:xfrm>
            <a:off x="1094225" y="1651512"/>
            <a:ext cx="4448100" cy="12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
            </a:r>
            <a:r>
              <a:rPr b="1" lang="en"/>
              <a:t>o you have any questions?</a:t>
            </a:r>
            <a:endParaRPr b="1"/>
          </a:p>
          <a:p>
            <a:pPr indent="0" lvl="0" marL="0" rtl="0" algn="l">
              <a:spcBef>
                <a:spcPts val="0"/>
              </a:spcBef>
              <a:spcAft>
                <a:spcPts val="0"/>
              </a:spcAft>
              <a:buNone/>
            </a:pPr>
            <a:r>
              <a:rPr lang="en"/>
              <a:t>djbf</a:t>
            </a:r>
            <a:r>
              <a:rPr lang="en"/>
              <a:t>@ua.pt</a:t>
            </a:r>
            <a:endParaRPr/>
          </a:p>
          <a:p>
            <a:pPr indent="0" lvl="0" marL="0" rtl="0" algn="l">
              <a:spcBef>
                <a:spcPts val="0"/>
              </a:spcBef>
              <a:spcAft>
                <a:spcPts val="0"/>
              </a:spcAft>
              <a:buNone/>
            </a:pPr>
            <a:r>
              <a:rPr lang="en" u="sng">
                <a:solidFill>
                  <a:schemeClr val="hlink"/>
                </a:solidFill>
                <a:hlinkClick r:id="rId3"/>
              </a:rPr>
              <a:t>danielferreira011102.pages.dev</a:t>
            </a:r>
            <a:endParaRPr/>
          </a:p>
        </p:txBody>
      </p:sp>
      <p:sp>
        <p:nvSpPr>
          <p:cNvPr id="418" name="Google Shape;418;p35"/>
          <p:cNvSpPr txBox="1"/>
          <p:nvPr>
            <p:ph idx="12" type="sldNum"/>
          </p:nvPr>
        </p:nvSpPr>
        <p:spPr>
          <a:xfrm>
            <a:off x="8562150" y="4635750"/>
            <a:ext cx="5820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