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embeddedFontLst>
    <p:embeddedFont>
      <p:font typeface="Figtree Black"/>
      <p:bold r:id="rId15"/>
      <p:boldItalic r:id="rId16"/>
    </p:embeddedFont>
    <p:embeddedFont>
      <p:font typeface="Hanken Grotesk"/>
      <p:regular r:id="rId17"/>
      <p:bold r:id="rId18"/>
      <p:italic r:id="rId19"/>
      <p:boldItalic r:id="rId20"/>
    </p:embeddedFont>
    <p:embeddedFont>
      <p:font typeface="La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2AC41AF-B480-4E91-82D6-6AD74B3EE54F}">
  <a:tblStyle styleId="{52AC41AF-B480-4E91-82D6-6AD74B3EE54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ankenGrotesk-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font" Target="fonts/FigtreeBlack-bold.fntdata"/><Relationship Id="rId14" Type="http://schemas.openxmlformats.org/officeDocument/2006/relationships/slide" Target="slides/slide7.xml"/><Relationship Id="rId17" Type="http://schemas.openxmlformats.org/officeDocument/2006/relationships/font" Target="fonts/HankenGrotesk-regular.fntdata"/><Relationship Id="rId16" Type="http://schemas.openxmlformats.org/officeDocument/2006/relationships/font" Target="fonts/FigtreeBlack-boldItalic.fntdata"/><Relationship Id="rId19" Type="http://schemas.openxmlformats.org/officeDocument/2006/relationships/font" Target="fonts/HankenGrotesk-italic.fntdata"/><Relationship Id="rId18" Type="http://schemas.openxmlformats.org/officeDocument/2006/relationships/font" Target="fonts/HankenGrotesk-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O meu projeto está a ser desenvolvido sob a orientação do professor Sérgio Matos e coorientação do doutorando Tiago Almeida.</a:t>
            </a:r>
            <a:endParaRPr/>
          </a:p>
          <a:p>
            <a:pPr indent="0" lvl="0" marL="0" rtl="0" algn="just">
              <a:lnSpc>
                <a:spcPct val="115000"/>
              </a:lnSpc>
              <a:spcBef>
                <a:spcPts val="0"/>
              </a:spcBef>
              <a:spcAft>
                <a:spcPts val="0"/>
              </a:spcAft>
              <a:buNone/>
            </a:pPr>
            <a:r>
              <a:rPr lang="en"/>
              <a:t>Nos dias de hoje, com o aumento do uso de assistentes virtuais e chatbots, mais pessoas procuram respostas rápidas para as suas questões de saúde na internet. No entanto, muitos enfrentam dificuldades ao tentar interpretar a linguagem técnica dos artigos científicos. </a:t>
            </a:r>
            <a:endParaRPr/>
          </a:p>
          <a:p>
            <a:pPr indent="0" lvl="0" marL="0" rtl="0" algn="just">
              <a:lnSpc>
                <a:spcPct val="115000"/>
              </a:lnSpc>
              <a:spcBef>
                <a:spcPts val="0"/>
              </a:spcBef>
              <a:spcAft>
                <a:spcPts val="0"/>
              </a:spcAft>
              <a:buNone/>
            </a:pPr>
            <a:r>
              <a:rPr lang="en"/>
              <a:t>O desafio que surge é fornecer respostas que, além de corretas e baseadas em evidências científicas, sejam compreensíveis por qualquer pessoa, independentemente do seu conhecimento prévio.</a:t>
            </a:r>
            <a:endParaRPr/>
          </a:p>
          <a:p>
            <a:pPr indent="0" lvl="0" marL="0" rtl="0" algn="just">
              <a:lnSpc>
                <a:spcPct val="115000"/>
              </a:lnSpc>
              <a:spcBef>
                <a:spcPts val="0"/>
              </a:spcBef>
              <a:spcAft>
                <a:spcPts val="0"/>
              </a:spcAft>
              <a:buNone/>
            </a:pPr>
            <a:r>
              <a:rPr lang="en"/>
              <a:t>Este é o contexto em que o meu trabalho se insere: como fornecer informação acessível e ao mesmo tempo fiável para perguntas de saúde do público geral.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0" name="Google Shape;640;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1174597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1174597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030712"/>
                </a:solidFill>
                <a:latin typeface="Hanken Grotesk"/>
                <a:ea typeface="Hanken Grotesk"/>
                <a:cs typeface="Hanken Grotesk"/>
                <a:sym typeface="Hanken Grotesk"/>
              </a:rPr>
              <a:t>Ensuring generated text meets specific requirements while maintaining quality</a:t>
            </a:r>
            <a:endParaRPr sz="1400">
              <a:solidFill>
                <a:srgbClr val="030712"/>
              </a:solidFill>
              <a:latin typeface="Hanken Grotesk"/>
              <a:ea typeface="Hanken Grotesk"/>
              <a:cs typeface="Hanken Grotesk"/>
              <a:sym typeface="Hanken Grotesk"/>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6" name="Shape 716"/>
        <p:cNvGrpSpPr/>
        <p:nvPr/>
      </p:nvGrpSpPr>
      <p:grpSpPr>
        <a:xfrm>
          <a:off x="0" y="0"/>
          <a:ext cx="0" cy="0"/>
          <a:chOff x="0" y="0"/>
          <a:chExt cx="0" cy="0"/>
        </a:xfrm>
      </p:grpSpPr>
      <p:sp>
        <p:nvSpPr>
          <p:cNvPr id="717" name="Google Shape;717;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8" name="Google Shape;718;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31"/>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727425" y="-49275"/>
            <a:ext cx="7703400" cy="5243325"/>
            <a:chOff x="727425" y="-49275"/>
            <a:chExt cx="7703400" cy="5243325"/>
          </a:xfrm>
        </p:grpSpPr>
        <p:sp>
          <p:nvSpPr>
            <p:cNvPr id="315" name="Google Shape;315;p3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3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18" name="Google Shape;318;p31"/>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9" name="Google Shape;319;p31"/>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32"/>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2"/>
          <p:cNvGrpSpPr/>
          <p:nvPr/>
        </p:nvGrpSpPr>
        <p:grpSpPr>
          <a:xfrm>
            <a:off x="713225" y="-62550"/>
            <a:ext cx="7717800" cy="5210100"/>
            <a:chOff x="713225" y="-62550"/>
            <a:chExt cx="7717800" cy="5210100"/>
          </a:xfrm>
        </p:grpSpPr>
        <p:sp>
          <p:nvSpPr>
            <p:cNvPr id="324" name="Google Shape;324;p32"/>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2"/>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32"/>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27" name="Google Shape;327;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8" name="Google Shape;328;p32"/>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9" name="Google Shape;329;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30" name="Google Shape;33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33"/>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19050" y="232800"/>
            <a:ext cx="8930250" cy="5027400"/>
            <a:chOff x="-19050" y="232800"/>
            <a:chExt cx="8930250" cy="5027400"/>
          </a:xfrm>
        </p:grpSpPr>
        <p:sp>
          <p:nvSpPr>
            <p:cNvPr id="334" name="Google Shape;33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33"/>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37" name="Google Shape;3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39" name="Google Shape;3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4"/>
          <p:cNvGrpSpPr/>
          <p:nvPr/>
        </p:nvGrpSpPr>
        <p:grpSpPr>
          <a:xfrm>
            <a:off x="-77100" y="232800"/>
            <a:ext cx="8988300" cy="4964300"/>
            <a:chOff x="-77100" y="232800"/>
            <a:chExt cx="8988300" cy="4964300"/>
          </a:xfrm>
        </p:grpSpPr>
        <p:sp>
          <p:nvSpPr>
            <p:cNvPr id="343" name="Google Shape;343;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34"/>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46" name="Google Shape;3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7" name="Google Shape;347;p34"/>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48" name="Google Shape;348;p34"/>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49" name="Google Shape;349;p34"/>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0" name="Google Shape;350;p34"/>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232200" y="-49400"/>
            <a:ext cx="8679000" cy="5250800"/>
            <a:chOff x="232200" y="-49400"/>
            <a:chExt cx="8679000" cy="5250800"/>
          </a:xfrm>
        </p:grpSpPr>
        <p:grpSp>
          <p:nvGrpSpPr>
            <p:cNvPr id="355" name="Google Shape;355;p35"/>
            <p:cNvGrpSpPr/>
            <p:nvPr/>
          </p:nvGrpSpPr>
          <p:grpSpPr>
            <a:xfrm>
              <a:off x="232200" y="-49400"/>
              <a:ext cx="8679000" cy="5250800"/>
              <a:chOff x="232200" y="-49400"/>
              <a:chExt cx="8679000" cy="5250800"/>
            </a:xfrm>
          </p:grpSpPr>
          <p:sp>
            <p:nvSpPr>
              <p:cNvPr id="356" name="Google Shape;356;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5"/>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5"/>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59" name="Google Shape;359;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1" name="Google Shape;3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6"/>
          <p:cNvGrpSpPr/>
          <p:nvPr/>
        </p:nvGrpSpPr>
        <p:grpSpPr>
          <a:xfrm>
            <a:off x="-19050" y="-16000"/>
            <a:ext cx="8930250" cy="4933300"/>
            <a:chOff x="-19050" y="-16000"/>
            <a:chExt cx="8930250" cy="4933300"/>
          </a:xfrm>
        </p:grpSpPr>
        <p:sp>
          <p:nvSpPr>
            <p:cNvPr id="365" name="Google Shape;365;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36"/>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68" name="Google Shape;368;p3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9" name="Google Shape;369;p36"/>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70" name="Google Shape;3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37"/>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7"/>
          <p:cNvGrpSpPr/>
          <p:nvPr/>
        </p:nvGrpSpPr>
        <p:grpSpPr>
          <a:xfrm>
            <a:off x="-25" y="533550"/>
            <a:ext cx="9270975" cy="4075025"/>
            <a:chOff x="-25" y="533550"/>
            <a:chExt cx="9270975" cy="4075025"/>
          </a:xfrm>
        </p:grpSpPr>
        <p:sp>
          <p:nvSpPr>
            <p:cNvPr id="374" name="Google Shape;374;p37"/>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75" name="Google Shape;375;p37"/>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37"/>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77" name="Google Shape;377;p37"/>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9" name="Shape 379"/>
        <p:cNvGrpSpPr/>
        <p:nvPr/>
      </p:nvGrpSpPr>
      <p:grpSpPr>
        <a:xfrm>
          <a:off x="0" y="0"/>
          <a:ext cx="0" cy="0"/>
          <a:chOff x="0" y="0"/>
          <a:chExt cx="0" cy="0"/>
        </a:xfrm>
      </p:grpSpPr>
      <p:sp>
        <p:nvSpPr>
          <p:cNvPr id="380" name="Google Shape;380;p38"/>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8"/>
          <p:cNvGrpSpPr/>
          <p:nvPr/>
        </p:nvGrpSpPr>
        <p:grpSpPr>
          <a:xfrm>
            <a:off x="727425" y="-49275"/>
            <a:ext cx="7703400" cy="5243325"/>
            <a:chOff x="727425" y="-49275"/>
            <a:chExt cx="7703400" cy="5243325"/>
          </a:xfrm>
        </p:grpSpPr>
        <p:sp>
          <p:nvSpPr>
            <p:cNvPr id="382" name="Google Shape;382;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8"/>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8"/>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8"/>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8"/>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39"/>
          <p:cNvSpPr/>
          <p:nvPr>
            <p:ph idx="2" type="pic"/>
          </p:nvPr>
        </p:nvSpPr>
        <p:spPr>
          <a:xfrm>
            <a:off x="0" y="0"/>
            <a:ext cx="9144000" cy="5143500"/>
          </a:xfrm>
          <a:prstGeom prst="rect">
            <a:avLst/>
          </a:prstGeom>
          <a:noFill/>
          <a:ln>
            <a:noFill/>
          </a:ln>
        </p:spPr>
      </p:sp>
      <p:sp>
        <p:nvSpPr>
          <p:cNvPr id="390" name="Google Shape;390;p39"/>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1" name="Google Shape;3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2" name="Shape 392"/>
        <p:cNvGrpSpPr/>
        <p:nvPr/>
      </p:nvGrpSpPr>
      <p:grpSpPr>
        <a:xfrm>
          <a:off x="0" y="0"/>
          <a:ext cx="0" cy="0"/>
          <a:chOff x="0" y="0"/>
          <a:chExt cx="0" cy="0"/>
        </a:xfrm>
      </p:grpSpPr>
      <p:sp>
        <p:nvSpPr>
          <p:cNvPr id="393" name="Google Shape;393;p40"/>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0"/>
          <p:cNvGrpSpPr/>
          <p:nvPr/>
        </p:nvGrpSpPr>
        <p:grpSpPr>
          <a:xfrm>
            <a:off x="727425" y="-382650"/>
            <a:ext cx="7703400" cy="5907300"/>
            <a:chOff x="727425" y="-382650"/>
            <a:chExt cx="7703400" cy="5907300"/>
          </a:xfrm>
        </p:grpSpPr>
        <p:sp>
          <p:nvSpPr>
            <p:cNvPr id="395" name="Google Shape;395;p4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0"/>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40"/>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398" name="Google Shape;398;p40"/>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9" name="Google Shape;399;p40"/>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01" name="Shape 401"/>
        <p:cNvGrpSpPr/>
        <p:nvPr/>
      </p:nvGrpSpPr>
      <p:grpSpPr>
        <a:xfrm>
          <a:off x="0" y="0"/>
          <a:ext cx="0" cy="0"/>
          <a:chOff x="0" y="0"/>
          <a:chExt cx="0" cy="0"/>
        </a:xfrm>
      </p:grpSpPr>
      <p:sp>
        <p:nvSpPr>
          <p:cNvPr id="402" name="Google Shape;4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3" name="Shape 403"/>
        <p:cNvGrpSpPr/>
        <p:nvPr/>
      </p:nvGrpSpPr>
      <p:grpSpPr>
        <a:xfrm>
          <a:off x="0" y="0"/>
          <a:ext cx="0" cy="0"/>
          <a:chOff x="0" y="0"/>
          <a:chExt cx="0" cy="0"/>
        </a:xfrm>
      </p:grpSpPr>
      <p:sp>
        <p:nvSpPr>
          <p:cNvPr id="404" name="Google Shape;404;p42"/>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19050" y="232800"/>
            <a:ext cx="9189150" cy="4684500"/>
            <a:chOff x="-19050" y="232800"/>
            <a:chExt cx="9189150" cy="4684500"/>
          </a:xfrm>
        </p:grpSpPr>
        <p:sp>
          <p:nvSpPr>
            <p:cNvPr id="406" name="Google Shape;406;p4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4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09" name="Google Shape;409;p42"/>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0" name="Google Shape;410;p42"/>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42"/>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42"/>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42"/>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42"/>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5" name="Google Shape;415;p42"/>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42"/>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42"/>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42"/>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2"/>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0" name="Google Shape;420;p42"/>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42"/>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2" name="Google Shape;422;p42"/>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3" name="Google Shape;423;p42"/>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4" name="Google Shape;424;p42"/>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5" name="Google Shape;425;p42"/>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6" name="Google Shape;426;p42"/>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7" name="Google Shape;427;p42"/>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8" name="Google Shape;4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9" name="Shape 429"/>
        <p:cNvGrpSpPr/>
        <p:nvPr/>
      </p:nvGrpSpPr>
      <p:grpSpPr>
        <a:xfrm>
          <a:off x="0" y="0"/>
          <a:ext cx="0" cy="0"/>
          <a:chOff x="0" y="0"/>
          <a:chExt cx="0" cy="0"/>
        </a:xfrm>
      </p:grpSpPr>
      <p:sp>
        <p:nvSpPr>
          <p:cNvPr id="430" name="Google Shape;430;p43"/>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3"/>
          <p:cNvGrpSpPr/>
          <p:nvPr/>
        </p:nvGrpSpPr>
        <p:grpSpPr>
          <a:xfrm>
            <a:off x="727425" y="-29250"/>
            <a:ext cx="8550550" cy="4637825"/>
            <a:chOff x="727425" y="-29250"/>
            <a:chExt cx="8550550" cy="4637825"/>
          </a:xfrm>
        </p:grpSpPr>
        <p:sp>
          <p:nvSpPr>
            <p:cNvPr id="432" name="Google Shape;432;p4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3"/>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43"/>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35" name="Google Shape;435;p43"/>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36" name="Google Shape;436;p43"/>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38" name="Shape 438"/>
        <p:cNvGrpSpPr/>
        <p:nvPr/>
      </p:nvGrpSpPr>
      <p:grpSpPr>
        <a:xfrm>
          <a:off x="0" y="0"/>
          <a:ext cx="0" cy="0"/>
          <a:chOff x="0" y="0"/>
          <a:chExt cx="0" cy="0"/>
        </a:xfrm>
      </p:grpSpPr>
      <p:sp>
        <p:nvSpPr>
          <p:cNvPr id="439" name="Google Shape;439;p44"/>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4"/>
          <p:cNvGrpSpPr/>
          <p:nvPr/>
        </p:nvGrpSpPr>
        <p:grpSpPr>
          <a:xfrm>
            <a:off x="-50475" y="232800"/>
            <a:ext cx="8961675" cy="4684500"/>
            <a:chOff x="-50475" y="232800"/>
            <a:chExt cx="8961675" cy="4684500"/>
          </a:xfrm>
        </p:grpSpPr>
        <p:sp>
          <p:nvSpPr>
            <p:cNvPr id="441" name="Google Shape;441;p4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4"/>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43" name="Google Shape;443;p44"/>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4" name="Google Shape;444;p44"/>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44"/>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46" name="Google Shape;4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47" name="Shape 447"/>
        <p:cNvGrpSpPr/>
        <p:nvPr/>
      </p:nvGrpSpPr>
      <p:grpSpPr>
        <a:xfrm>
          <a:off x="0" y="0"/>
          <a:ext cx="0" cy="0"/>
          <a:chOff x="0" y="0"/>
          <a:chExt cx="0" cy="0"/>
        </a:xfrm>
      </p:grpSpPr>
      <p:sp>
        <p:nvSpPr>
          <p:cNvPr id="448" name="Google Shape;448;p45"/>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5"/>
          <p:cNvGrpSpPr/>
          <p:nvPr/>
        </p:nvGrpSpPr>
        <p:grpSpPr>
          <a:xfrm>
            <a:off x="-19050" y="232800"/>
            <a:ext cx="9176275" cy="4684500"/>
            <a:chOff x="-19050" y="232800"/>
            <a:chExt cx="9176275" cy="4684500"/>
          </a:xfrm>
        </p:grpSpPr>
        <p:sp>
          <p:nvSpPr>
            <p:cNvPr id="450" name="Google Shape;450;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5"/>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53" name="Google Shape;453;p45"/>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4" name="Google Shape;454;p45"/>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56" name="Shape 456"/>
        <p:cNvGrpSpPr/>
        <p:nvPr/>
      </p:nvGrpSpPr>
      <p:grpSpPr>
        <a:xfrm>
          <a:off x="0" y="0"/>
          <a:ext cx="0" cy="0"/>
          <a:chOff x="0" y="0"/>
          <a:chExt cx="0" cy="0"/>
        </a:xfrm>
      </p:grpSpPr>
      <p:sp>
        <p:nvSpPr>
          <p:cNvPr id="457" name="Google Shape;457;p4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6"/>
          <p:cNvGrpSpPr/>
          <p:nvPr/>
        </p:nvGrpSpPr>
        <p:grpSpPr>
          <a:xfrm>
            <a:off x="232200" y="232800"/>
            <a:ext cx="8937900" cy="4932875"/>
            <a:chOff x="232200" y="232800"/>
            <a:chExt cx="8937900" cy="4932875"/>
          </a:xfrm>
        </p:grpSpPr>
        <p:sp>
          <p:nvSpPr>
            <p:cNvPr id="459" name="Google Shape;459;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46"/>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62" name="Google Shape;462;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63" name="Google Shape;463;p46"/>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64" name="Google Shape;4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65" name="Shape 465"/>
        <p:cNvGrpSpPr/>
        <p:nvPr/>
      </p:nvGrpSpPr>
      <p:grpSpPr>
        <a:xfrm>
          <a:off x="0" y="0"/>
          <a:ext cx="0" cy="0"/>
          <a:chOff x="0" y="0"/>
          <a:chExt cx="0" cy="0"/>
        </a:xfrm>
      </p:grpSpPr>
      <p:sp>
        <p:nvSpPr>
          <p:cNvPr id="466" name="Google Shape;466;p47"/>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7"/>
          <p:cNvGrpSpPr/>
          <p:nvPr/>
        </p:nvGrpSpPr>
        <p:grpSpPr>
          <a:xfrm>
            <a:off x="-19050" y="232800"/>
            <a:ext cx="8930250" cy="5117250"/>
            <a:chOff x="-19050" y="232800"/>
            <a:chExt cx="8930250" cy="5117250"/>
          </a:xfrm>
        </p:grpSpPr>
        <p:sp>
          <p:nvSpPr>
            <p:cNvPr id="468" name="Google Shape;468;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7"/>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47"/>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71" name="Google Shape;471;p47"/>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72" name="Google Shape;472;p47"/>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3" name="Google Shape;47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4" name="Shape 474"/>
        <p:cNvGrpSpPr/>
        <p:nvPr/>
      </p:nvGrpSpPr>
      <p:grpSpPr>
        <a:xfrm>
          <a:off x="0" y="0"/>
          <a:ext cx="0" cy="0"/>
          <a:chOff x="0" y="0"/>
          <a:chExt cx="0" cy="0"/>
        </a:xfrm>
      </p:grpSpPr>
      <p:sp>
        <p:nvSpPr>
          <p:cNvPr id="475" name="Google Shape;475;p4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8"/>
          <p:cNvGrpSpPr/>
          <p:nvPr/>
        </p:nvGrpSpPr>
        <p:grpSpPr>
          <a:xfrm>
            <a:off x="232200" y="232800"/>
            <a:ext cx="8988300" cy="5000100"/>
            <a:chOff x="232200" y="232800"/>
            <a:chExt cx="8988300" cy="5000100"/>
          </a:xfrm>
        </p:grpSpPr>
        <p:sp>
          <p:nvSpPr>
            <p:cNvPr id="477" name="Google Shape;477;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48"/>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80" name="Google Shape;4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81" name="Google Shape;481;p48"/>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48"/>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3" name="Google Shape;483;p48"/>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4" name="Google Shape;484;p48"/>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5" name="Google Shape;485;p48"/>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6" name="Google Shape;486;p48"/>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88" name="Shape 488"/>
        <p:cNvGrpSpPr/>
        <p:nvPr/>
      </p:nvGrpSpPr>
      <p:grpSpPr>
        <a:xfrm>
          <a:off x="0" y="0"/>
          <a:ext cx="0" cy="0"/>
          <a:chOff x="0" y="0"/>
          <a:chExt cx="0" cy="0"/>
        </a:xfrm>
      </p:grpSpPr>
      <p:sp>
        <p:nvSpPr>
          <p:cNvPr id="489" name="Google Shape;489;p4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9"/>
          <p:cNvGrpSpPr/>
          <p:nvPr/>
        </p:nvGrpSpPr>
        <p:grpSpPr>
          <a:xfrm>
            <a:off x="-725" y="1466925"/>
            <a:ext cx="939900" cy="2326875"/>
            <a:chOff x="-725" y="1466925"/>
            <a:chExt cx="939900" cy="2326875"/>
          </a:xfrm>
        </p:grpSpPr>
        <p:cxnSp>
          <p:nvCxnSpPr>
            <p:cNvPr id="491" name="Google Shape;491;p49"/>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9"/>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49"/>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494" name="Google Shape;494;p49"/>
          <p:cNvGrpSpPr/>
          <p:nvPr/>
        </p:nvGrpSpPr>
        <p:grpSpPr>
          <a:xfrm>
            <a:off x="232200" y="232800"/>
            <a:ext cx="8988300" cy="5000100"/>
            <a:chOff x="232200" y="232800"/>
            <a:chExt cx="8988300" cy="5000100"/>
          </a:xfrm>
        </p:grpSpPr>
        <p:sp>
          <p:nvSpPr>
            <p:cNvPr id="495" name="Google Shape;495;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8" name="Google Shape;498;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9" name="Google Shape;499;p49"/>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0" name="Google Shape;500;p49"/>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1" name="Google Shape;501;p49"/>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2" name="Google Shape;502;p49"/>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3" name="Google Shape;503;p49"/>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4" name="Google Shape;504;p49"/>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5" name="Google Shape;5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06" name="Shape 506"/>
        <p:cNvGrpSpPr/>
        <p:nvPr/>
      </p:nvGrpSpPr>
      <p:grpSpPr>
        <a:xfrm>
          <a:off x="0" y="0"/>
          <a:ext cx="0" cy="0"/>
          <a:chOff x="0" y="0"/>
          <a:chExt cx="0" cy="0"/>
        </a:xfrm>
      </p:grpSpPr>
      <p:sp>
        <p:nvSpPr>
          <p:cNvPr id="507" name="Google Shape;507;p50"/>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50"/>
          <p:cNvGrpSpPr/>
          <p:nvPr/>
        </p:nvGrpSpPr>
        <p:grpSpPr>
          <a:xfrm>
            <a:off x="232200" y="-60100"/>
            <a:ext cx="9070200" cy="4977400"/>
            <a:chOff x="232200" y="-60100"/>
            <a:chExt cx="9070200" cy="4977400"/>
          </a:xfrm>
        </p:grpSpPr>
        <p:sp>
          <p:nvSpPr>
            <p:cNvPr id="509" name="Google Shape;509;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0"/>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50"/>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12" name="Google Shape;51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3" name="Google Shape;513;p50"/>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4" name="Google Shape;514;p50"/>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5" name="Google Shape;515;p50"/>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6" name="Google Shape;516;p50"/>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7" name="Google Shape;517;p50"/>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8" name="Google Shape;518;p50"/>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9" name="Google Shape;5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0" name="Shape 520"/>
        <p:cNvGrpSpPr/>
        <p:nvPr/>
      </p:nvGrpSpPr>
      <p:grpSpPr>
        <a:xfrm>
          <a:off x="0" y="0"/>
          <a:ext cx="0" cy="0"/>
          <a:chOff x="0" y="0"/>
          <a:chExt cx="0" cy="0"/>
        </a:xfrm>
      </p:grpSpPr>
      <p:sp>
        <p:nvSpPr>
          <p:cNvPr id="521" name="Google Shape;521;p5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51"/>
          <p:cNvGrpSpPr/>
          <p:nvPr/>
        </p:nvGrpSpPr>
        <p:grpSpPr>
          <a:xfrm>
            <a:off x="-19050" y="232800"/>
            <a:ext cx="9189150" cy="4684500"/>
            <a:chOff x="-19050" y="232800"/>
            <a:chExt cx="9189150" cy="4684500"/>
          </a:xfrm>
        </p:grpSpPr>
        <p:sp>
          <p:nvSpPr>
            <p:cNvPr id="523" name="Google Shape;523;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1"/>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51"/>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26" name="Google Shape;5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7" name="Google Shape;527;p51"/>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8" name="Google Shape;528;p51"/>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9" name="Google Shape;529;p51"/>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0" name="Google Shape;530;p51"/>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1" name="Google Shape;531;p51"/>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2" name="Google Shape;532;p51"/>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3" name="Google Shape;533;p51"/>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4" name="Google Shape;534;p51"/>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5" name="Google Shape;53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36" name="Shape 536"/>
        <p:cNvGrpSpPr/>
        <p:nvPr/>
      </p:nvGrpSpPr>
      <p:grpSpPr>
        <a:xfrm>
          <a:off x="0" y="0"/>
          <a:ext cx="0" cy="0"/>
          <a:chOff x="0" y="0"/>
          <a:chExt cx="0" cy="0"/>
        </a:xfrm>
      </p:grpSpPr>
      <p:sp>
        <p:nvSpPr>
          <p:cNvPr id="537" name="Google Shape;537;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52"/>
          <p:cNvGrpSpPr/>
          <p:nvPr/>
        </p:nvGrpSpPr>
        <p:grpSpPr>
          <a:xfrm>
            <a:off x="232200" y="232800"/>
            <a:ext cx="8988300" cy="5000100"/>
            <a:chOff x="232200" y="232800"/>
            <a:chExt cx="8988300" cy="5000100"/>
          </a:xfrm>
        </p:grpSpPr>
        <p:sp>
          <p:nvSpPr>
            <p:cNvPr id="539" name="Google Shape;539;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5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5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42" name="Google Shape;54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3" name="Google Shape;543;p52"/>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4" name="Google Shape;544;p52"/>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9" name="Google Shape;549;p52"/>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3" name="Google Shape;553;p52"/>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4" name="Google Shape;554;p52"/>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5" name="Google Shape;5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56" name="Shape 556"/>
        <p:cNvGrpSpPr/>
        <p:nvPr/>
      </p:nvGrpSpPr>
      <p:grpSpPr>
        <a:xfrm>
          <a:off x="0" y="0"/>
          <a:ext cx="0" cy="0"/>
          <a:chOff x="0" y="0"/>
          <a:chExt cx="0" cy="0"/>
        </a:xfrm>
      </p:grpSpPr>
      <p:sp>
        <p:nvSpPr>
          <p:cNvPr id="557" name="Google Shape;557;p53"/>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3"/>
          <p:cNvGrpSpPr/>
          <p:nvPr/>
        </p:nvGrpSpPr>
        <p:grpSpPr>
          <a:xfrm>
            <a:off x="-69525" y="539500"/>
            <a:ext cx="9455500" cy="4069200"/>
            <a:chOff x="-69525" y="539500"/>
            <a:chExt cx="9455500" cy="4069200"/>
          </a:xfrm>
        </p:grpSpPr>
        <p:grpSp>
          <p:nvGrpSpPr>
            <p:cNvPr id="559" name="Google Shape;559;p53"/>
            <p:cNvGrpSpPr/>
            <p:nvPr/>
          </p:nvGrpSpPr>
          <p:grpSpPr>
            <a:xfrm>
              <a:off x="713225" y="539500"/>
              <a:ext cx="8672750" cy="4069200"/>
              <a:chOff x="713225" y="539500"/>
              <a:chExt cx="8672750" cy="4069200"/>
            </a:xfrm>
          </p:grpSpPr>
          <p:sp>
            <p:nvSpPr>
              <p:cNvPr id="560" name="Google Shape;560;p53"/>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53"/>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62" name="Google Shape;562;p53"/>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63" name="Google Shape;563;p53"/>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4" name="Google Shape;564;p53"/>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5" name="Google Shape;565;p53"/>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6" name="Google Shape;566;p53"/>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7" name="Google Shape;567;p53"/>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8" name="Google Shape;568;p53"/>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9" name="Google Shape;5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70" name="Shape 570"/>
        <p:cNvGrpSpPr/>
        <p:nvPr/>
      </p:nvGrpSpPr>
      <p:grpSpPr>
        <a:xfrm>
          <a:off x="0" y="0"/>
          <a:ext cx="0" cy="0"/>
          <a:chOff x="0" y="0"/>
          <a:chExt cx="0" cy="0"/>
        </a:xfrm>
      </p:grpSpPr>
      <p:sp>
        <p:nvSpPr>
          <p:cNvPr id="571" name="Google Shape;571;p54"/>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4"/>
          <p:cNvGrpSpPr/>
          <p:nvPr/>
        </p:nvGrpSpPr>
        <p:grpSpPr>
          <a:xfrm>
            <a:off x="-19050" y="232800"/>
            <a:ext cx="9189150" cy="4684500"/>
            <a:chOff x="-19050" y="232800"/>
            <a:chExt cx="9189150" cy="4684500"/>
          </a:xfrm>
        </p:grpSpPr>
        <p:sp>
          <p:nvSpPr>
            <p:cNvPr id="573" name="Google Shape;573;p5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54"/>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75" name="Google Shape;575;p54"/>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76" name="Google Shape;576;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77" name="Google Shape;57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78" name="Shape 578"/>
        <p:cNvGrpSpPr/>
        <p:nvPr/>
      </p:nvGrpSpPr>
      <p:grpSpPr>
        <a:xfrm>
          <a:off x="0" y="0"/>
          <a:ext cx="0" cy="0"/>
          <a:chOff x="0" y="0"/>
          <a:chExt cx="0" cy="0"/>
        </a:xfrm>
      </p:grpSpPr>
      <p:sp>
        <p:nvSpPr>
          <p:cNvPr id="579" name="Google Shape;579;p55"/>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5"/>
          <p:cNvGrpSpPr/>
          <p:nvPr/>
        </p:nvGrpSpPr>
        <p:grpSpPr>
          <a:xfrm>
            <a:off x="232200" y="232800"/>
            <a:ext cx="8988300" cy="4964300"/>
            <a:chOff x="232200" y="232800"/>
            <a:chExt cx="8988300" cy="4964300"/>
          </a:xfrm>
        </p:grpSpPr>
        <p:sp>
          <p:nvSpPr>
            <p:cNvPr id="581" name="Google Shape;581;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83" name="Google Shape;583;p55"/>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584" name="Google Shape;584;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85" name="Google Shape;58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sp>
        <p:nvSpPr>
          <p:cNvPr id="587" name="Google Shape;587;p56"/>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6"/>
          <p:cNvGrpSpPr/>
          <p:nvPr/>
        </p:nvGrpSpPr>
        <p:grpSpPr>
          <a:xfrm>
            <a:off x="713223" y="-79050"/>
            <a:ext cx="8791100" cy="4687625"/>
            <a:chOff x="-669332" y="-79050"/>
            <a:chExt cx="10173707" cy="4687625"/>
          </a:xfrm>
        </p:grpSpPr>
        <p:sp>
          <p:nvSpPr>
            <p:cNvPr id="589" name="Google Shape;589;p56"/>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6"/>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56"/>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592" name="Google Shape;592;p5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3" name="Google Shape;593;p5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56"/>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96" name="Shape 596"/>
        <p:cNvGrpSpPr/>
        <p:nvPr/>
      </p:nvGrpSpPr>
      <p:grpSpPr>
        <a:xfrm>
          <a:off x="0" y="0"/>
          <a:ext cx="0" cy="0"/>
          <a:chOff x="0" y="0"/>
          <a:chExt cx="0" cy="0"/>
        </a:xfrm>
      </p:grpSpPr>
      <p:sp>
        <p:nvSpPr>
          <p:cNvPr id="597" name="Google Shape;597;p5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7"/>
          <p:cNvGrpSpPr/>
          <p:nvPr/>
        </p:nvGrpSpPr>
        <p:grpSpPr>
          <a:xfrm>
            <a:off x="232200" y="-49400"/>
            <a:ext cx="8679000" cy="5250800"/>
            <a:chOff x="232200" y="-49400"/>
            <a:chExt cx="8679000" cy="5250800"/>
          </a:xfrm>
        </p:grpSpPr>
        <p:sp>
          <p:nvSpPr>
            <p:cNvPr id="599" name="Google Shape;599;p5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57"/>
            <p:cNvGrpSpPr/>
            <p:nvPr/>
          </p:nvGrpSpPr>
          <p:grpSpPr>
            <a:xfrm>
              <a:off x="232200" y="-49400"/>
              <a:ext cx="8679000" cy="5250800"/>
              <a:chOff x="232200" y="-49400"/>
              <a:chExt cx="8679000" cy="5250800"/>
            </a:xfrm>
          </p:grpSpPr>
          <p:cxnSp>
            <p:nvCxnSpPr>
              <p:cNvPr id="601" name="Google Shape;601;p57"/>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7"/>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03" name="Google Shape;6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04" name="Shape 604"/>
        <p:cNvGrpSpPr/>
        <p:nvPr/>
      </p:nvGrpSpPr>
      <p:grpSpPr>
        <a:xfrm>
          <a:off x="0" y="0"/>
          <a:ext cx="0" cy="0"/>
          <a:chOff x="0" y="0"/>
          <a:chExt cx="0" cy="0"/>
        </a:xfrm>
      </p:grpSpPr>
      <p:sp>
        <p:nvSpPr>
          <p:cNvPr id="605" name="Google Shape;605;p58"/>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58"/>
          <p:cNvGrpSpPr/>
          <p:nvPr/>
        </p:nvGrpSpPr>
        <p:grpSpPr>
          <a:xfrm>
            <a:off x="232200" y="232800"/>
            <a:ext cx="9045000" cy="4975500"/>
            <a:chOff x="232200" y="232800"/>
            <a:chExt cx="9045000" cy="4975500"/>
          </a:xfrm>
        </p:grpSpPr>
        <p:sp>
          <p:nvSpPr>
            <p:cNvPr id="607" name="Google Shape;607;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58"/>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58"/>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3.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10" name="Google Shape;310;p3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11" name="Google Shape;31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16" name="Google Shape;616;p59"/>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2</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17" name="Google Shape;617;p59"/>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18" name="Google Shape;618;p59"/>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19" name="Google Shape;619;p59"/>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5" name="Google Shape;625;p60"/>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26" name="Google Shape;626;p60"/>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27" name="Google Shape;627;p60"/>
          <p:cNvGraphicFramePr/>
          <p:nvPr/>
        </p:nvGraphicFramePr>
        <p:xfrm>
          <a:off x="726775" y="1536810"/>
          <a:ext cx="3000000" cy="3000000"/>
        </p:xfrm>
        <a:graphic>
          <a:graphicData uri="http://schemas.openxmlformats.org/drawingml/2006/table">
            <a:tbl>
              <a:tblPr>
                <a:noFill/>
                <a:tableStyleId>{52AC41AF-B480-4E91-82D6-6AD74B3EE54F}</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28" name="Google Shape;628;p60"/>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634" name="Google Shape;634;p61"/>
          <p:cNvSpPr txBox="1"/>
          <p:nvPr/>
        </p:nvSpPr>
        <p:spPr>
          <a:xfrm>
            <a:off x="6817363" y="3592101"/>
            <a:ext cx="161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Hanken Grotesk"/>
              <a:ea typeface="Hanken Grotesk"/>
              <a:cs typeface="Hanken Grotesk"/>
              <a:sym typeface="Hanken Grotesk"/>
            </a:endParaRPr>
          </a:p>
        </p:txBody>
      </p:sp>
      <p:sp>
        <p:nvSpPr>
          <p:cNvPr id="635" name="Google Shape;635;p61"/>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636" name="Google Shape;636;p61"/>
          <p:cNvPicPr preferRelativeResize="0"/>
          <p:nvPr/>
        </p:nvPicPr>
        <p:blipFill>
          <a:blip r:embed="rId3">
            <a:alphaModFix/>
          </a:blip>
          <a:stretch>
            <a:fillRect/>
          </a:stretch>
        </p:blipFill>
        <p:spPr>
          <a:xfrm>
            <a:off x="4647425" y="983014"/>
            <a:ext cx="4009926" cy="3660674"/>
          </a:xfrm>
          <a:prstGeom prst="rect">
            <a:avLst/>
          </a:prstGeom>
          <a:noFill/>
          <a:ln>
            <a:noFill/>
          </a:ln>
        </p:spPr>
      </p:pic>
      <p:sp>
        <p:nvSpPr>
          <p:cNvPr id="637" name="Google Shape;637;p61"/>
          <p:cNvSpPr txBox="1"/>
          <p:nvPr/>
        </p:nvSpPr>
        <p:spPr>
          <a:xfrm>
            <a:off x="713225" y="1213000"/>
            <a:ext cx="4009800" cy="320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333333"/>
                </a:solidFill>
                <a:latin typeface="Hanken Grotesk"/>
                <a:ea typeface="Hanken Grotesk"/>
                <a:cs typeface="Hanken Grotesk"/>
                <a:sym typeface="Hanken Grotesk"/>
              </a:rPr>
              <a:t>Medical LLMs</a:t>
            </a:r>
            <a:r>
              <a:rPr lang="en">
                <a:solidFill>
                  <a:srgbClr val="333333"/>
                </a:solidFill>
                <a:latin typeface="Hanken Grotesk"/>
                <a:ea typeface="Hanken Grotesk"/>
                <a:cs typeface="Hanken Grotesk"/>
                <a:sym typeface="Hanken Grotesk"/>
              </a:rPr>
              <a:t> like </a:t>
            </a:r>
            <a:r>
              <a:rPr b="1" lang="en">
                <a:solidFill>
                  <a:srgbClr val="333333"/>
                </a:solidFill>
                <a:latin typeface="Hanken Grotesk"/>
                <a:ea typeface="Hanken Grotesk"/>
                <a:cs typeface="Hanken Grotesk"/>
                <a:sym typeface="Hanken Grotesk"/>
              </a:rPr>
              <a:t>MedPaLM</a:t>
            </a:r>
            <a:r>
              <a:rPr lang="en">
                <a:solidFill>
                  <a:srgbClr val="333333"/>
                </a:solidFill>
                <a:latin typeface="Hanken Grotesk"/>
                <a:ea typeface="Hanken Grotesk"/>
                <a:cs typeface="Hanken Grotesk"/>
                <a:sym typeface="Hanken Grotesk"/>
              </a:rPr>
              <a:t> and </a:t>
            </a:r>
            <a:r>
              <a:rPr b="1" lang="en">
                <a:solidFill>
                  <a:srgbClr val="333333"/>
                </a:solidFill>
                <a:latin typeface="Hanken Grotesk"/>
                <a:ea typeface="Hanken Grotesk"/>
                <a:cs typeface="Hanken Grotesk"/>
                <a:sym typeface="Hanken Grotesk"/>
              </a:rPr>
              <a:t>Med-Gemini</a:t>
            </a:r>
            <a:r>
              <a:rPr lang="en">
                <a:solidFill>
                  <a:srgbClr val="333333"/>
                </a:solidFill>
                <a:latin typeface="Hanken Grotesk"/>
                <a:ea typeface="Hanken Grotesk"/>
                <a:cs typeface="Hanken Grotesk"/>
                <a:sym typeface="Hanken Grotesk"/>
              </a:rPr>
              <a:t> are emerging as powerful tools in healthcare and biomedical research with specialized training for clinical tasks.</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rgbClr val="333333"/>
                </a:solidFill>
                <a:latin typeface="Hanken Grotesk"/>
                <a:ea typeface="Hanken Grotesk"/>
                <a:cs typeface="Hanken Grotesk"/>
                <a:sym typeface="Hanken Grotesk"/>
              </a:rPr>
              <a:t>Knowledge integration</a:t>
            </a:r>
            <a:r>
              <a:rPr lang="en">
                <a:solidFill>
                  <a:srgbClr val="333333"/>
                </a:solidFill>
                <a:latin typeface="Hanken Grotesk"/>
                <a:ea typeface="Hanken Grotesk"/>
                <a:cs typeface="Hanken Grotesk"/>
                <a:sym typeface="Hanken Grotesk"/>
              </a:rPr>
              <a:t> through graphs and UMLS enhances model performance in medical question answering.</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chemeClr val="dk1"/>
                </a:solidFill>
                <a:latin typeface="Hanken Grotesk"/>
                <a:ea typeface="Hanken Grotesk"/>
                <a:cs typeface="Hanken Grotesk"/>
                <a:sym typeface="Hanken Grotesk"/>
              </a:rPr>
              <a:t>Controlled text generation</a:t>
            </a:r>
            <a:r>
              <a:rPr lang="en">
                <a:solidFill>
                  <a:schemeClr val="dk1"/>
                </a:solidFill>
                <a:latin typeface="Hanken Grotesk"/>
                <a:ea typeface="Hanken Grotesk"/>
                <a:cs typeface="Hanken Grotesk"/>
                <a:sym typeface="Hanken Grotesk"/>
              </a:rPr>
              <a:t> enables precise outputs through various approaches like CTRL and reward-based methods.</a:t>
            </a:r>
            <a:endParaRPr>
              <a:solidFill>
                <a:srgbClr val="333333"/>
              </a:solidFill>
              <a:latin typeface="Hanken Grotesk"/>
              <a:ea typeface="Hanken Grotesk"/>
              <a:cs typeface="Hanken Grotesk"/>
              <a:sym typeface="Hanken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643" name="Google Shape;643;p62"/>
          <p:cNvGrpSpPr/>
          <p:nvPr/>
        </p:nvGrpSpPr>
        <p:grpSpPr>
          <a:xfrm>
            <a:off x="731520" y="1388100"/>
            <a:ext cx="8534388" cy="3090187"/>
            <a:chOff x="720000" y="1388100"/>
            <a:chExt cx="8534388" cy="3090187"/>
          </a:xfrm>
        </p:grpSpPr>
        <p:grpSp>
          <p:nvGrpSpPr>
            <p:cNvPr id="644" name="Google Shape;644;p62"/>
            <p:cNvGrpSpPr/>
            <p:nvPr/>
          </p:nvGrpSpPr>
          <p:grpSpPr>
            <a:xfrm>
              <a:off x="720000" y="1388100"/>
              <a:ext cx="8534388" cy="3090187"/>
              <a:chOff x="762000" y="1332625"/>
              <a:chExt cx="8534388" cy="3090187"/>
            </a:xfrm>
          </p:grpSpPr>
          <p:grpSp>
            <p:nvGrpSpPr>
              <p:cNvPr id="645" name="Google Shape;645;p62"/>
              <p:cNvGrpSpPr/>
              <p:nvPr/>
            </p:nvGrpSpPr>
            <p:grpSpPr>
              <a:xfrm>
                <a:off x="762000" y="1332625"/>
                <a:ext cx="3191208" cy="3090187"/>
                <a:chOff x="941262" y="1245125"/>
                <a:chExt cx="3191208" cy="3090187"/>
              </a:xfrm>
            </p:grpSpPr>
            <p:sp>
              <p:nvSpPr>
                <p:cNvPr id="646" name="Google Shape;646;p62"/>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647" name="Google Shape;647;p62"/>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648" name="Google Shape;648;p62"/>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649" name="Google Shape;649;p62"/>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650" name="Google Shape;650;p62"/>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651" name="Google Shape;651;p62"/>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652" name="Google Shape;652;p62"/>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653" name="Google Shape;653;p62"/>
                <p:cNvCxnSpPr>
                  <a:stCxn id="646" idx="2"/>
                  <a:endCxn id="652"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654" name="Google Shape;654;p62"/>
                <p:cNvCxnSpPr>
                  <a:stCxn id="646" idx="2"/>
                  <a:endCxn id="651"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655" name="Google Shape;655;p62"/>
                <p:cNvCxnSpPr>
                  <a:stCxn id="646" idx="2"/>
                  <a:endCxn id="650"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656" name="Google Shape;656;p62"/>
                <p:cNvCxnSpPr>
                  <a:stCxn id="646" idx="2"/>
                  <a:endCxn id="649"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657" name="Google Shape;657;p62"/>
                <p:cNvCxnSpPr>
                  <a:stCxn id="646" idx="2"/>
                  <a:endCxn id="648"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658" name="Google Shape;658;p62"/>
              <p:cNvGrpSpPr/>
              <p:nvPr/>
            </p:nvGrpSpPr>
            <p:grpSpPr>
              <a:xfrm>
                <a:off x="3434988" y="1332625"/>
                <a:ext cx="3190800" cy="2252268"/>
                <a:chOff x="3755100" y="1311825"/>
                <a:chExt cx="3190800" cy="2252268"/>
              </a:xfrm>
            </p:grpSpPr>
            <p:sp>
              <p:nvSpPr>
                <p:cNvPr id="659" name="Google Shape;659;p62"/>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660" name="Google Shape;660;p62"/>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661" name="Google Shape;661;p62"/>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662" name="Google Shape;662;p62"/>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663" name="Google Shape;663;p62"/>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664" name="Google Shape;664;p62"/>
                <p:cNvCxnSpPr>
                  <a:stCxn id="659" idx="2"/>
                  <a:endCxn id="660"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665" name="Google Shape;665;p62"/>
                <p:cNvCxnSpPr>
                  <a:stCxn id="659" idx="2"/>
                  <a:endCxn id="661"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666" name="Google Shape;666;p62"/>
                <p:cNvCxnSpPr>
                  <a:stCxn id="659" idx="2"/>
                  <a:endCxn id="662"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667" name="Google Shape;667;p62"/>
                <p:cNvCxnSpPr>
                  <a:stCxn id="659" idx="2"/>
                  <a:endCxn id="663"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668" name="Google Shape;668;p62"/>
              <p:cNvGrpSpPr/>
              <p:nvPr/>
            </p:nvGrpSpPr>
            <p:grpSpPr>
              <a:xfrm>
                <a:off x="6101963" y="1332625"/>
                <a:ext cx="3194425" cy="2672892"/>
                <a:chOff x="6071375" y="1304875"/>
                <a:chExt cx="3194425" cy="2672892"/>
              </a:xfrm>
            </p:grpSpPr>
            <p:sp>
              <p:nvSpPr>
                <p:cNvPr id="669" name="Google Shape;669;p62"/>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670" name="Google Shape;670;p62"/>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671" name="Google Shape;671;p62"/>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672" name="Google Shape;672;p62"/>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673" name="Google Shape;673;p62"/>
                <p:cNvCxnSpPr>
                  <a:stCxn id="669" idx="2"/>
                  <a:endCxn id="672"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674" name="Google Shape;674;p62"/>
                <p:cNvCxnSpPr>
                  <a:stCxn id="669" idx="2"/>
                  <a:endCxn id="670"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675" name="Google Shape;675;p62"/>
                <p:cNvCxnSpPr>
                  <a:stCxn id="669" idx="2"/>
                  <a:endCxn id="671"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676" name="Google Shape;676;p62"/>
                <p:cNvCxnSpPr>
                  <a:stCxn id="669" idx="2"/>
                  <a:endCxn id="677"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677" name="Google Shape;677;p62"/>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678" name="Google Shape;678;p62"/>
                <p:cNvCxnSpPr>
                  <a:stCxn id="669" idx="2"/>
                  <a:endCxn id="679"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679" name="Google Shape;679;p62"/>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680" name="Google Shape;680;p62"/>
            <p:cNvCxnSpPr>
              <a:stCxn id="646" idx="2"/>
              <a:endCxn id="647"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681" name="Google Shape;681;p62"/>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63"/>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687" name="Google Shape;687;p63"/>
          <p:cNvGrpSpPr/>
          <p:nvPr/>
        </p:nvGrpSpPr>
        <p:grpSpPr>
          <a:xfrm>
            <a:off x="4641058" y="1350103"/>
            <a:ext cx="3785159" cy="2301070"/>
            <a:chOff x="4640375" y="1359375"/>
            <a:chExt cx="3494100" cy="2439900"/>
          </a:xfrm>
        </p:grpSpPr>
        <p:sp>
          <p:nvSpPr>
            <p:cNvPr id="688" name="Google Shape;688;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690" name="Google Shape;690;p63"/>
          <p:cNvGrpSpPr/>
          <p:nvPr/>
        </p:nvGrpSpPr>
        <p:grpSpPr>
          <a:xfrm>
            <a:off x="717773" y="3775019"/>
            <a:ext cx="7708438" cy="664006"/>
            <a:chOff x="1018775" y="3922775"/>
            <a:chExt cx="7115700" cy="719400"/>
          </a:xfrm>
        </p:grpSpPr>
        <p:sp>
          <p:nvSpPr>
            <p:cNvPr id="691" name="Google Shape;691;p63"/>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3"/>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693" name="Google Shape;693;p63"/>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694" name="Google Shape;694;p63"/>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695" name="Google Shape;695;p63"/>
          <p:cNvGrpSpPr/>
          <p:nvPr/>
        </p:nvGrpSpPr>
        <p:grpSpPr>
          <a:xfrm>
            <a:off x="718167" y="1350103"/>
            <a:ext cx="3785159" cy="2301070"/>
            <a:chOff x="4640375" y="1359375"/>
            <a:chExt cx="3494100" cy="2439900"/>
          </a:xfrm>
        </p:grpSpPr>
        <p:sp>
          <p:nvSpPr>
            <p:cNvPr id="696" name="Google Shape;696;p63"/>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63"/>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698" name="Google Shape;698;p63"/>
          <p:cNvGrpSpPr/>
          <p:nvPr/>
        </p:nvGrpSpPr>
        <p:grpSpPr>
          <a:xfrm>
            <a:off x="882748" y="1868007"/>
            <a:ext cx="1648802" cy="1618500"/>
            <a:chOff x="882748" y="1868007"/>
            <a:chExt cx="1648802" cy="1618500"/>
          </a:xfrm>
        </p:grpSpPr>
        <p:sp>
          <p:nvSpPr>
            <p:cNvPr id="699" name="Google Shape;699;p63"/>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0" name="Google Shape;700;p63"/>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01" name="Google Shape;701;p63"/>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02" name="Google Shape;702;p6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03" name="Google Shape;703;p63"/>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4" name="Google Shape;704;p63"/>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705" name="Google Shape;705;p63"/>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06" name="Google Shape;706;p63"/>
          <p:cNvGrpSpPr/>
          <p:nvPr/>
        </p:nvGrpSpPr>
        <p:grpSpPr>
          <a:xfrm>
            <a:off x="4811327" y="1874520"/>
            <a:ext cx="1648809" cy="1618500"/>
            <a:chOff x="-2427835" y="2492607"/>
            <a:chExt cx="1648809" cy="1618500"/>
          </a:xfrm>
        </p:grpSpPr>
        <p:sp>
          <p:nvSpPr>
            <p:cNvPr id="707" name="Google Shape;707;p63"/>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8" name="Google Shape;708;p63"/>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09" name="Google Shape;709;p63"/>
          <p:cNvGrpSpPr/>
          <p:nvPr/>
        </p:nvGrpSpPr>
        <p:grpSpPr>
          <a:xfrm>
            <a:off x="6615727" y="1874520"/>
            <a:ext cx="1648809" cy="1621012"/>
            <a:chOff x="-2769448" y="745695"/>
            <a:chExt cx="1648809" cy="1621012"/>
          </a:xfrm>
        </p:grpSpPr>
        <p:grpSp>
          <p:nvGrpSpPr>
            <p:cNvPr id="710" name="Google Shape;710;p63"/>
            <p:cNvGrpSpPr/>
            <p:nvPr/>
          </p:nvGrpSpPr>
          <p:grpSpPr>
            <a:xfrm>
              <a:off x="-2769448" y="745695"/>
              <a:ext cx="1648809" cy="1621012"/>
              <a:chOff x="-2427835" y="2508295"/>
              <a:chExt cx="1648809" cy="1621012"/>
            </a:xfrm>
          </p:grpSpPr>
          <p:sp>
            <p:nvSpPr>
              <p:cNvPr id="711" name="Google Shape;711;p63"/>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2" name="Google Shape;712;p63"/>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13" name="Google Shape;713;p63"/>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14" name="Google Shape;714;p63"/>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15" name="Google Shape;715;p63"/>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9" name="Shape 719"/>
        <p:cNvGrpSpPr/>
        <p:nvPr/>
      </p:nvGrpSpPr>
      <p:grpSpPr>
        <a:xfrm>
          <a:off x="0" y="0"/>
          <a:ext cx="0" cy="0"/>
          <a:chOff x="0" y="0"/>
          <a:chExt cx="0" cy="0"/>
        </a:xfrm>
      </p:grpSpPr>
      <p:sp>
        <p:nvSpPr>
          <p:cNvPr id="720" name="Google Shape;720;p64"/>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721" name="Google Shape;721;p64"/>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722" name="Google Shape;722;p64"/>
          <p:cNvGrpSpPr/>
          <p:nvPr/>
        </p:nvGrpSpPr>
        <p:grpSpPr>
          <a:xfrm>
            <a:off x="4468150" y="1201275"/>
            <a:ext cx="3791800" cy="2740956"/>
            <a:chOff x="4298600" y="752100"/>
            <a:chExt cx="3791800" cy="2740956"/>
          </a:xfrm>
        </p:grpSpPr>
        <p:grpSp>
          <p:nvGrpSpPr>
            <p:cNvPr id="723" name="Google Shape;723;p64"/>
            <p:cNvGrpSpPr/>
            <p:nvPr/>
          </p:nvGrpSpPr>
          <p:grpSpPr>
            <a:xfrm>
              <a:off x="5492255" y="2469145"/>
              <a:ext cx="2118135" cy="1023911"/>
              <a:chOff x="5195805" y="3477095"/>
              <a:chExt cx="2118135" cy="1023911"/>
            </a:xfrm>
          </p:grpSpPr>
          <p:grpSp>
            <p:nvGrpSpPr>
              <p:cNvPr id="724" name="Google Shape;724;p64"/>
              <p:cNvGrpSpPr/>
              <p:nvPr/>
            </p:nvGrpSpPr>
            <p:grpSpPr>
              <a:xfrm rot="5400000">
                <a:off x="5742917" y="2929983"/>
                <a:ext cx="1023911" cy="2118135"/>
                <a:chOff x="4601661" y="1269550"/>
                <a:chExt cx="3470886" cy="2245452"/>
              </a:xfrm>
            </p:grpSpPr>
            <p:sp>
              <p:nvSpPr>
                <p:cNvPr id="725" name="Google Shape;725;p64"/>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64"/>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7" name="Google Shape;727;p64"/>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28" name="Google Shape;728;p64"/>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29" name="Google Shape;729;p64"/>
              <p:cNvCxnSpPr>
                <a:stCxn id="727" idx="0"/>
                <a:endCxn id="728"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30" name="Google Shape;730;p64"/>
              <p:cNvCxnSpPr>
                <a:stCxn id="727" idx="1"/>
                <a:endCxn id="728"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31" name="Google Shape;731;p64"/>
              <p:cNvCxnSpPr>
                <a:stCxn id="727" idx="2"/>
                <a:endCxn id="728"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32" name="Google Shape;732;p64"/>
              <p:cNvCxnSpPr>
                <a:stCxn id="727" idx="3"/>
                <a:endCxn id="728"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33" name="Google Shape;733;p64"/>
              <p:cNvCxnSpPr>
                <a:stCxn id="727" idx="4"/>
                <a:endCxn id="728"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34" name="Google Shape;734;p64"/>
              <p:cNvCxnSpPr>
                <a:stCxn id="727" idx="5"/>
                <a:endCxn id="728"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35" name="Google Shape;735;p64"/>
              <p:cNvCxnSpPr>
                <a:stCxn id="727" idx="6"/>
                <a:endCxn id="728"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36" name="Google Shape;736;p64"/>
              <p:cNvCxnSpPr>
                <a:stCxn id="727" idx="7"/>
                <a:endCxn id="728"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737" name="Google Shape;737;p64"/>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38" name="Google Shape;738;p64"/>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39" name="Google Shape;739;p64"/>
              <p:cNvCxnSpPr>
                <a:stCxn id="737" idx="0"/>
                <a:endCxn id="738"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40" name="Google Shape;740;p64"/>
              <p:cNvCxnSpPr>
                <a:stCxn id="737" idx="1"/>
                <a:endCxn id="738"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41" name="Google Shape;741;p64"/>
              <p:cNvCxnSpPr>
                <a:stCxn id="737" idx="2"/>
                <a:endCxn id="738"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42" name="Google Shape;742;p64"/>
              <p:cNvCxnSpPr>
                <a:stCxn id="737" idx="3"/>
                <a:endCxn id="738"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43" name="Google Shape;743;p64"/>
              <p:cNvCxnSpPr>
                <a:stCxn id="737" idx="4"/>
                <a:endCxn id="738"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44" name="Google Shape;744;p64"/>
              <p:cNvCxnSpPr>
                <a:stCxn id="737" idx="5"/>
                <a:endCxn id="738"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45" name="Google Shape;745;p64"/>
              <p:cNvCxnSpPr>
                <a:stCxn id="737" idx="6"/>
                <a:endCxn id="738"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46" name="Google Shape;746;p64"/>
              <p:cNvCxnSpPr>
                <a:stCxn id="737" idx="7"/>
                <a:endCxn id="738"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747" name="Google Shape;747;p64"/>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48" name="Google Shape;748;p64"/>
            <p:cNvCxnSpPr>
              <a:stCxn id="726"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749" name="Google Shape;749;p64"/>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50" name="Google Shape;750;p64"/>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51" name="Google Shape;751;p64"/>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52" name="Google Shape;752;p64"/>
            <p:cNvCxnSpPr>
              <a:stCxn id="749" idx="2"/>
              <a:endCxn id="750"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753" name="Google Shape;753;p64"/>
            <p:cNvCxnSpPr>
              <a:stCxn id="751" idx="2"/>
              <a:endCxn id="749"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754" name="Google Shape;754;p64"/>
            <p:cNvCxnSpPr>
              <a:stCxn id="755" idx="2"/>
              <a:endCxn id="749"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756" name="Google Shape;756;p64"/>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757" name="Google Shape;757;p64"/>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758" name="Google Shape;758;p64"/>
            <p:cNvGrpSpPr/>
            <p:nvPr/>
          </p:nvGrpSpPr>
          <p:grpSpPr>
            <a:xfrm>
              <a:off x="4298600" y="752100"/>
              <a:ext cx="1148400" cy="1304400"/>
              <a:chOff x="4298600" y="752100"/>
              <a:chExt cx="1148400" cy="1304400"/>
            </a:xfrm>
          </p:grpSpPr>
          <p:sp>
            <p:nvSpPr>
              <p:cNvPr id="759" name="Google Shape;759;p64"/>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64"/>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64"/>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64"/>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64"/>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4"/>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4"/>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4"/>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4"/>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4"/>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4"/>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4"/>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4"/>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4"/>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3" name="Google Shape;773;p64"/>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4" name="Google Shape;774;p64"/>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5" name="Google Shape;775;p64"/>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6" name="Google Shape;776;p64"/>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7" name="Google Shape;777;p64"/>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8" name="Google Shape;778;p64"/>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79" name="Google Shape;779;p64"/>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80" name="Google Shape;780;p64"/>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781" name="Google Shape;781;p64"/>
            <p:cNvGrpSpPr/>
            <p:nvPr/>
          </p:nvGrpSpPr>
          <p:grpSpPr>
            <a:xfrm>
              <a:off x="5620300" y="752100"/>
              <a:ext cx="1148400" cy="1304400"/>
              <a:chOff x="4298600" y="752100"/>
              <a:chExt cx="1148400" cy="1304400"/>
            </a:xfrm>
          </p:grpSpPr>
          <p:sp>
            <p:nvSpPr>
              <p:cNvPr id="782" name="Google Shape;782;p64"/>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64"/>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64"/>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64"/>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64"/>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64"/>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64"/>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64"/>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4"/>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4"/>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4"/>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4"/>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4"/>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95" name="Google Shape;795;p64"/>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96" name="Google Shape;796;p64"/>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97" name="Google Shape;797;p64"/>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98" name="Google Shape;798;p64"/>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799" name="Google Shape;799;p64"/>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0" name="Google Shape;800;p64"/>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1" name="Google Shape;801;p64"/>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2" name="Google Shape;802;p64"/>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3" name="Google Shape;803;p64"/>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804" name="Google Shape;804;p64"/>
            <p:cNvGrpSpPr/>
            <p:nvPr/>
          </p:nvGrpSpPr>
          <p:grpSpPr>
            <a:xfrm>
              <a:off x="6942000" y="752100"/>
              <a:ext cx="1148400" cy="1304400"/>
              <a:chOff x="4298600" y="752100"/>
              <a:chExt cx="1148400" cy="1304400"/>
            </a:xfrm>
          </p:grpSpPr>
          <p:sp>
            <p:nvSpPr>
              <p:cNvPr id="805" name="Google Shape;805;p64"/>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64"/>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64"/>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64"/>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64"/>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64"/>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64"/>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64"/>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4"/>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4"/>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4"/>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4"/>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4"/>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18" name="Google Shape;818;p64"/>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19" name="Google Shape;819;p64"/>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0" name="Google Shape;820;p64"/>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1" name="Google Shape;821;p64"/>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2" name="Google Shape;822;p64"/>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3" name="Google Shape;823;p64"/>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4" name="Google Shape;824;p64"/>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5" name="Google Shape;825;p64"/>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6" name="Google Shape;826;p64"/>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827" name="Google Shape;827;p64"/>
          <p:cNvCxnSpPr>
            <a:stCxn id="750" idx="2"/>
            <a:endCxn id="726"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828" name="Google Shape;828;p64"/>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5"/>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834" name="Google Shape;834;p65"/>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835" name="Google Shape;835;p65"/>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