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Figtree"/>
      <p:regular r:id="rId21"/>
      <p:bold r:id="rId22"/>
      <p:italic r:id="rId23"/>
      <p:boldItalic r:id="rId24"/>
    </p:embeddedFont>
    <p:embeddedFont>
      <p:font typeface="Figtree Black"/>
      <p:bold r:id="rId25"/>
      <p:boldItalic r:id="rId26"/>
    </p:embeddedFont>
    <p:embeddedFont>
      <p:font typeface="Hanken Grotesk"/>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F76B39-FEF4-4821-8C9B-EF8A1D6CE417}">
  <a:tblStyle styleId="{A3F76B39-FEF4-4821-8C9B-EF8A1D6CE4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Figtree-bold.fntdata"/><Relationship Id="rId21" Type="http://schemas.openxmlformats.org/officeDocument/2006/relationships/font" Target="fonts/Figtree-regular.fntdata"/><Relationship Id="rId24" Type="http://schemas.openxmlformats.org/officeDocument/2006/relationships/font" Target="fonts/Figtree-boldItalic.fntdata"/><Relationship Id="rId23" Type="http://schemas.openxmlformats.org/officeDocument/2006/relationships/font" Target="fonts/Figtree-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gtreeBlack-boldItalic.fntdata"/><Relationship Id="rId25" Type="http://schemas.openxmlformats.org/officeDocument/2006/relationships/font" Target="fonts/FigtreeBlack-bold.fntdata"/><Relationship Id="rId28" Type="http://schemas.openxmlformats.org/officeDocument/2006/relationships/font" Target="fonts/HankenGrotesk-bold.fntdata"/><Relationship Id="rId27" Type="http://schemas.openxmlformats.org/officeDocument/2006/relationships/font" Target="fonts/HankenGrotes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ankenGrotesk-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HankenGrotesk-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Boa tarde a todos. O meu nome é Daniel Ferreira e hoje vou apresentar o progresso do meu trabalho de dissertação intitulado 'Answering consumer health questions with non-expert language'. Esta é a apresentação do Sprint 2, onde vou partilhar o trabalho desenvolvido desde a nossa última reunião e os próximos passos planeados.</a:t>
            </a:r>
            <a:endParaRPr sz="1400">
              <a:latin typeface="Hanken Grotesk"/>
              <a:ea typeface="Hanken Grotesk"/>
              <a:cs typeface="Hanken Grotesk"/>
              <a:sym typeface="Hanken Grotes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3273d80f1b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273d80f1b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273d80f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273d80f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1a8a94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1a8a94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277703e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277703e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273d80f1b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273d80f1b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273d80f1b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273d80f1b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2.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hyperlink" Target="https://danielferreira011102.pages.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PRESENTATION</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(RQ3)</a:t>
            </a:r>
            <a:endParaRPr/>
          </a:p>
        </p:txBody>
      </p:sp>
      <p:sp>
        <p:nvSpPr>
          <p:cNvPr id="875" name="Google Shape;875;p68"/>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68"/>
          <p:cNvSpPr/>
          <p:nvPr/>
        </p:nvSpPr>
        <p:spPr>
          <a:xfrm>
            <a:off x="3318850" y="1175663"/>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77" name="Google Shape;877;p68"/>
          <p:cNvSpPr/>
          <p:nvPr/>
        </p:nvSpPr>
        <p:spPr>
          <a:xfrm>
            <a:off x="1516100" y="2118263"/>
            <a:ext cx="13752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cxnSp>
        <p:nvCxnSpPr>
          <p:cNvPr id="878" name="Google Shape;878;p68"/>
          <p:cNvCxnSpPr>
            <a:stCxn id="877" idx="3"/>
            <a:endCxn id="876" idx="1"/>
          </p:cNvCxnSpPr>
          <p:nvPr/>
        </p:nvCxnSpPr>
        <p:spPr>
          <a:xfrm>
            <a:off x="2891300" y="2302313"/>
            <a:ext cx="427500" cy="0"/>
          </a:xfrm>
          <a:prstGeom prst="straightConnector1">
            <a:avLst/>
          </a:prstGeom>
          <a:noFill/>
          <a:ln cap="flat" cmpd="sng" w="19050">
            <a:solidFill>
              <a:schemeClr val="dk1"/>
            </a:solidFill>
            <a:prstDash val="solid"/>
            <a:round/>
            <a:headEnd len="med" w="med" type="none"/>
            <a:tailEnd len="med" w="med" type="triangle"/>
          </a:ln>
        </p:spPr>
      </p:cxnSp>
      <p:sp>
        <p:nvSpPr>
          <p:cNvPr id="879" name="Google Shape;879;p68"/>
          <p:cNvSpPr/>
          <p:nvPr/>
        </p:nvSpPr>
        <p:spPr>
          <a:xfrm>
            <a:off x="3470788" y="136551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Baseline Model</a:t>
            </a:r>
            <a:endParaRPr sz="1200">
              <a:latin typeface="Hanken Grotesk"/>
              <a:ea typeface="Hanken Grotesk"/>
              <a:cs typeface="Hanken Grotesk"/>
              <a:sym typeface="Hanken Grotesk"/>
            </a:endParaRPr>
          </a:p>
        </p:txBody>
      </p:sp>
      <p:sp>
        <p:nvSpPr>
          <p:cNvPr id="880" name="Google Shape;880;p68"/>
          <p:cNvSpPr/>
          <p:nvPr/>
        </p:nvSpPr>
        <p:spPr>
          <a:xfrm>
            <a:off x="3470800" y="2035763"/>
            <a:ext cx="1930500" cy="51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Fine-tune on </a:t>
            </a:r>
            <a:r>
              <a:rPr b="1" lang="en" sz="1200">
                <a:latin typeface="Hanken Grotesk"/>
                <a:ea typeface="Hanken Grotesk"/>
                <a:cs typeface="Hanken Grotesk"/>
                <a:sym typeface="Hanken Grotesk"/>
              </a:rPr>
              <a:t>RQ2</a:t>
            </a:r>
            <a:r>
              <a:rPr lang="en" sz="1200">
                <a:latin typeface="Hanken Grotesk"/>
                <a:ea typeface="Hanken Grotesk"/>
                <a:cs typeface="Hanken Grotesk"/>
                <a:sym typeface="Hanken Grotesk"/>
              </a:rPr>
              <a:t> Dataset</a:t>
            </a:r>
            <a:endParaRPr sz="1200">
              <a:latin typeface="Hanken Grotesk"/>
              <a:ea typeface="Hanken Grotesk"/>
              <a:cs typeface="Hanken Grotesk"/>
              <a:sym typeface="Hanken Grotesk"/>
            </a:endParaRPr>
          </a:p>
        </p:txBody>
      </p:sp>
      <p:sp>
        <p:nvSpPr>
          <p:cNvPr id="881" name="Google Shape;881;p68"/>
          <p:cNvSpPr/>
          <p:nvPr/>
        </p:nvSpPr>
        <p:spPr>
          <a:xfrm>
            <a:off x="3470800" y="2837413"/>
            <a:ext cx="19305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Advanced Techniques</a:t>
            </a:r>
            <a:endParaRPr sz="1200">
              <a:latin typeface="Hanken Grotesk"/>
              <a:ea typeface="Hanken Grotesk"/>
              <a:cs typeface="Hanken Grotesk"/>
              <a:sym typeface="Hanken Grotesk"/>
            </a:endParaRPr>
          </a:p>
        </p:txBody>
      </p:sp>
      <p:cxnSp>
        <p:nvCxnSpPr>
          <p:cNvPr id="882" name="Google Shape;882;p68"/>
          <p:cNvCxnSpPr>
            <a:stCxn id="879" idx="2"/>
            <a:endCxn id="880" idx="0"/>
          </p:cNvCxnSpPr>
          <p:nvPr/>
        </p:nvCxnSpPr>
        <p:spPr>
          <a:xfrm>
            <a:off x="4436038" y="1733610"/>
            <a:ext cx="0" cy="302100"/>
          </a:xfrm>
          <a:prstGeom prst="straightConnector1">
            <a:avLst/>
          </a:prstGeom>
          <a:noFill/>
          <a:ln cap="flat" cmpd="sng" w="19050">
            <a:solidFill>
              <a:schemeClr val="dk1"/>
            </a:solidFill>
            <a:prstDash val="solid"/>
            <a:round/>
            <a:headEnd len="med" w="med" type="none"/>
            <a:tailEnd len="med" w="med" type="triangle"/>
          </a:ln>
        </p:spPr>
      </p:cxnSp>
      <p:cxnSp>
        <p:nvCxnSpPr>
          <p:cNvPr id="883" name="Google Shape;883;p68"/>
          <p:cNvCxnSpPr>
            <a:stCxn id="880" idx="2"/>
            <a:endCxn id="881" idx="0"/>
          </p:cNvCxnSpPr>
          <p:nvPr/>
        </p:nvCxnSpPr>
        <p:spPr>
          <a:xfrm>
            <a:off x="4436050" y="2555663"/>
            <a:ext cx="0" cy="281700"/>
          </a:xfrm>
          <a:prstGeom prst="straightConnector1">
            <a:avLst/>
          </a:prstGeom>
          <a:noFill/>
          <a:ln cap="flat" cmpd="sng" w="19050">
            <a:solidFill>
              <a:schemeClr val="dk1"/>
            </a:solidFill>
            <a:prstDash val="solid"/>
            <a:round/>
            <a:headEnd len="med" w="med" type="none"/>
            <a:tailEnd len="med" w="med" type="triangle"/>
          </a:ln>
        </p:spPr>
      </p:cxnSp>
      <p:sp>
        <p:nvSpPr>
          <p:cNvPr id="884" name="Google Shape;884;p68"/>
          <p:cNvSpPr/>
          <p:nvPr/>
        </p:nvSpPr>
        <p:spPr>
          <a:xfrm>
            <a:off x="6206200" y="117566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LSM</a:t>
            </a:r>
            <a:endParaRPr sz="1200">
              <a:latin typeface="Hanken Grotesk"/>
              <a:ea typeface="Hanken Grotesk"/>
              <a:cs typeface="Hanken Grotesk"/>
              <a:sym typeface="Hanken Grotesk"/>
            </a:endParaRPr>
          </a:p>
        </p:txBody>
      </p:sp>
      <p:sp>
        <p:nvSpPr>
          <p:cNvPr id="885" name="Google Shape;885;p68"/>
          <p:cNvSpPr/>
          <p:nvPr/>
        </p:nvSpPr>
        <p:spPr>
          <a:xfrm>
            <a:off x="6206200" y="17183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RL</a:t>
            </a:r>
            <a:endParaRPr sz="1200">
              <a:latin typeface="Hanken Grotesk"/>
              <a:ea typeface="Hanken Grotesk"/>
              <a:cs typeface="Hanken Grotesk"/>
              <a:sym typeface="Hanken Grotesk"/>
            </a:endParaRPr>
          </a:p>
        </p:txBody>
      </p:sp>
      <p:sp>
        <p:nvSpPr>
          <p:cNvPr id="886" name="Google Shape;886;p68"/>
          <p:cNvSpPr/>
          <p:nvPr/>
        </p:nvSpPr>
        <p:spPr>
          <a:xfrm>
            <a:off x="6206200" y="2261050"/>
            <a:ext cx="14217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Guided Decoding</a:t>
            </a:r>
            <a:endParaRPr sz="1200">
              <a:latin typeface="Hanken Grotesk"/>
              <a:ea typeface="Hanken Grotesk"/>
              <a:cs typeface="Hanken Grotesk"/>
              <a:sym typeface="Hanken Grotesk"/>
            </a:endParaRPr>
          </a:p>
        </p:txBody>
      </p:sp>
      <p:cxnSp>
        <p:nvCxnSpPr>
          <p:cNvPr id="887" name="Google Shape;887;p68"/>
          <p:cNvCxnSpPr>
            <a:stCxn id="881" idx="3"/>
            <a:endCxn id="884" idx="1"/>
          </p:cNvCxnSpPr>
          <p:nvPr/>
        </p:nvCxnSpPr>
        <p:spPr>
          <a:xfrm flipH="1" rot="10800000">
            <a:off x="5401300" y="1359763"/>
            <a:ext cx="804900" cy="16785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88" name="Google Shape;888;p68"/>
          <p:cNvCxnSpPr>
            <a:stCxn id="881" idx="3"/>
            <a:endCxn id="885" idx="1"/>
          </p:cNvCxnSpPr>
          <p:nvPr/>
        </p:nvCxnSpPr>
        <p:spPr>
          <a:xfrm flipH="1" rot="10800000">
            <a:off x="5401300" y="1902463"/>
            <a:ext cx="804900" cy="11358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89" name="Google Shape;889;p68"/>
          <p:cNvCxnSpPr>
            <a:stCxn id="881" idx="3"/>
            <a:endCxn id="886" idx="1"/>
          </p:cNvCxnSpPr>
          <p:nvPr/>
        </p:nvCxnSpPr>
        <p:spPr>
          <a:xfrm flipH="1" rot="10800000">
            <a:off x="5401300" y="2461963"/>
            <a:ext cx="804900" cy="576300"/>
          </a:xfrm>
          <a:prstGeom prst="bentConnector3">
            <a:avLst>
              <a:gd fmla="val 50000" name="adj1"/>
            </a:avLst>
          </a:prstGeom>
          <a:noFill/>
          <a:ln cap="flat" cmpd="sng" w="19050">
            <a:solidFill>
              <a:schemeClr val="dk1"/>
            </a:solidFill>
            <a:prstDash val="solid"/>
            <a:round/>
            <a:headEnd len="med" w="med" type="none"/>
            <a:tailEnd len="med" w="med" type="triangle"/>
          </a:ln>
        </p:spPr>
      </p:cxnSp>
      <p:sp>
        <p:nvSpPr>
          <p:cNvPr id="890" name="Google Shape;890;p68"/>
          <p:cNvSpPr/>
          <p:nvPr/>
        </p:nvSpPr>
        <p:spPr>
          <a:xfrm>
            <a:off x="3318850" y="3669713"/>
            <a:ext cx="22344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891" name="Google Shape;891;p68"/>
          <p:cNvCxnSpPr>
            <a:stCxn id="881" idx="2"/>
            <a:endCxn id="890" idx="0"/>
          </p:cNvCxnSpPr>
          <p:nvPr/>
        </p:nvCxnSpPr>
        <p:spPr>
          <a:xfrm>
            <a:off x="4436050" y="3239113"/>
            <a:ext cx="0" cy="430500"/>
          </a:xfrm>
          <a:prstGeom prst="straightConnector1">
            <a:avLst/>
          </a:prstGeom>
          <a:noFill/>
          <a:ln cap="flat" cmpd="sng" w="19050">
            <a:solidFill>
              <a:schemeClr val="dk1"/>
            </a:solidFill>
            <a:prstDash val="solid"/>
            <a:round/>
            <a:headEnd len="med" w="med" type="none"/>
            <a:tailEnd len="med" w="med" type="triangle"/>
          </a:ln>
        </p:spPr>
      </p:cxnSp>
      <p:sp>
        <p:nvSpPr>
          <p:cNvPr id="892" name="Google Shape;892;p68"/>
          <p:cNvSpPr/>
          <p:nvPr/>
        </p:nvSpPr>
        <p:spPr>
          <a:xfrm>
            <a:off x="6206200" y="314153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Readability</a:t>
            </a:r>
            <a:endParaRPr sz="1200">
              <a:latin typeface="Hanken Grotesk"/>
              <a:ea typeface="Hanken Grotesk"/>
              <a:cs typeface="Hanken Grotesk"/>
              <a:sym typeface="Hanken Grotesk"/>
            </a:endParaRPr>
          </a:p>
        </p:txBody>
      </p:sp>
      <p:sp>
        <p:nvSpPr>
          <p:cNvPr id="893" name="Google Shape;893;p68"/>
          <p:cNvSpPr/>
          <p:nvPr/>
        </p:nvSpPr>
        <p:spPr>
          <a:xfrm>
            <a:off x="6206200" y="36865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Factuality</a:t>
            </a:r>
            <a:endParaRPr sz="1200">
              <a:latin typeface="Hanken Grotesk"/>
              <a:ea typeface="Hanken Grotesk"/>
              <a:cs typeface="Hanken Grotesk"/>
              <a:sym typeface="Hanken Grotesk"/>
            </a:endParaRPr>
          </a:p>
        </p:txBody>
      </p:sp>
      <p:sp>
        <p:nvSpPr>
          <p:cNvPr id="894" name="Google Shape;894;p68"/>
          <p:cNvSpPr/>
          <p:nvPr/>
        </p:nvSpPr>
        <p:spPr>
          <a:xfrm>
            <a:off x="6206200" y="423148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Relevance</a:t>
            </a:r>
            <a:endParaRPr sz="1200">
              <a:latin typeface="Hanken Grotesk"/>
              <a:ea typeface="Hanken Grotesk"/>
              <a:cs typeface="Hanken Grotesk"/>
              <a:sym typeface="Hanken Grotesk"/>
            </a:endParaRPr>
          </a:p>
        </p:txBody>
      </p:sp>
      <p:cxnSp>
        <p:nvCxnSpPr>
          <p:cNvPr id="895" name="Google Shape;895;p68"/>
          <p:cNvCxnSpPr>
            <a:stCxn id="890" idx="3"/>
            <a:endCxn id="892" idx="1"/>
          </p:cNvCxnSpPr>
          <p:nvPr/>
        </p:nvCxnSpPr>
        <p:spPr>
          <a:xfrm flipH="1" rot="10800000">
            <a:off x="5553250" y="33254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96" name="Google Shape;896;p68"/>
          <p:cNvCxnSpPr>
            <a:stCxn id="890" idx="3"/>
            <a:endCxn id="893" idx="1"/>
          </p:cNvCxnSpPr>
          <p:nvPr/>
        </p:nvCxnSpPr>
        <p:spPr>
          <a:xfrm>
            <a:off x="5553250" y="3870563"/>
            <a:ext cx="653100" cy="6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97" name="Google Shape;897;p68"/>
          <p:cNvCxnSpPr>
            <a:stCxn id="890" idx="3"/>
            <a:endCxn id="894" idx="1"/>
          </p:cNvCxnSpPr>
          <p:nvPr/>
        </p:nvCxnSpPr>
        <p:spPr>
          <a:xfrm>
            <a:off x="5553250" y="38705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sp>
        <p:nvSpPr>
          <p:cNvPr id="898" name="Google Shape;898;p68"/>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9"/>
          <p:cNvSpPr txBox="1"/>
          <p:nvPr>
            <p:ph idx="12" type="sldNum"/>
          </p:nvPr>
        </p:nvSpPr>
        <p:spPr>
          <a:xfrm>
            <a:off x="8257150" y="4381125"/>
            <a:ext cx="590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904" name="Google Shape;904;p69"/>
          <p:cNvPicPr preferRelativeResize="0"/>
          <p:nvPr/>
        </p:nvPicPr>
        <p:blipFill>
          <a:blip r:embed="rId3">
            <a:alphaModFix/>
          </a:blip>
          <a:stretch>
            <a:fillRect/>
          </a:stretch>
        </p:blipFill>
        <p:spPr>
          <a:xfrm>
            <a:off x="631675" y="859000"/>
            <a:ext cx="4611525" cy="3644301"/>
          </a:xfrm>
          <a:prstGeom prst="rect">
            <a:avLst/>
          </a:prstGeom>
          <a:noFill/>
          <a:ln>
            <a:noFill/>
          </a:ln>
        </p:spPr>
      </p:pic>
      <p:sp>
        <p:nvSpPr>
          <p:cNvPr id="905" name="Google Shape;905;p69"/>
          <p:cNvSpPr txBox="1"/>
          <p:nvPr>
            <p:ph type="title"/>
          </p:nvPr>
        </p:nvSpPr>
        <p:spPr>
          <a:xfrm>
            <a:off x="5487425" y="1040675"/>
            <a:ext cx="18498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906" name="Google Shape;906;p69"/>
          <p:cNvSpPr txBox="1"/>
          <p:nvPr>
            <p:ph idx="1" type="subTitle"/>
          </p:nvPr>
        </p:nvSpPr>
        <p:spPr>
          <a:xfrm>
            <a:off x="5487425" y="1856625"/>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04040"/>
                </a:solidFill>
                <a:highlight>
                  <a:srgbClr val="FCFCFC"/>
                </a:highlight>
              </a:rPr>
              <a:t>The Gantt chart provides a visual representation of the proposed work plan, outlining the tasks and milestones described before.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70"/>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912" name="Google Shape;912;p70"/>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913" name="Google Shape;913;p70"/>
          <p:cNvGrpSpPr/>
          <p:nvPr/>
        </p:nvGrpSpPr>
        <p:grpSpPr>
          <a:xfrm>
            <a:off x="4468150" y="1201275"/>
            <a:ext cx="3791800" cy="2740956"/>
            <a:chOff x="4298600" y="752100"/>
            <a:chExt cx="3791800" cy="2740956"/>
          </a:xfrm>
        </p:grpSpPr>
        <p:grpSp>
          <p:nvGrpSpPr>
            <p:cNvPr id="914" name="Google Shape;914;p70"/>
            <p:cNvGrpSpPr/>
            <p:nvPr/>
          </p:nvGrpSpPr>
          <p:grpSpPr>
            <a:xfrm>
              <a:off x="5492255" y="2469145"/>
              <a:ext cx="2118135" cy="1023911"/>
              <a:chOff x="5195805" y="3477095"/>
              <a:chExt cx="2118135" cy="1023911"/>
            </a:xfrm>
          </p:grpSpPr>
          <p:grpSp>
            <p:nvGrpSpPr>
              <p:cNvPr id="915" name="Google Shape;915;p70"/>
              <p:cNvGrpSpPr/>
              <p:nvPr/>
            </p:nvGrpSpPr>
            <p:grpSpPr>
              <a:xfrm rot="5400000">
                <a:off x="5742917" y="2929983"/>
                <a:ext cx="1023911" cy="2118135"/>
                <a:chOff x="4601661" y="1269550"/>
                <a:chExt cx="3470886" cy="2245452"/>
              </a:xfrm>
            </p:grpSpPr>
            <p:sp>
              <p:nvSpPr>
                <p:cNvPr id="916" name="Google Shape;916;p70"/>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70"/>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19" name="Google Shape;919;p70"/>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920" name="Google Shape;920;p70"/>
              <p:cNvCxnSpPr>
                <a:stCxn id="918" idx="0"/>
                <a:endCxn id="919"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21" name="Google Shape;921;p70"/>
              <p:cNvCxnSpPr>
                <a:stCxn id="918" idx="1"/>
                <a:endCxn id="919"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22" name="Google Shape;922;p70"/>
              <p:cNvCxnSpPr>
                <a:stCxn id="918" idx="2"/>
                <a:endCxn id="919"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23" name="Google Shape;923;p70"/>
              <p:cNvCxnSpPr>
                <a:stCxn id="918" idx="3"/>
                <a:endCxn id="919"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24" name="Google Shape;924;p70"/>
              <p:cNvCxnSpPr>
                <a:stCxn id="918" idx="4"/>
                <a:endCxn id="919"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25" name="Google Shape;925;p70"/>
              <p:cNvCxnSpPr>
                <a:stCxn id="918" idx="5"/>
                <a:endCxn id="919"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26" name="Google Shape;926;p70"/>
              <p:cNvCxnSpPr>
                <a:stCxn id="918" idx="6"/>
                <a:endCxn id="919"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27" name="Google Shape;927;p70"/>
              <p:cNvCxnSpPr>
                <a:stCxn id="918" idx="7"/>
                <a:endCxn id="919"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928" name="Google Shape;928;p70"/>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29" name="Google Shape;929;p70"/>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930" name="Google Shape;930;p70"/>
              <p:cNvCxnSpPr>
                <a:stCxn id="928" idx="0"/>
                <a:endCxn id="929"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31" name="Google Shape;931;p70"/>
              <p:cNvCxnSpPr>
                <a:stCxn id="928" idx="1"/>
                <a:endCxn id="929"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32" name="Google Shape;932;p70"/>
              <p:cNvCxnSpPr>
                <a:stCxn id="928" idx="2"/>
                <a:endCxn id="929"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33" name="Google Shape;933;p70"/>
              <p:cNvCxnSpPr>
                <a:stCxn id="928" idx="3"/>
                <a:endCxn id="929"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34" name="Google Shape;934;p70"/>
              <p:cNvCxnSpPr>
                <a:stCxn id="928" idx="4"/>
                <a:endCxn id="929"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35" name="Google Shape;935;p70"/>
              <p:cNvCxnSpPr>
                <a:stCxn id="928" idx="5"/>
                <a:endCxn id="929"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36" name="Google Shape;936;p70"/>
              <p:cNvCxnSpPr>
                <a:stCxn id="928" idx="6"/>
                <a:endCxn id="929"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37" name="Google Shape;937;p70"/>
              <p:cNvCxnSpPr>
                <a:stCxn id="928" idx="7"/>
                <a:endCxn id="929"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938" name="Google Shape;938;p70"/>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9" name="Google Shape;939;p70"/>
            <p:cNvCxnSpPr>
              <a:stCxn id="917"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940" name="Google Shape;940;p70"/>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41" name="Google Shape;941;p70"/>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42" name="Google Shape;942;p70"/>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943" name="Google Shape;943;p70"/>
            <p:cNvCxnSpPr>
              <a:stCxn id="940" idx="2"/>
              <a:endCxn id="941"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44" name="Google Shape;944;p70"/>
            <p:cNvCxnSpPr>
              <a:stCxn id="942" idx="2"/>
              <a:endCxn id="940"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45" name="Google Shape;945;p70"/>
            <p:cNvCxnSpPr>
              <a:stCxn id="946" idx="2"/>
              <a:endCxn id="940"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47" name="Google Shape;947;p70"/>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48" name="Google Shape;948;p70"/>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949" name="Google Shape;949;p70"/>
            <p:cNvGrpSpPr/>
            <p:nvPr/>
          </p:nvGrpSpPr>
          <p:grpSpPr>
            <a:xfrm>
              <a:off x="4298600" y="752100"/>
              <a:ext cx="1148400" cy="1304400"/>
              <a:chOff x="4298600" y="752100"/>
              <a:chExt cx="1148400" cy="1304400"/>
            </a:xfrm>
          </p:grpSpPr>
          <p:sp>
            <p:nvSpPr>
              <p:cNvPr id="950" name="Google Shape;950;p70"/>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0"/>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0"/>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0"/>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0"/>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0"/>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0"/>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0"/>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0"/>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0"/>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0"/>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0"/>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0"/>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3" name="Google Shape;963;p70"/>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4" name="Google Shape;964;p70"/>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5" name="Google Shape;965;p70"/>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6" name="Google Shape;966;p70"/>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7" name="Google Shape;967;p70"/>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8" name="Google Shape;968;p70"/>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9" name="Google Shape;969;p70"/>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0" name="Google Shape;970;p70"/>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1" name="Google Shape;971;p70"/>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72" name="Google Shape;972;p70"/>
            <p:cNvGrpSpPr/>
            <p:nvPr/>
          </p:nvGrpSpPr>
          <p:grpSpPr>
            <a:xfrm>
              <a:off x="5620300" y="752100"/>
              <a:ext cx="1148400" cy="1304400"/>
              <a:chOff x="4298600" y="752100"/>
              <a:chExt cx="1148400" cy="1304400"/>
            </a:xfrm>
          </p:grpSpPr>
          <p:sp>
            <p:nvSpPr>
              <p:cNvPr id="973" name="Google Shape;973;p70"/>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0"/>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0"/>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0"/>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0"/>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0"/>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0"/>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0"/>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0"/>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0"/>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0"/>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0"/>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0"/>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6" name="Google Shape;986;p70"/>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7" name="Google Shape;987;p70"/>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8" name="Google Shape;988;p70"/>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9" name="Google Shape;989;p70"/>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90" name="Google Shape;990;p70"/>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91" name="Google Shape;991;p70"/>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92" name="Google Shape;992;p70"/>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93" name="Google Shape;993;p70"/>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94" name="Google Shape;994;p70"/>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95" name="Google Shape;995;p70"/>
            <p:cNvGrpSpPr/>
            <p:nvPr/>
          </p:nvGrpSpPr>
          <p:grpSpPr>
            <a:xfrm>
              <a:off x="6942000" y="752100"/>
              <a:ext cx="1148400" cy="1304400"/>
              <a:chOff x="4298600" y="752100"/>
              <a:chExt cx="1148400" cy="1304400"/>
            </a:xfrm>
          </p:grpSpPr>
          <p:sp>
            <p:nvSpPr>
              <p:cNvPr id="996" name="Google Shape;996;p70"/>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0"/>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0"/>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0"/>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0"/>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0"/>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0"/>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0"/>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0"/>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0"/>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0"/>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0"/>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0"/>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9" name="Google Shape;1009;p70"/>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0" name="Google Shape;1010;p70"/>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1" name="Google Shape;1011;p70"/>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2" name="Google Shape;1012;p70"/>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3" name="Google Shape;1013;p70"/>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4" name="Google Shape;1014;p70"/>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5" name="Google Shape;1015;p70"/>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6" name="Google Shape;1016;p70"/>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1017" name="Google Shape;1017;p70"/>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1018" name="Google Shape;1018;p70"/>
          <p:cNvCxnSpPr>
            <a:stCxn id="941" idx="2"/>
            <a:endCxn id="917"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1019" name="Google Shape;1019;p70"/>
          <p:cNvSpPr txBox="1"/>
          <p:nvPr>
            <p:ph idx="12" type="sldNum"/>
          </p:nvPr>
        </p:nvSpPr>
        <p:spPr>
          <a:xfrm>
            <a:off x="8321500" y="4381125"/>
            <a:ext cx="5265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71"/>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025" name="Google Shape;1025;p71"/>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1026" name="Google Shape;1026;p71"/>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{A3F76B39-FEF4-4821-8C9B-EF8A1D6CE417}</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34" name="Google Shape;634;p61"/>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635" name="Google Shape;635;p61"/>
          <p:cNvGrpSpPr/>
          <p:nvPr/>
        </p:nvGrpSpPr>
        <p:grpSpPr>
          <a:xfrm>
            <a:off x="798595" y="1321909"/>
            <a:ext cx="7546810" cy="2719725"/>
            <a:chOff x="1091714" y="1418483"/>
            <a:chExt cx="6811200" cy="2454625"/>
          </a:xfrm>
        </p:grpSpPr>
        <p:sp>
          <p:nvSpPr>
            <p:cNvPr id="636" name="Google Shape;636;p61"/>
            <p:cNvSpPr/>
            <p:nvPr/>
          </p:nvSpPr>
          <p:spPr>
            <a:xfrm>
              <a:off x="3436364" y="1418483"/>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Information</a:t>
              </a:r>
              <a:endParaRPr>
                <a:latin typeface="Hanken Grotesk"/>
                <a:ea typeface="Hanken Grotesk"/>
                <a:cs typeface="Hanken Grotesk"/>
                <a:sym typeface="Hanken Grotesk"/>
              </a:endParaRPr>
            </a:p>
          </p:txBody>
        </p:sp>
        <p:sp>
          <p:nvSpPr>
            <p:cNvPr id="637" name="Google Shape;637;p61"/>
            <p:cNvSpPr/>
            <p:nvPr/>
          </p:nvSpPr>
          <p:spPr>
            <a:xfrm>
              <a:off x="19240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Technical Version</a:t>
              </a:r>
              <a:endParaRPr>
                <a:latin typeface="Hanken Grotesk"/>
                <a:ea typeface="Hanken Grotesk"/>
                <a:cs typeface="Hanken Grotesk"/>
                <a:sym typeface="Hanken Grotesk"/>
              </a:endParaRPr>
            </a:p>
          </p:txBody>
        </p:sp>
        <p:sp>
          <p:nvSpPr>
            <p:cNvPr id="638" name="Google Shape;638;p61"/>
            <p:cNvSpPr/>
            <p:nvPr/>
          </p:nvSpPr>
          <p:spPr>
            <a:xfrm>
              <a:off x="49486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Simplified Version</a:t>
              </a:r>
              <a:endParaRPr>
                <a:latin typeface="Hanken Grotesk"/>
                <a:ea typeface="Hanken Grotesk"/>
                <a:cs typeface="Hanken Grotesk"/>
                <a:sym typeface="Hanken Grotesk"/>
              </a:endParaRPr>
            </a:p>
          </p:txBody>
        </p:sp>
        <p:cxnSp>
          <p:nvCxnSpPr>
            <p:cNvPr id="639" name="Google Shape;639;p61"/>
            <p:cNvCxnSpPr>
              <a:stCxn id="636" idx="2"/>
              <a:endCxn id="637" idx="0"/>
            </p:cNvCxnSpPr>
            <p:nvPr/>
          </p:nvCxnSpPr>
          <p:spPr>
            <a:xfrm flipH="1">
              <a:off x="2985014" y="1820483"/>
              <a:ext cx="1512300" cy="550200"/>
            </a:xfrm>
            <a:prstGeom prst="straightConnector1">
              <a:avLst/>
            </a:prstGeom>
            <a:noFill/>
            <a:ln cap="flat" cmpd="sng" w="19050">
              <a:solidFill>
                <a:schemeClr val="dk1"/>
              </a:solidFill>
              <a:prstDash val="solid"/>
              <a:round/>
              <a:headEnd len="med" w="med" type="none"/>
              <a:tailEnd len="med" w="med" type="triangle"/>
            </a:ln>
          </p:spPr>
        </p:cxnSp>
        <p:cxnSp>
          <p:nvCxnSpPr>
            <p:cNvPr id="640" name="Google Shape;640;p61"/>
            <p:cNvCxnSpPr>
              <a:stCxn id="636" idx="2"/>
              <a:endCxn id="638" idx="0"/>
            </p:cNvCxnSpPr>
            <p:nvPr/>
          </p:nvCxnSpPr>
          <p:spPr>
            <a:xfrm>
              <a:off x="4497314" y="1820483"/>
              <a:ext cx="1512300" cy="550200"/>
            </a:xfrm>
            <a:prstGeom prst="straightConnector1">
              <a:avLst/>
            </a:prstGeom>
            <a:noFill/>
            <a:ln cap="flat" cmpd="sng" w="19050">
              <a:solidFill>
                <a:schemeClr val="dk1"/>
              </a:solidFill>
              <a:prstDash val="solid"/>
              <a:round/>
              <a:headEnd len="med" w="med" type="none"/>
              <a:tailEnd len="med" w="med" type="triangle"/>
            </a:ln>
          </p:spPr>
        </p:cxnSp>
        <p:sp>
          <p:nvSpPr>
            <p:cNvPr id="641" name="Google Shape;641;p61"/>
            <p:cNvSpPr/>
            <p:nvPr/>
          </p:nvSpPr>
          <p:spPr>
            <a:xfrm>
              <a:off x="10917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Professionals</a:t>
              </a:r>
              <a:endParaRPr>
                <a:latin typeface="Hanken Grotesk"/>
                <a:ea typeface="Hanken Grotesk"/>
                <a:cs typeface="Hanken Grotesk"/>
                <a:sym typeface="Hanken Grotesk"/>
              </a:endParaRPr>
            </a:p>
          </p:txBody>
        </p:sp>
        <p:sp>
          <p:nvSpPr>
            <p:cNvPr id="642" name="Google Shape;642;p61"/>
            <p:cNvSpPr/>
            <p:nvPr/>
          </p:nvSpPr>
          <p:spPr>
            <a:xfrm>
              <a:off x="57810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General Public</a:t>
              </a:r>
              <a:endParaRPr>
                <a:latin typeface="Hanken Grotesk"/>
                <a:ea typeface="Hanken Grotesk"/>
                <a:cs typeface="Hanken Grotesk"/>
                <a:sym typeface="Hanken Grotesk"/>
              </a:endParaRPr>
            </a:p>
          </p:txBody>
        </p:sp>
        <p:cxnSp>
          <p:nvCxnSpPr>
            <p:cNvPr id="643" name="Google Shape;643;p61"/>
            <p:cNvCxnSpPr>
              <a:stCxn id="637" idx="2"/>
              <a:endCxn id="641" idx="0"/>
            </p:cNvCxnSpPr>
            <p:nvPr/>
          </p:nvCxnSpPr>
          <p:spPr>
            <a:xfrm flipH="1">
              <a:off x="21525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4" name="Google Shape;644;p61"/>
            <p:cNvCxnSpPr>
              <a:stCxn id="638" idx="2"/>
              <a:endCxn id="642" idx="0"/>
            </p:cNvCxnSpPr>
            <p:nvPr/>
          </p:nvCxnSpPr>
          <p:spPr>
            <a:xfrm>
              <a:off x="60096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5" name="Google Shape;645;p61"/>
            <p:cNvCxnSpPr>
              <a:stCxn id="638" idx="2"/>
            </p:cNvCxnSpPr>
            <p:nvPr/>
          </p:nvCxnSpPr>
          <p:spPr>
            <a:xfrm flipH="1">
              <a:off x="2723114" y="2772758"/>
              <a:ext cx="3286500" cy="692100"/>
            </a:xfrm>
            <a:prstGeom prst="straightConnector1">
              <a:avLst/>
            </a:prstGeom>
            <a:noFill/>
            <a:ln cap="flat" cmpd="sng" w="19050">
              <a:solidFill>
                <a:schemeClr val="dk1"/>
              </a:solidFill>
              <a:prstDash val="solid"/>
              <a:round/>
              <a:headEnd len="med" w="med" type="none"/>
              <a:tailEnd len="med" w="med" type="triangle"/>
            </a:ln>
          </p:spPr>
        </p:cxnSp>
        <p:cxnSp>
          <p:nvCxnSpPr>
            <p:cNvPr id="646" name="Google Shape;646;p61"/>
            <p:cNvCxnSpPr>
              <a:stCxn id="637" idx="2"/>
            </p:cNvCxnSpPr>
            <p:nvPr/>
          </p:nvCxnSpPr>
          <p:spPr>
            <a:xfrm>
              <a:off x="2985014" y="2772758"/>
              <a:ext cx="3344400" cy="696900"/>
            </a:xfrm>
            <a:prstGeom prst="straightConnector1">
              <a:avLst/>
            </a:prstGeom>
            <a:noFill/>
            <a:ln cap="flat" cmpd="sng" w="19050">
              <a:solidFill>
                <a:schemeClr val="dk1"/>
              </a:solidFill>
              <a:prstDash val="solid"/>
              <a:round/>
              <a:headEnd len="med" w="med" type="none"/>
              <a:tailEnd len="med" w="med" type="triangle"/>
            </a:ln>
          </p:spPr>
        </p:cxnSp>
        <p:sp>
          <p:nvSpPr>
            <p:cNvPr id="647" name="Google Shape;647;p61"/>
            <p:cNvSpPr txBox="1"/>
            <p:nvPr/>
          </p:nvSpPr>
          <p:spPr>
            <a:xfrm>
              <a:off x="3367075" y="3139250"/>
              <a:ext cx="10590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Missing</a:t>
              </a:r>
              <a:r>
                <a:rPr lang="en" sz="1000">
                  <a:solidFill>
                    <a:schemeClr val="dk1"/>
                  </a:solidFill>
                  <a:latin typeface="Hanken Grotesk"/>
                  <a:ea typeface="Hanken Grotesk"/>
                  <a:cs typeface="Hanken Grotesk"/>
                  <a:sym typeface="Hanken Grotesk"/>
                </a:rPr>
                <a:t> Details</a:t>
              </a:r>
              <a:endParaRPr sz="1000">
                <a:solidFill>
                  <a:schemeClr val="dk1"/>
                </a:solidFill>
                <a:latin typeface="Hanken Grotesk"/>
                <a:ea typeface="Hanken Grotesk"/>
                <a:cs typeface="Hanken Grotesk"/>
                <a:sym typeface="Hanken Grotesk"/>
              </a:endParaRPr>
            </a:p>
          </p:txBody>
        </p:sp>
        <p:grpSp>
          <p:nvGrpSpPr>
            <p:cNvPr id="648" name="Google Shape;648;p61"/>
            <p:cNvGrpSpPr/>
            <p:nvPr/>
          </p:nvGrpSpPr>
          <p:grpSpPr>
            <a:xfrm>
              <a:off x="3367084" y="3385557"/>
              <a:ext cx="160759" cy="160759"/>
              <a:chOff x="4348346" y="3464671"/>
              <a:chExt cx="199800" cy="199800"/>
            </a:xfrm>
          </p:grpSpPr>
          <p:cxnSp>
            <p:nvCxnSpPr>
              <p:cNvPr id="649" name="Google Shape;649;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0" name="Google Shape;650;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1" name="Google Shape;651;p61"/>
            <p:cNvSpPr txBox="1"/>
            <p:nvPr/>
          </p:nvSpPr>
          <p:spPr>
            <a:xfrm>
              <a:off x="2172350" y="2996175"/>
              <a:ext cx="9312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Too complex</a:t>
              </a:r>
              <a:endParaRPr sz="1000">
                <a:solidFill>
                  <a:schemeClr val="dk1"/>
                </a:solidFill>
                <a:latin typeface="Hanken Grotesk"/>
                <a:ea typeface="Hanken Grotesk"/>
                <a:cs typeface="Hanken Grotesk"/>
                <a:sym typeface="Hanken Grotesk"/>
              </a:endParaRPr>
            </a:p>
          </p:txBody>
        </p:sp>
        <p:sp>
          <p:nvSpPr>
            <p:cNvPr id="652" name="Google Shape;652;p61"/>
            <p:cNvSpPr txBox="1"/>
            <p:nvPr/>
          </p:nvSpPr>
          <p:spPr>
            <a:xfrm>
              <a:off x="4787250" y="3111150"/>
              <a:ext cx="11079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Incomprehensible</a:t>
              </a:r>
              <a:endParaRPr sz="1000">
                <a:solidFill>
                  <a:schemeClr val="dk1"/>
                </a:solidFill>
                <a:latin typeface="Hanken Grotesk"/>
                <a:ea typeface="Hanken Grotesk"/>
                <a:cs typeface="Hanken Grotesk"/>
                <a:sym typeface="Hanken Grotesk"/>
              </a:endParaRPr>
            </a:p>
          </p:txBody>
        </p:sp>
        <p:grpSp>
          <p:nvGrpSpPr>
            <p:cNvPr id="653" name="Google Shape;653;p61"/>
            <p:cNvGrpSpPr/>
            <p:nvPr/>
          </p:nvGrpSpPr>
          <p:grpSpPr>
            <a:xfrm>
              <a:off x="5453647" y="3357457"/>
              <a:ext cx="160759" cy="160759"/>
              <a:chOff x="4348346" y="3464671"/>
              <a:chExt cx="199800" cy="199800"/>
            </a:xfrm>
          </p:grpSpPr>
          <p:cxnSp>
            <p:nvCxnSpPr>
              <p:cNvPr id="654" name="Google Shape;654;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5" name="Google Shape;655;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6" name="Google Shape;656;p61"/>
            <p:cNvSpPr txBox="1"/>
            <p:nvPr/>
          </p:nvSpPr>
          <p:spPr>
            <a:xfrm>
              <a:off x="6066475" y="2946350"/>
              <a:ext cx="7188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Accessible</a:t>
              </a:r>
              <a:endParaRPr sz="1000">
                <a:solidFill>
                  <a:schemeClr val="dk1"/>
                </a:solidFill>
                <a:latin typeface="Hanken Grotesk"/>
                <a:ea typeface="Hanken Grotesk"/>
                <a:cs typeface="Hanken Grotesk"/>
                <a:sym typeface="Hanken Grotesk"/>
              </a:endParaRPr>
            </a:p>
          </p:txBody>
        </p:sp>
        <p:grpSp>
          <p:nvGrpSpPr>
            <p:cNvPr id="657" name="Google Shape;657;p61"/>
            <p:cNvGrpSpPr/>
            <p:nvPr/>
          </p:nvGrpSpPr>
          <p:grpSpPr>
            <a:xfrm>
              <a:off x="6812850" y="2990594"/>
              <a:ext cx="157811" cy="157800"/>
              <a:chOff x="6873675" y="3043019"/>
              <a:chExt cx="157811" cy="157800"/>
            </a:xfrm>
          </p:grpSpPr>
          <p:cxnSp>
            <p:nvCxnSpPr>
              <p:cNvPr id="658" name="Google Shape;658;p61"/>
              <p:cNvCxnSpPr/>
              <p:nvPr/>
            </p:nvCxnSpPr>
            <p:spPr>
              <a:xfrm flipH="1">
                <a:off x="6873686" y="3043019"/>
                <a:ext cx="157800" cy="157800"/>
              </a:xfrm>
              <a:prstGeom prst="straightConnector1">
                <a:avLst/>
              </a:prstGeom>
              <a:noFill/>
              <a:ln cap="flat" cmpd="sng" w="19050">
                <a:solidFill>
                  <a:srgbClr val="00FF00"/>
                </a:solidFill>
                <a:prstDash val="solid"/>
                <a:round/>
                <a:headEnd len="med" w="med" type="none"/>
                <a:tailEnd len="med" w="med" type="none"/>
              </a:ln>
            </p:spPr>
          </p:cxnSp>
          <p:cxnSp>
            <p:nvCxnSpPr>
              <p:cNvPr id="659" name="Google Shape;659;p61"/>
              <p:cNvCxnSpPr/>
              <p:nvPr/>
            </p:nvCxnSpPr>
            <p:spPr>
              <a:xfrm rot="10800000">
                <a:off x="6873675" y="3092700"/>
                <a:ext cx="0" cy="101100"/>
              </a:xfrm>
              <a:prstGeom prst="straightConnector1">
                <a:avLst/>
              </a:prstGeom>
              <a:noFill/>
              <a:ln cap="flat" cmpd="sng" w="19050">
                <a:solidFill>
                  <a:srgbClr val="00FF00"/>
                </a:solidFill>
                <a:prstDash val="solid"/>
                <a:round/>
                <a:headEnd len="med" w="med" type="none"/>
                <a:tailEnd len="med" w="med"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grpSp>
        <p:nvGrpSpPr>
          <p:cNvPr id="665" name="Google Shape;665;p62"/>
          <p:cNvGrpSpPr/>
          <p:nvPr/>
        </p:nvGrpSpPr>
        <p:grpSpPr>
          <a:xfrm>
            <a:off x="1104600" y="1286713"/>
            <a:ext cx="343700" cy="345000"/>
            <a:chOff x="1751813" y="2520150"/>
            <a:chExt cx="343700" cy="345000"/>
          </a:xfrm>
        </p:grpSpPr>
        <p:sp>
          <p:nvSpPr>
            <p:cNvPr id="666" name="Google Shape;666;p62"/>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2"/>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2"/>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2"/>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2"/>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2"/>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62"/>
          <p:cNvGrpSpPr/>
          <p:nvPr/>
        </p:nvGrpSpPr>
        <p:grpSpPr>
          <a:xfrm>
            <a:off x="1103938" y="3626150"/>
            <a:ext cx="345000" cy="343975"/>
            <a:chOff x="1799738" y="3074500"/>
            <a:chExt cx="345000" cy="343975"/>
          </a:xfrm>
        </p:grpSpPr>
        <p:sp>
          <p:nvSpPr>
            <p:cNvPr id="674" name="Google Shape;674;p62"/>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2"/>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2"/>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2"/>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2"/>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2"/>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2"/>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2"/>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62"/>
          <p:cNvGrpSpPr/>
          <p:nvPr/>
        </p:nvGrpSpPr>
        <p:grpSpPr>
          <a:xfrm>
            <a:off x="1103938" y="2480213"/>
            <a:ext cx="345000" cy="343725"/>
            <a:chOff x="2499138" y="1976825"/>
            <a:chExt cx="345000" cy="343725"/>
          </a:xfrm>
        </p:grpSpPr>
        <p:sp>
          <p:nvSpPr>
            <p:cNvPr id="683" name="Google Shape;683;p62"/>
            <p:cNvSpPr/>
            <p:nvPr/>
          </p:nvSpPr>
          <p:spPr>
            <a:xfrm>
              <a:off x="2499138" y="2174175"/>
              <a:ext cx="345000" cy="146375"/>
            </a:xfrm>
            <a:custGeom>
              <a:rect b="b" l="l" r="r" t="t"/>
              <a:pathLst>
                <a:path extrusionOk="0" h="5855" w="1380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2"/>
            <p:cNvSpPr/>
            <p:nvPr/>
          </p:nvSpPr>
          <p:spPr>
            <a:xfrm>
              <a:off x="2594238" y="1997450"/>
              <a:ext cx="154825" cy="150100"/>
            </a:xfrm>
            <a:custGeom>
              <a:rect b="b" l="l" r="r" t="t"/>
              <a:pathLst>
                <a:path extrusionOk="0" h="6004" w="6193">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2"/>
            <p:cNvSpPr/>
            <p:nvPr/>
          </p:nvSpPr>
          <p:spPr>
            <a:xfrm>
              <a:off x="2662663" y="2064225"/>
              <a:ext cx="18225" cy="15150"/>
            </a:xfrm>
            <a:custGeom>
              <a:rect b="b" l="l" r="r" t="t"/>
              <a:pathLst>
                <a:path extrusionOk="0" h="606" w="729">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2"/>
            <p:cNvSpPr/>
            <p:nvPr/>
          </p:nvSpPr>
          <p:spPr>
            <a:xfrm>
              <a:off x="2783363" y="1976825"/>
              <a:ext cx="18225" cy="14900"/>
            </a:xfrm>
            <a:custGeom>
              <a:rect b="b" l="l" r="r" t="t"/>
              <a:pathLst>
                <a:path extrusionOk="0" h="596" w="729">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2"/>
            <p:cNvSpPr/>
            <p:nvPr/>
          </p:nvSpPr>
          <p:spPr>
            <a:xfrm>
              <a:off x="2541938" y="2130600"/>
              <a:ext cx="19250" cy="14900"/>
            </a:xfrm>
            <a:custGeom>
              <a:rect b="b" l="l" r="r" t="t"/>
              <a:pathLst>
                <a:path extrusionOk="0" h="596" w="77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2"/>
            <p:cNvSpPr/>
            <p:nvPr/>
          </p:nvSpPr>
          <p:spPr>
            <a:xfrm>
              <a:off x="2520688" y="2031175"/>
              <a:ext cx="18200" cy="14875"/>
            </a:xfrm>
            <a:custGeom>
              <a:rect b="b" l="l" r="r" t="t"/>
              <a:pathLst>
                <a:path extrusionOk="0" h="595" w="728">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2"/>
            <p:cNvSpPr/>
            <p:nvPr/>
          </p:nvSpPr>
          <p:spPr>
            <a:xfrm>
              <a:off x="2771588" y="2113425"/>
              <a:ext cx="19250" cy="14900"/>
            </a:xfrm>
            <a:custGeom>
              <a:rect b="b" l="l" r="r" t="t"/>
              <a:pathLst>
                <a:path extrusionOk="0" h="596" w="77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62"/>
          <p:cNvSpPr txBox="1"/>
          <p:nvPr>
            <p:ph idx="1" type="subTitle"/>
          </p:nvPr>
        </p:nvSpPr>
        <p:spPr>
          <a:xfrm>
            <a:off x="1776100" y="1643833"/>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set metrics for measuring medical text complexity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1" name="Google Shape;691;p6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high-quality dataset of health QA pairs with complexity levels</a:t>
            </a:r>
            <a:endParaRPr/>
          </a:p>
        </p:txBody>
      </p:sp>
      <p:sp>
        <p:nvSpPr>
          <p:cNvPr id="692" name="Google Shape;692;p6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model that generates answers with adjustable complexity</a:t>
            </a:r>
            <a:endParaRPr/>
          </a:p>
        </p:txBody>
      </p:sp>
      <p:sp>
        <p:nvSpPr>
          <p:cNvPr id="693" name="Google Shape;693;p6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Quantify Medical Text Complexity</a:t>
            </a:r>
            <a:endParaRPr>
              <a:latin typeface="Figtree"/>
              <a:ea typeface="Figtree"/>
              <a:cs typeface="Figtree"/>
              <a:sym typeface="Figtree"/>
            </a:endParaRPr>
          </a:p>
        </p:txBody>
      </p:sp>
      <p:sp>
        <p:nvSpPr>
          <p:cNvPr id="694" name="Google Shape;694;p6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Create Complexity-Annotated Dataset</a:t>
            </a:r>
            <a:endParaRPr>
              <a:latin typeface="Figtree"/>
              <a:ea typeface="Figtree"/>
              <a:cs typeface="Figtree"/>
              <a:sym typeface="Figtree"/>
            </a:endParaRPr>
          </a:p>
        </p:txBody>
      </p:sp>
      <p:sp>
        <p:nvSpPr>
          <p:cNvPr id="695" name="Google Shape;695;p6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Develop Controllable Language Model</a:t>
            </a:r>
            <a:endParaRPr>
              <a:latin typeface="Figtree"/>
              <a:ea typeface="Figtree"/>
              <a:cs typeface="Figtree"/>
              <a:sym typeface="Figtree"/>
            </a:endParaRPr>
          </a:p>
        </p:txBody>
      </p:sp>
      <p:sp>
        <p:nvSpPr>
          <p:cNvPr id="696" name="Google Shape;696;p62"/>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702" name="Google Shape;702;p63"/>
          <p:cNvGrpSpPr/>
          <p:nvPr/>
        </p:nvGrpSpPr>
        <p:grpSpPr>
          <a:xfrm>
            <a:off x="4641058" y="1350103"/>
            <a:ext cx="3785159" cy="2301070"/>
            <a:chOff x="4640375" y="1359375"/>
            <a:chExt cx="3494100" cy="2439900"/>
          </a:xfrm>
        </p:grpSpPr>
        <p:sp>
          <p:nvSpPr>
            <p:cNvPr id="703" name="Google Shape;703;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705" name="Google Shape;705;p63"/>
          <p:cNvGrpSpPr/>
          <p:nvPr/>
        </p:nvGrpSpPr>
        <p:grpSpPr>
          <a:xfrm>
            <a:off x="717773" y="3775019"/>
            <a:ext cx="7708438" cy="664006"/>
            <a:chOff x="1018775" y="3922775"/>
            <a:chExt cx="7115700" cy="719400"/>
          </a:xfrm>
        </p:grpSpPr>
        <p:sp>
          <p:nvSpPr>
            <p:cNvPr id="706" name="Google Shape;706;p63"/>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708" name="Google Shape;708;p63"/>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709" name="Google Shape;709;p63"/>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710" name="Google Shape;710;p63"/>
          <p:cNvGrpSpPr/>
          <p:nvPr/>
        </p:nvGrpSpPr>
        <p:grpSpPr>
          <a:xfrm>
            <a:off x="718167" y="1350103"/>
            <a:ext cx="3785159" cy="2301070"/>
            <a:chOff x="4640375" y="1359375"/>
            <a:chExt cx="3494100" cy="2439900"/>
          </a:xfrm>
        </p:grpSpPr>
        <p:sp>
          <p:nvSpPr>
            <p:cNvPr id="711" name="Google Shape;711;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713" name="Google Shape;713;p63"/>
          <p:cNvGrpSpPr/>
          <p:nvPr/>
        </p:nvGrpSpPr>
        <p:grpSpPr>
          <a:xfrm>
            <a:off x="882748" y="1868007"/>
            <a:ext cx="1648802" cy="1618500"/>
            <a:chOff x="882748" y="1868007"/>
            <a:chExt cx="1648802" cy="1618500"/>
          </a:xfrm>
        </p:grpSpPr>
        <p:sp>
          <p:nvSpPr>
            <p:cNvPr id="714" name="Google Shape;714;p63"/>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63"/>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16" name="Google Shape;716;p63"/>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17" name="Google Shape;717;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18" name="Google Shape;718;p63"/>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63"/>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20" name="Google Shape;720;p63"/>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21" name="Google Shape;721;p63"/>
          <p:cNvGrpSpPr/>
          <p:nvPr/>
        </p:nvGrpSpPr>
        <p:grpSpPr>
          <a:xfrm>
            <a:off x="4811327" y="1874520"/>
            <a:ext cx="1648809" cy="1618500"/>
            <a:chOff x="-2427835" y="2492607"/>
            <a:chExt cx="1648809" cy="1618500"/>
          </a:xfrm>
        </p:grpSpPr>
        <p:sp>
          <p:nvSpPr>
            <p:cNvPr id="722" name="Google Shape;722;p63"/>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63"/>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24" name="Google Shape;724;p63"/>
          <p:cNvGrpSpPr/>
          <p:nvPr/>
        </p:nvGrpSpPr>
        <p:grpSpPr>
          <a:xfrm>
            <a:off x="6615727" y="1874520"/>
            <a:ext cx="1648809" cy="1621012"/>
            <a:chOff x="-2769448" y="745695"/>
            <a:chExt cx="1648809" cy="1621012"/>
          </a:xfrm>
        </p:grpSpPr>
        <p:grpSp>
          <p:nvGrpSpPr>
            <p:cNvPr id="725" name="Google Shape;725;p63"/>
            <p:cNvGrpSpPr/>
            <p:nvPr/>
          </p:nvGrpSpPr>
          <p:grpSpPr>
            <a:xfrm>
              <a:off x="-2769448" y="745695"/>
              <a:ext cx="1648809" cy="1621012"/>
              <a:chOff x="-2427835" y="2508295"/>
              <a:chExt cx="1648809" cy="1621012"/>
            </a:xfrm>
          </p:grpSpPr>
          <p:sp>
            <p:nvSpPr>
              <p:cNvPr id="726" name="Google Shape;726;p63"/>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63"/>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28" name="Google Shape;728;p63"/>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29" name="Google Shape;729;p63"/>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30" name="Google Shape;730;p63"/>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736" name="Google Shape;736;p64"/>
          <p:cNvGrpSpPr/>
          <p:nvPr/>
        </p:nvGrpSpPr>
        <p:grpSpPr>
          <a:xfrm>
            <a:off x="4641058" y="1350103"/>
            <a:ext cx="3785159" cy="2301070"/>
            <a:chOff x="4640375" y="1359375"/>
            <a:chExt cx="3494100" cy="2439900"/>
          </a:xfrm>
        </p:grpSpPr>
        <p:sp>
          <p:nvSpPr>
            <p:cNvPr id="737" name="Google Shape;737;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739" name="Google Shape;739;p64"/>
          <p:cNvGrpSpPr/>
          <p:nvPr/>
        </p:nvGrpSpPr>
        <p:grpSpPr>
          <a:xfrm>
            <a:off x="717773" y="3775019"/>
            <a:ext cx="7708438" cy="664006"/>
            <a:chOff x="1018775" y="3922775"/>
            <a:chExt cx="7115700" cy="719400"/>
          </a:xfrm>
        </p:grpSpPr>
        <p:sp>
          <p:nvSpPr>
            <p:cNvPr id="740" name="Google Shape;740;p64"/>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742" name="Google Shape;742;p64"/>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743" name="Google Shape;743;p64"/>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744" name="Google Shape;744;p64"/>
          <p:cNvGrpSpPr/>
          <p:nvPr/>
        </p:nvGrpSpPr>
        <p:grpSpPr>
          <a:xfrm>
            <a:off x="718167" y="1350103"/>
            <a:ext cx="3785159" cy="2301070"/>
            <a:chOff x="4640375" y="1359375"/>
            <a:chExt cx="3494100" cy="2439900"/>
          </a:xfrm>
        </p:grpSpPr>
        <p:sp>
          <p:nvSpPr>
            <p:cNvPr id="745" name="Google Shape;745;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747" name="Google Shape;747;p64"/>
          <p:cNvGrpSpPr/>
          <p:nvPr/>
        </p:nvGrpSpPr>
        <p:grpSpPr>
          <a:xfrm>
            <a:off x="882748" y="1868007"/>
            <a:ext cx="1648802" cy="1618500"/>
            <a:chOff x="882748" y="1868007"/>
            <a:chExt cx="1648802" cy="1618500"/>
          </a:xfrm>
        </p:grpSpPr>
        <p:sp>
          <p:nvSpPr>
            <p:cNvPr id="748" name="Google Shape;748;p64"/>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64"/>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50" name="Google Shape;750;p64"/>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51" name="Google Shape;751;p64"/>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52" name="Google Shape;752;p64"/>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64"/>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54" name="Google Shape;754;p64"/>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55" name="Google Shape;755;p64"/>
          <p:cNvGrpSpPr/>
          <p:nvPr/>
        </p:nvGrpSpPr>
        <p:grpSpPr>
          <a:xfrm>
            <a:off x="4811327" y="1874520"/>
            <a:ext cx="1648809" cy="1618500"/>
            <a:chOff x="-2427835" y="2492607"/>
            <a:chExt cx="1648809" cy="1618500"/>
          </a:xfrm>
        </p:grpSpPr>
        <p:sp>
          <p:nvSpPr>
            <p:cNvPr id="756" name="Google Shape;756;p64"/>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7" name="Google Shape;757;p64"/>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58" name="Google Shape;758;p64"/>
          <p:cNvGrpSpPr/>
          <p:nvPr/>
        </p:nvGrpSpPr>
        <p:grpSpPr>
          <a:xfrm>
            <a:off x="6615727" y="1874520"/>
            <a:ext cx="1648809" cy="1621012"/>
            <a:chOff x="-2769448" y="745695"/>
            <a:chExt cx="1648809" cy="1621012"/>
          </a:xfrm>
        </p:grpSpPr>
        <p:grpSp>
          <p:nvGrpSpPr>
            <p:cNvPr id="759" name="Google Shape;759;p64"/>
            <p:cNvGrpSpPr/>
            <p:nvPr/>
          </p:nvGrpSpPr>
          <p:grpSpPr>
            <a:xfrm>
              <a:off x="-2769448" y="745695"/>
              <a:ext cx="1648809" cy="1621012"/>
              <a:chOff x="-2427835" y="2508295"/>
              <a:chExt cx="1648809" cy="1621012"/>
            </a:xfrm>
          </p:grpSpPr>
          <p:sp>
            <p:nvSpPr>
              <p:cNvPr id="760" name="Google Shape;760;p64"/>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1" name="Google Shape;761;p64"/>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62" name="Google Shape;762;p64"/>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63" name="Google Shape;763;p64"/>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64" name="Google Shape;764;p64"/>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(RQ1)</a:t>
            </a:r>
            <a:endParaRPr/>
          </a:p>
        </p:txBody>
      </p:sp>
      <p:sp>
        <p:nvSpPr>
          <p:cNvPr id="770" name="Google Shape;770;p65"/>
          <p:cNvSpPr/>
          <p:nvPr/>
        </p:nvSpPr>
        <p:spPr>
          <a:xfrm>
            <a:off x="662975" y="2322100"/>
            <a:ext cx="10803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Literature</a:t>
            </a:r>
            <a:r>
              <a:rPr lang="en">
                <a:latin typeface="Hanken Grotesk"/>
                <a:ea typeface="Hanken Grotesk"/>
                <a:cs typeface="Hanken Grotesk"/>
                <a:sym typeface="Hanken Grotesk"/>
              </a:rPr>
              <a:t> </a:t>
            </a:r>
            <a:endParaRPr>
              <a:latin typeface="Hanken Grotesk"/>
              <a:ea typeface="Hanken Grotesk"/>
              <a:cs typeface="Hanken Grotesk"/>
              <a:sym typeface="Hanken Grotesk"/>
            </a:endParaRPr>
          </a:p>
          <a:p>
            <a:pPr indent="0" lvl="0" marL="0" rtl="0" algn="ctr">
              <a:spcBef>
                <a:spcPts val="0"/>
              </a:spcBef>
              <a:spcAft>
                <a:spcPts val="0"/>
              </a:spcAft>
              <a:buNone/>
            </a:pPr>
            <a:r>
              <a:rPr lang="en">
                <a:latin typeface="Hanken Grotesk"/>
                <a:ea typeface="Hanken Grotesk"/>
                <a:cs typeface="Hanken Grotesk"/>
                <a:sym typeface="Hanken Grotesk"/>
              </a:rPr>
              <a:t>Review</a:t>
            </a:r>
            <a:endParaRPr>
              <a:latin typeface="Hanken Grotesk"/>
              <a:ea typeface="Hanken Grotesk"/>
              <a:cs typeface="Hanken Grotesk"/>
              <a:sym typeface="Hanken Grotesk"/>
            </a:endParaRPr>
          </a:p>
        </p:txBody>
      </p:sp>
      <p:sp>
        <p:nvSpPr>
          <p:cNvPr id="771" name="Google Shape;771;p65"/>
          <p:cNvSpPr/>
          <p:nvPr/>
        </p:nvSpPr>
        <p:spPr>
          <a:xfrm>
            <a:off x="2100150" y="2322100"/>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Metric Selection</a:t>
            </a:r>
            <a:endParaRPr>
              <a:latin typeface="Hanken Grotesk"/>
              <a:ea typeface="Hanken Grotesk"/>
              <a:cs typeface="Hanken Grotesk"/>
              <a:sym typeface="Hanken Grotesk"/>
            </a:endParaRPr>
          </a:p>
        </p:txBody>
      </p:sp>
      <p:grpSp>
        <p:nvGrpSpPr>
          <p:cNvPr id="772" name="Google Shape;772;p65"/>
          <p:cNvGrpSpPr/>
          <p:nvPr/>
        </p:nvGrpSpPr>
        <p:grpSpPr>
          <a:xfrm>
            <a:off x="3719513" y="1158425"/>
            <a:ext cx="2234400" cy="2253300"/>
            <a:chOff x="4473625" y="1100300"/>
            <a:chExt cx="2234400" cy="2253300"/>
          </a:xfrm>
        </p:grpSpPr>
        <p:sp>
          <p:nvSpPr>
            <p:cNvPr id="773" name="Google Shape;773;p65"/>
            <p:cNvSpPr/>
            <p:nvPr/>
          </p:nvSpPr>
          <p:spPr>
            <a:xfrm>
              <a:off x="4473625" y="1100300"/>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774" name="Google Shape;774;p65"/>
            <p:cNvGrpSpPr/>
            <p:nvPr/>
          </p:nvGrpSpPr>
          <p:grpSpPr>
            <a:xfrm>
              <a:off x="4625575" y="1240138"/>
              <a:ext cx="1930500" cy="1973625"/>
              <a:chOff x="4357525" y="1765175"/>
              <a:chExt cx="1930500" cy="1973625"/>
            </a:xfrm>
          </p:grpSpPr>
          <p:sp>
            <p:nvSpPr>
              <p:cNvPr id="775" name="Google Shape;775;p65"/>
              <p:cNvSpPr/>
              <p:nvPr/>
            </p:nvSpPr>
            <p:spPr>
              <a:xfrm>
                <a:off x="4357525" y="1765175"/>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Traditional Readability Metrics</a:t>
                </a:r>
                <a:endParaRPr sz="1200">
                  <a:latin typeface="Hanken Grotesk"/>
                  <a:ea typeface="Hanken Grotesk"/>
                  <a:cs typeface="Hanken Grotesk"/>
                  <a:sym typeface="Hanken Grotesk"/>
                </a:endParaRPr>
              </a:p>
            </p:txBody>
          </p:sp>
          <p:sp>
            <p:nvSpPr>
              <p:cNvPr id="776" name="Google Shape;776;p65"/>
              <p:cNvSpPr/>
              <p:nvPr/>
            </p:nvSpPr>
            <p:spPr>
              <a:xfrm>
                <a:off x="4357525" y="236755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Reference-Based Metrics</a:t>
                </a:r>
                <a:endParaRPr sz="1200">
                  <a:latin typeface="Hanken Grotesk"/>
                  <a:ea typeface="Hanken Grotesk"/>
                  <a:cs typeface="Hanken Grotesk"/>
                  <a:sym typeface="Hanken Grotesk"/>
                </a:endParaRPr>
              </a:p>
            </p:txBody>
          </p:sp>
          <p:sp>
            <p:nvSpPr>
              <p:cNvPr id="777" name="Google Shape;777;p65"/>
              <p:cNvSpPr/>
              <p:nvPr/>
            </p:nvSpPr>
            <p:spPr>
              <a:xfrm>
                <a:off x="4357525" y="286912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Reference-Free Metrics</a:t>
                </a:r>
                <a:endParaRPr sz="1200">
                  <a:latin typeface="Hanken Grotesk"/>
                  <a:ea typeface="Hanken Grotesk"/>
                  <a:cs typeface="Hanken Grotesk"/>
                  <a:sym typeface="Hanken Grotesk"/>
                </a:endParaRPr>
              </a:p>
            </p:txBody>
          </p:sp>
          <p:sp>
            <p:nvSpPr>
              <p:cNvPr id="778" name="Google Shape;778;p65"/>
              <p:cNvSpPr/>
              <p:nvPr/>
            </p:nvSpPr>
            <p:spPr>
              <a:xfrm>
                <a:off x="4357525" y="33707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LLM-Based Metrics</a:t>
                </a:r>
                <a:endParaRPr sz="1200">
                  <a:latin typeface="Hanken Grotesk"/>
                  <a:ea typeface="Hanken Grotesk"/>
                  <a:cs typeface="Hanken Grotesk"/>
                  <a:sym typeface="Hanken Grotesk"/>
                </a:endParaRPr>
              </a:p>
            </p:txBody>
          </p:sp>
        </p:grpSp>
      </p:grpSp>
      <p:cxnSp>
        <p:nvCxnSpPr>
          <p:cNvPr id="779" name="Google Shape;779;p65"/>
          <p:cNvCxnSpPr>
            <a:stCxn id="770" idx="3"/>
            <a:endCxn id="771" idx="1"/>
          </p:cNvCxnSpPr>
          <p:nvPr/>
        </p:nvCxnSpPr>
        <p:spPr>
          <a:xfrm>
            <a:off x="1743275" y="2591050"/>
            <a:ext cx="357000" cy="0"/>
          </a:xfrm>
          <a:prstGeom prst="straightConnector1">
            <a:avLst/>
          </a:prstGeom>
          <a:noFill/>
          <a:ln cap="flat" cmpd="sng" w="19050">
            <a:solidFill>
              <a:schemeClr val="dk1"/>
            </a:solidFill>
            <a:prstDash val="solid"/>
            <a:round/>
            <a:headEnd len="med" w="med" type="none"/>
            <a:tailEnd len="med" w="med" type="triangle"/>
          </a:ln>
        </p:spPr>
      </p:cxnSp>
      <p:cxnSp>
        <p:nvCxnSpPr>
          <p:cNvPr id="780" name="Google Shape;780;p65"/>
          <p:cNvCxnSpPr>
            <a:stCxn id="771" idx="3"/>
            <a:endCxn id="773" idx="1"/>
          </p:cNvCxnSpPr>
          <p:nvPr/>
        </p:nvCxnSpPr>
        <p:spPr>
          <a:xfrm flipH="1" rot="10800000">
            <a:off x="3120750" y="2285050"/>
            <a:ext cx="598800" cy="306000"/>
          </a:xfrm>
          <a:prstGeom prst="straightConnector1">
            <a:avLst/>
          </a:prstGeom>
          <a:noFill/>
          <a:ln cap="flat" cmpd="sng" w="19050">
            <a:solidFill>
              <a:schemeClr val="dk1"/>
            </a:solidFill>
            <a:prstDash val="solid"/>
            <a:round/>
            <a:headEnd len="med" w="med" type="none"/>
            <a:tailEnd len="med" w="med" type="triangle"/>
          </a:ln>
        </p:spPr>
      </p:cxnSp>
      <p:sp>
        <p:nvSpPr>
          <p:cNvPr id="781" name="Google Shape;781;p65"/>
          <p:cNvSpPr/>
          <p:nvPr/>
        </p:nvSpPr>
        <p:spPr>
          <a:xfrm>
            <a:off x="3719550" y="3679850"/>
            <a:ext cx="13380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Implementation</a:t>
            </a:r>
            <a:endParaRPr sz="1200">
              <a:latin typeface="Hanken Grotesk"/>
              <a:ea typeface="Hanken Grotesk"/>
              <a:cs typeface="Hanken Grotesk"/>
              <a:sym typeface="Hanken Grotesk"/>
            </a:endParaRPr>
          </a:p>
        </p:txBody>
      </p:sp>
      <p:cxnSp>
        <p:nvCxnSpPr>
          <p:cNvPr id="782" name="Google Shape;782;p65"/>
          <p:cNvCxnSpPr>
            <a:stCxn id="771" idx="3"/>
            <a:endCxn id="781" idx="1"/>
          </p:cNvCxnSpPr>
          <p:nvPr/>
        </p:nvCxnSpPr>
        <p:spPr>
          <a:xfrm>
            <a:off x="3120750" y="2591050"/>
            <a:ext cx="598800" cy="1272900"/>
          </a:xfrm>
          <a:prstGeom prst="straightConnector1">
            <a:avLst/>
          </a:prstGeom>
          <a:noFill/>
          <a:ln cap="flat" cmpd="sng" w="19050">
            <a:solidFill>
              <a:schemeClr val="dk1"/>
            </a:solidFill>
            <a:prstDash val="solid"/>
            <a:round/>
            <a:headEnd len="med" w="med" type="none"/>
            <a:tailEnd len="med" w="med" type="triangle"/>
          </a:ln>
        </p:spPr>
      </p:cxnSp>
      <p:sp>
        <p:nvSpPr>
          <p:cNvPr id="783" name="Google Shape;783;p65"/>
          <p:cNvSpPr/>
          <p:nvPr/>
        </p:nvSpPr>
        <p:spPr>
          <a:xfrm>
            <a:off x="5451863" y="3679850"/>
            <a:ext cx="9153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784" name="Google Shape;784;p65"/>
          <p:cNvCxnSpPr>
            <a:stCxn id="781" idx="3"/>
            <a:endCxn id="783" idx="1"/>
          </p:cNvCxnSpPr>
          <p:nvPr/>
        </p:nvCxnSpPr>
        <p:spPr>
          <a:xfrm>
            <a:off x="5057550" y="3863900"/>
            <a:ext cx="394200" cy="0"/>
          </a:xfrm>
          <a:prstGeom prst="straightConnector1">
            <a:avLst/>
          </a:prstGeom>
          <a:noFill/>
          <a:ln cap="flat" cmpd="sng" w="19050">
            <a:solidFill>
              <a:schemeClr val="dk1"/>
            </a:solidFill>
            <a:prstDash val="solid"/>
            <a:round/>
            <a:headEnd len="med" w="med" type="none"/>
            <a:tailEnd len="med" w="med" type="triangle"/>
          </a:ln>
        </p:spPr>
      </p:cxnSp>
      <p:sp>
        <p:nvSpPr>
          <p:cNvPr id="785" name="Google Shape;785;p65"/>
          <p:cNvSpPr/>
          <p:nvPr/>
        </p:nvSpPr>
        <p:spPr>
          <a:xfrm>
            <a:off x="6825850" y="309982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KL-Divergence</a:t>
            </a:r>
            <a:endParaRPr sz="1200">
              <a:latin typeface="Hanken Grotesk"/>
              <a:ea typeface="Hanken Grotesk"/>
              <a:cs typeface="Hanken Grotesk"/>
              <a:sym typeface="Hanken Grotesk"/>
            </a:endParaRPr>
          </a:p>
        </p:txBody>
      </p:sp>
      <p:sp>
        <p:nvSpPr>
          <p:cNvPr id="786" name="Google Shape;786;p65"/>
          <p:cNvSpPr/>
          <p:nvPr/>
        </p:nvSpPr>
        <p:spPr>
          <a:xfrm>
            <a:off x="6825850" y="3679850"/>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Clustering</a:t>
            </a:r>
            <a:endParaRPr sz="1200">
              <a:latin typeface="Hanken Grotesk"/>
              <a:ea typeface="Hanken Grotesk"/>
              <a:cs typeface="Hanken Grotesk"/>
              <a:sym typeface="Hanken Grotesk"/>
            </a:endParaRPr>
          </a:p>
        </p:txBody>
      </p:sp>
      <p:sp>
        <p:nvSpPr>
          <p:cNvPr id="787" name="Google Shape;787;p65"/>
          <p:cNvSpPr/>
          <p:nvPr/>
        </p:nvSpPr>
        <p:spPr>
          <a:xfrm>
            <a:off x="6825850" y="425987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Classification</a:t>
            </a:r>
            <a:endParaRPr sz="1200">
              <a:latin typeface="Hanken Grotesk"/>
              <a:ea typeface="Hanken Grotesk"/>
              <a:cs typeface="Hanken Grotesk"/>
              <a:sym typeface="Hanken Grotesk"/>
            </a:endParaRPr>
          </a:p>
        </p:txBody>
      </p:sp>
      <p:cxnSp>
        <p:nvCxnSpPr>
          <p:cNvPr id="788" name="Google Shape;788;p65"/>
          <p:cNvCxnSpPr>
            <a:stCxn id="783" idx="3"/>
            <a:endCxn id="785" idx="1"/>
          </p:cNvCxnSpPr>
          <p:nvPr/>
        </p:nvCxnSpPr>
        <p:spPr>
          <a:xfrm flipH="1" rot="10800000">
            <a:off x="6367163" y="32840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89" name="Google Shape;789;p65"/>
          <p:cNvCxnSpPr>
            <a:stCxn id="783" idx="3"/>
            <a:endCxn id="786" idx="1"/>
          </p:cNvCxnSpPr>
          <p:nvPr/>
        </p:nvCxnSpPr>
        <p:spPr>
          <a:xfrm>
            <a:off x="6367163" y="3863900"/>
            <a:ext cx="458700" cy="6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90" name="Google Shape;790;p65"/>
          <p:cNvCxnSpPr>
            <a:stCxn id="783" idx="3"/>
            <a:endCxn id="787" idx="1"/>
          </p:cNvCxnSpPr>
          <p:nvPr/>
        </p:nvCxnSpPr>
        <p:spPr>
          <a:xfrm>
            <a:off x="6367163" y="38639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pic>
        <p:nvPicPr>
          <p:cNvPr id="791" name="Google Shape;791;p65"/>
          <p:cNvPicPr preferRelativeResize="0"/>
          <p:nvPr/>
        </p:nvPicPr>
        <p:blipFill rotWithShape="1">
          <a:blip r:embed="rId3">
            <a:alphaModFix/>
          </a:blip>
          <a:srcRect b="14065" l="12374" r="9846" t="4487"/>
          <a:stretch/>
        </p:blipFill>
        <p:spPr>
          <a:xfrm>
            <a:off x="6423950" y="1158425"/>
            <a:ext cx="1864000" cy="1369149"/>
          </a:xfrm>
          <a:prstGeom prst="rect">
            <a:avLst/>
          </a:prstGeom>
          <a:noFill/>
          <a:ln>
            <a:noFill/>
          </a:ln>
        </p:spPr>
      </p:pic>
      <p:sp>
        <p:nvSpPr>
          <p:cNvPr id="792" name="Google Shape;792;p65"/>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(RQ2)</a:t>
            </a:r>
            <a:endParaRPr/>
          </a:p>
        </p:txBody>
      </p:sp>
      <p:sp>
        <p:nvSpPr>
          <p:cNvPr id="798" name="Google Shape;798;p66"/>
          <p:cNvSpPr/>
          <p:nvPr/>
        </p:nvSpPr>
        <p:spPr>
          <a:xfrm>
            <a:off x="1077750" y="21290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 Collection</a:t>
            </a:r>
            <a:endParaRPr>
              <a:latin typeface="Hanken Grotesk"/>
              <a:ea typeface="Hanken Grotesk"/>
              <a:cs typeface="Hanken Grotesk"/>
              <a:sym typeface="Hanken Grotesk"/>
            </a:endParaRPr>
          </a:p>
        </p:txBody>
      </p:sp>
      <p:cxnSp>
        <p:nvCxnSpPr>
          <p:cNvPr id="799" name="Google Shape;799;p66"/>
          <p:cNvCxnSpPr>
            <a:stCxn id="798" idx="3"/>
            <a:endCxn id="800" idx="1"/>
          </p:cNvCxnSpPr>
          <p:nvPr/>
        </p:nvCxnSpPr>
        <p:spPr>
          <a:xfrm>
            <a:off x="2220750" y="2397975"/>
            <a:ext cx="332700" cy="0"/>
          </a:xfrm>
          <a:prstGeom prst="straightConnector1">
            <a:avLst/>
          </a:prstGeom>
          <a:noFill/>
          <a:ln cap="flat" cmpd="sng" w="19050">
            <a:solidFill>
              <a:schemeClr val="dk1"/>
            </a:solidFill>
            <a:prstDash val="solid"/>
            <a:round/>
            <a:headEnd len="med" w="med" type="none"/>
            <a:tailEnd len="med" w="med" type="triangle"/>
          </a:ln>
        </p:spPr>
      </p:cxnSp>
      <p:sp>
        <p:nvSpPr>
          <p:cNvPr id="801" name="Google Shape;801;p66"/>
          <p:cNvSpPr/>
          <p:nvPr/>
        </p:nvSpPr>
        <p:spPr>
          <a:xfrm>
            <a:off x="2553450" y="1351525"/>
            <a:ext cx="2234400" cy="21732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802" name="Google Shape;802;p66"/>
          <p:cNvGrpSpPr/>
          <p:nvPr/>
        </p:nvGrpSpPr>
        <p:grpSpPr>
          <a:xfrm>
            <a:off x="2711488" y="1518048"/>
            <a:ext cx="1930500" cy="1840155"/>
            <a:chOff x="4357525" y="1865985"/>
            <a:chExt cx="1930500" cy="1840155"/>
          </a:xfrm>
        </p:grpSpPr>
        <p:sp>
          <p:nvSpPr>
            <p:cNvPr id="803" name="Google Shape;803;p66"/>
            <p:cNvSpPr/>
            <p:nvPr/>
          </p:nvSpPr>
          <p:spPr>
            <a:xfrm>
              <a:off x="4357525" y="186598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sp>
          <p:nvSpPr>
            <p:cNvPr id="804" name="Google Shape;804;p66"/>
            <p:cNvSpPr/>
            <p:nvPr/>
          </p:nvSpPr>
          <p:spPr>
            <a:xfrm>
              <a:off x="4357525" y="25516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Prompt Engineering</a:t>
              </a:r>
              <a:endParaRPr sz="1200">
                <a:latin typeface="Hanken Grotesk"/>
                <a:ea typeface="Hanken Grotesk"/>
                <a:cs typeface="Hanken Grotesk"/>
                <a:sym typeface="Hanken Grotesk"/>
              </a:endParaRPr>
            </a:p>
          </p:txBody>
        </p:sp>
        <p:sp>
          <p:nvSpPr>
            <p:cNvPr id="805" name="Google Shape;805;p66"/>
            <p:cNvSpPr/>
            <p:nvPr/>
          </p:nvSpPr>
          <p:spPr>
            <a:xfrm>
              <a:off x="4357525" y="3237240"/>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Generate Alternative Answers</a:t>
              </a:r>
              <a:endParaRPr sz="1200">
                <a:latin typeface="Hanken Grotesk"/>
                <a:ea typeface="Hanken Grotesk"/>
                <a:cs typeface="Hanken Grotesk"/>
                <a:sym typeface="Hanken Grotesk"/>
              </a:endParaRPr>
            </a:p>
          </p:txBody>
        </p:sp>
      </p:grpSp>
      <p:cxnSp>
        <p:nvCxnSpPr>
          <p:cNvPr id="806" name="Google Shape;806;p66"/>
          <p:cNvCxnSpPr>
            <a:stCxn id="803" idx="2"/>
            <a:endCxn id="804" idx="0"/>
          </p:cNvCxnSpPr>
          <p:nvPr/>
        </p:nvCxnSpPr>
        <p:spPr>
          <a:xfrm>
            <a:off x="3676738" y="1886148"/>
            <a:ext cx="0" cy="317400"/>
          </a:xfrm>
          <a:prstGeom prst="straightConnector1">
            <a:avLst/>
          </a:prstGeom>
          <a:noFill/>
          <a:ln cap="flat" cmpd="sng" w="19050">
            <a:solidFill>
              <a:schemeClr val="dk1"/>
            </a:solidFill>
            <a:prstDash val="solid"/>
            <a:round/>
            <a:headEnd len="med" w="med" type="none"/>
            <a:tailEnd len="med" w="med" type="triangle"/>
          </a:ln>
        </p:spPr>
      </p:cxnSp>
      <p:cxnSp>
        <p:nvCxnSpPr>
          <p:cNvPr id="807" name="Google Shape;807;p66"/>
          <p:cNvCxnSpPr>
            <a:stCxn id="804" idx="2"/>
            <a:endCxn id="805" idx="0"/>
          </p:cNvCxnSpPr>
          <p:nvPr/>
        </p:nvCxnSpPr>
        <p:spPr>
          <a:xfrm>
            <a:off x="3676738" y="2571763"/>
            <a:ext cx="0" cy="317400"/>
          </a:xfrm>
          <a:prstGeom prst="straightConnector1">
            <a:avLst/>
          </a:prstGeom>
          <a:noFill/>
          <a:ln cap="flat" cmpd="sng" w="19050">
            <a:solidFill>
              <a:schemeClr val="dk1"/>
            </a:solidFill>
            <a:prstDash val="solid"/>
            <a:round/>
            <a:headEnd len="med" w="med" type="none"/>
            <a:tailEnd len="med" w="med" type="triangle"/>
          </a:ln>
        </p:spPr>
      </p:cxnSp>
      <p:sp>
        <p:nvSpPr>
          <p:cNvPr id="808" name="Google Shape;808;p66"/>
          <p:cNvSpPr/>
          <p:nvPr/>
        </p:nvSpPr>
        <p:spPr>
          <a:xfrm>
            <a:off x="5172450" y="2169175"/>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Dataset Creation</a:t>
            </a:r>
            <a:endParaRPr>
              <a:latin typeface="Hanken Grotesk"/>
              <a:ea typeface="Hanken Grotesk"/>
              <a:cs typeface="Hanken Grotesk"/>
              <a:sym typeface="Hanken Grotesk"/>
            </a:endParaRPr>
          </a:p>
        </p:txBody>
      </p:sp>
      <p:cxnSp>
        <p:nvCxnSpPr>
          <p:cNvPr id="809" name="Google Shape;809;p66"/>
          <p:cNvCxnSpPr>
            <a:stCxn id="801" idx="3"/>
            <a:endCxn id="808" idx="1"/>
          </p:cNvCxnSpPr>
          <p:nvPr/>
        </p:nvCxnSpPr>
        <p:spPr>
          <a:xfrm>
            <a:off x="4787850" y="2438125"/>
            <a:ext cx="384600" cy="0"/>
          </a:xfrm>
          <a:prstGeom prst="straightConnector1">
            <a:avLst/>
          </a:prstGeom>
          <a:noFill/>
          <a:ln cap="flat" cmpd="sng" w="19050">
            <a:solidFill>
              <a:schemeClr val="dk1"/>
            </a:solidFill>
            <a:prstDash val="solid"/>
            <a:round/>
            <a:headEnd len="med" w="med" type="none"/>
            <a:tailEnd len="med" w="med" type="triangle"/>
          </a:ln>
        </p:spPr>
      </p:cxnSp>
      <p:sp>
        <p:nvSpPr>
          <p:cNvPr id="810" name="Google Shape;810;p66"/>
          <p:cNvSpPr/>
          <p:nvPr/>
        </p:nvSpPr>
        <p:spPr>
          <a:xfrm>
            <a:off x="6577650" y="1659575"/>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Apply </a:t>
            </a:r>
            <a:r>
              <a:rPr b="1" lang="en">
                <a:latin typeface="Hanken Grotesk"/>
                <a:ea typeface="Hanken Grotesk"/>
                <a:cs typeface="Hanken Grotesk"/>
                <a:sym typeface="Hanken Grotesk"/>
              </a:rPr>
              <a:t>RQ1 </a:t>
            </a:r>
            <a:r>
              <a:rPr lang="en">
                <a:latin typeface="Hanken Grotesk"/>
                <a:ea typeface="Hanken Grotesk"/>
                <a:cs typeface="Hanken Grotesk"/>
                <a:sym typeface="Hanken Grotesk"/>
              </a:rPr>
              <a:t>metrics</a:t>
            </a:r>
            <a:endParaRPr>
              <a:latin typeface="Hanken Grotesk"/>
              <a:ea typeface="Hanken Grotesk"/>
              <a:cs typeface="Hanken Grotesk"/>
              <a:sym typeface="Hanken Grotesk"/>
            </a:endParaRPr>
          </a:p>
        </p:txBody>
      </p:sp>
      <p:sp>
        <p:nvSpPr>
          <p:cNvPr id="811" name="Google Shape;811;p66"/>
          <p:cNvSpPr/>
          <p:nvPr/>
        </p:nvSpPr>
        <p:spPr>
          <a:xfrm>
            <a:off x="6577650" y="2565700"/>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Quality Control</a:t>
            </a:r>
            <a:endParaRPr>
              <a:latin typeface="Hanken Grotesk"/>
              <a:ea typeface="Hanken Grotesk"/>
              <a:cs typeface="Hanken Grotesk"/>
              <a:sym typeface="Hanken Grotesk"/>
            </a:endParaRPr>
          </a:p>
        </p:txBody>
      </p:sp>
      <p:cxnSp>
        <p:nvCxnSpPr>
          <p:cNvPr id="812" name="Google Shape;812;p66"/>
          <p:cNvCxnSpPr>
            <a:stCxn id="808" idx="3"/>
            <a:endCxn id="810" idx="1"/>
          </p:cNvCxnSpPr>
          <p:nvPr/>
        </p:nvCxnSpPr>
        <p:spPr>
          <a:xfrm flipH="1" rot="10800000">
            <a:off x="6193050" y="1928425"/>
            <a:ext cx="384600" cy="509700"/>
          </a:xfrm>
          <a:prstGeom prst="straightConnector1">
            <a:avLst/>
          </a:prstGeom>
          <a:noFill/>
          <a:ln cap="flat" cmpd="sng" w="19050">
            <a:solidFill>
              <a:schemeClr val="dk1"/>
            </a:solidFill>
            <a:prstDash val="solid"/>
            <a:round/>
            <a:headEnd len="med" w="med" type="none"/>
            <a:tailEnd len="med" w="med" type="triangle"/>
          </a:ln>
        </p:spPr>
      </p:cxnSp>
      <p:cxnSp>
        <p:nvCxnSpPr>
          <p:cNvPr id="813" name="Google Shape;813;p66"/>
          <p:cNvCxnSpPr>
            <a:stCxn id="808" idx="3"/>
            <a:endCxn id="811" idx="1"/>
          </p:cNvCxnSpPr>
          <p:nvPr/>
        </p:nvCxnSpPr>
        <p:spPr>
          <a:xfrm>
            <a:off x="6193050" y="2438125"/>
            <a:ext cx="384600" cy="396600"/>
          </a:xfrm>
          <a:prstGeom prst="straightConnector1">
            <a:avLst/>
          </a:prstGeom>
          <a:noFill/>
          <a:ln cap="flat" cmpd="sng" w="19050">
            <a:solidFill>
              <a:schemeClr val="dk1"/>
            </a:solidFill>
            <a:prstDash val="solid"/>
            <a:round/>
            <a:headEnd len="med" w="med" type="none"/>
            <a:tailEnd len="med" w="med" type="triangle"/>
          </a:ln>
        </p:spPr>
      </p:cxnSp>
      <p:sp>
        <p:nvSpPr>
          <p:cNvPr id="814" name="Google Shape;814;p66"/>
          <p:cNvSpPr/>
          <p:nvPr/>
        </p:nvSpPr>
        <p:spPr>
          <a:xfrm>
            <a:off x="10777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Question</a:t>
            </a:r>
            <a:endParaRPr>
              <a:latin typeface="Hanken Grotesk"/>
              <a:ea typeface="Hanken Grotesk"/>
              <a:cs typeface="Hanken Grotesk"/>
              <a:sym typeface="Hanken Grotesk"/>
            </a:endParaRPr>
          </a:p>
        </p:txBody>
      </p:sp>
      <p:cxnSp>
        <p:nvCxnSpPr>
          <p:cNvPr id="815" name="Google Shape;815;p66"/>
          <p:cNvCxnSpPr>
            <a:stCxn id="814" idx="3"/>
          </p:cNvCxnSpPr>
          <p:nvPr/>
        </p:nvCxnSpPr>
        <p:spPr>
          <a:xfrm>
            <a:off x="2220750" y="4059575"/>
            <a:ext cx="388500" cy="0"/>
          </a:xfrm>
          <a:prstGeom prst="straightConnector1">
            <a:avLst/>
          </a:prstGeom>
          <a:noFill/>
          <a:ln cap="flat" cmpd="sng" w="19050">
            <a:solidFill>
              <a:schemeClr val="dk1"/>
            </a:solidFill>
            <a:prstDash val="solid"/>
            <a:round/>
            <a:headEnd len="med" w="med" type="none"/>
            <a:tailEnd len="med" w="med" type="triangle"/>
          </a:ln>
        </p:spPr>
      </p:cxnSp>
      <p:sp>
        <p:nvSpPr>
          <p:cNvPr id="816" name="Google Shape;816;p66"/>
          <p:cNvSpPr/>
          <p:nvPr/>
        </p:nvSpPr>
        <p:spPr>
          <a:xfrm>
            <a:off x="26092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1</a:t>
            </a:r>
            <a:endParaRPr>
              <a:latin typeface="Hanken Grotesk"/>
              <a:ea typeface="Hanken Grotesk"/>
              <a:cs typeface="Hanken Grotesk"/>
              <a:sym typeface="Hanken Grotesk"/>
            </a:endParaRPr>
          </a:p>
        </p:txBody>
      </p:sp>
      <p:sp>
        <p:nvSpPr>
          <p:cNvPr id="817" name="Google Shape;817;p66"/>
          <p:cNvSpPr/>
          <p:nvPr/>
        </p:nvSpPr>
        <p:spPr>
          <a:xfrm>
            <a:off x="3844675"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2</a:t>
            </a:r>
            <a:endParaRPr>
              <a:latin typeface="Hanken Grotesk"/>
              <a:ea typeface="Hanken Grotesk"/>
              <a:cs typeface="Hanken Grotesk"/>
              <a:sym typeface="Hanken Grotesk"/>
            </a:endParaRPr>
          </a:p>
        </p:txBody>
      </p:sp>
      <p:sp>
        <p:nvSpPr>
          <p:cNvPr id="818" name="Google Shape;818;p66"/>
          <p:cNvSpPr/>
          <p:nvPr/>
        </p:nvSpPr>
        <p:spPr>
          <a:xfrm>
            <a:off x="551450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N</a:t>
            </a:r>
            <a:endParaRPr>
              <a:latin typeface="Hanken Grotesk"/>
              <a:ea typeface="Hanken Grotesk"/>
              <a:cs typeface="Hanken Grotesk"/>
              <a:sym typeface="Hanken Grotesk"/>
            </a:endParaRPr>
          </a:p>
        </p:txBody>
      </p:sp>
      <p:sp>
        <p:nvSpPr>
          <p:cNvPr id="819" name="Google Shape;819;p66"/>
          <p:cNvSpPr txBox="1"/>
          <p:nvPr/>
        </p:nvSpPr>
        <p:spPr>
          <a:xfrm>
            <a:off x="5033888" y="3900875"/>
            <a:ext cx="4344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 . .</a:t>
            </a:r>
            <a:endParaRPr b="1">
              <a:solidFill>
                <a:schemeClr val="dk1"/>
              </a:solidFill>
              <a:latin typeface="Hanken Grotesk"/>
              <a:ea typeface="Hanken Grotesk"/>
              <a:cs typeface="Hanken Grotesk"/>
              <a:sym typeface="Hanken Grotesk"/>
            </a:endParaRPr>
          </a:p>
        </p:txBody>
      </p:sp>
      <p:cxnSp>
        <p:nvCxnSpPr>
          <p:cNvPr id="820" name="Google Shape;820;p66"/>
          <p:cNvCxnSpPr/>
          <p:nvPr/>
        </p:nvCxnSpPr>
        <p:spPr>
          <a:xfrm flipH="1">
            <a:off x="1123750" y="2896125"/>
            <a:ext cx="1547100" cy="836700"/>
          </a:xfrm>
          <a:prstGeom prst="straightConnector1">
            <a:avLst/>
          </a:prstGeom>
          <a:noFill/>
          <a:ln cap="flat" cmpd="sng" w="9525">
            <a:solidFill>
              <a:schemeClr val="dk1"/>
            </a:solidFill>
            <a:prstDash val="dash"/>
            <a:round/>
            <a:headEnd len="med" w="med" type="none"/>
            <a:tailEnd len="med" w="med" type="none"/>
          </a:ln>
        </p:spPr>
      </p:cxnSp>
      <p:cxnSp>
        <p:nvCxnSpPr>
          <p:cNvPr id="821" name="Google Shape;821;p66"/>
          <p:cNvCxnSpPr/>
          <p:nvPr/>
        </p:nvCxnSpPr>
        <p:spPr>
          <a:xfrm>
            <a:off x="4682625" y="2915425"/>
            <a:ext cx="1930800" cy="823800"/>
          </a:xfrm>
          <a:prstGeom prst="straightConnector1">
            <a:avLst/>
          </a:prstGeom>
          <a:noFill/>
          <a:ln cap="flat" cmpd="sng" w="9525">
            <a:solidFill>
              <a:schemeClr val="dk1"/>
            </a:solidFill>
            <a:prstDash val="dash"/>
            <a:round/>
            <a:headEnd len="med" w="med" type="none"/>
            <a:tailEnd len="med" w="med" type="none"/>
          </a:ln>
        </p:spPr>
      </p:cxnSp>
      <p:sp>
        <p:nvSpPr>
          <p:cNvPr id="822" name="Google Shape;822;p66"/>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828" name="Google Shape;828;p67"/>
          <p:cNvGrpSpPr/>
          <p:nvPr/>
        </p:nvGrpSpPr>
        <p:grpSpPr>
          <a:xfrm>
            <a:off x="731520" y="1388100"/>
            <a:ext cx="8534388" cy="3090187"/>
            <a:chOff x="720000" y="1388100"/>
            <a:chExt cx="8534388" cy="3090187"/>
          </a:xfrm>
        </p:grpSpPr>
        <p:grpSp>
          <p:nvGrpSpPr>
            <p:cNvPr id="829" name="Google Shape;829;p67"/>
            <p:cNvGrpSpPr/>
            <p:nvPr/>
          </p:nvGrpSpPr>
          <p:grpSpPr>
            <a:xfrm>
              <a:off x="720000" y="1388100"/>
              <a:ext cx="8534388" cy="3090187"/>
              <a:chOff x="762000" y="1332625"/>
              <a:chExt cx="8534388" cy="3090187"/>
            </a:xfrm>
          </p:grpSpPr>
          <p:grpSp>
            <p:nvGrpSpPr>
              <p:cNvPr id="830" name="Google Shape;830;p67"/>
              <p:cNvGrpSpPr/>
              <p:nvPr/>
            </p:nvGrpSpPr>
            <p:grpSpPr>
              <a:xfrm>
                <a:off x="762000" y="1332625"/>
                <a:ext cx="3191208" cy="3090187"/>
                <a:chOff x="941262" y="1245125"/>
                <a:chExt cx="3191208" cy="3090187"/>
              </a:xfrm>
            </p:grpSpPr>
            <p:sp>
              <p:nvSpPr>
                <p:cNvPr id="831" name="Google Shape;831;p67"/>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832" name="Google Shape;832;p67"/>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833" name="Google Shape;833;p67"/>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834" name="Google Shape;834;p67"/>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835" name="Google Shape;835;p67"/>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836" name="Google Shape;836;p67"/>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837" name="Google Shape;837;p67"/>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838" name="Google Shape;838;p67"/>
                <p:cNvCxnSpPr>
                  <a:stCxn id="831" idx="2"/>
                  <a:endCxn id="837"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839" name="Google Shape;839;p67"/>
                <p:cNvCxnSpPr>
                  <a:stCxn id="831" idx="2"/>
                  <a:endCxn id="836"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840" name="Google Shape;840;p67"/>
                <p:cNvCxnSpPr>
                  <a:stCxn id="831" idx="2"/>
                  <a:endCxn id="835"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841" name="Google Shape;841;p67"/>
                <p:cNvCxnSpPr>
                  <a:stCxn id="831" idx="2"/>
                  <a:endCxn id="834"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842" name="Google Shape;842;p67"/>
                <p:cNvCxnSpPr>
                  <a:stCxn id="831" idx="2"/>
                  <a:endCxn id="833"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843" name="Google Shape;843;p67"/>
              <p:cNvGrpSpPr/>
              <p:nvPr/>
            </p:nvGrpSpPr>
            <p:grpSpPr>
              <a:xfrm>
                <a:off x="3434988" y="1332625"/>
                <a:ext cx="3190800" cy="2252268"/>
                <a:chOff x="3755100" y="1311825"/>
                <a:chExt cx="3190800" cy="2252268"/>
              </a:xfrm>
            </p:grpSpPr>
            <p:sp>
              <p:nvSpPr>
                <p:cNvPr id="844" name="Google Shape;844;p67"/>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845" name="Google Shape;845;p67"/>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846" name="Google Shape;846;p67"/>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847" name="Google Shape;847;p67"/>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848" name="Google Shape;848;p67"/>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849" name="Google Shape;849;p67"/>
                <p:cNvCxnSpPr>
                  <a:stCxn id="844" idx="2"/>
                  <a:endCxn id="845"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850" name="Google Shape;850;p67"/>
                <p:cNvCxnSpPr>
                  <a:stCxn id="844" idx="2"/>
                  <a:endCxn id="846"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851" name="Google Shape;851;p67"/>
                <p:cNvCxnSpPr>
                  <a:stCxn id="844" idx="2"/>
                  <a:endCxn id="847"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852" name="Google Shape;852;p67"/>
                <p:cNvCxnSpPr>
                  <a:stCxn id="844" idx="2"/>
                  <a:endCxn id="848"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853" name="Google Shape;853;p67"/>
              <p:cNvGrpSpPr/>
              <p:nvPr/>
            </p:nvGrpSpPr>
            <p:grpSpPr>
              <a:xfrm>
                <a:off x="6101963" y="1332625"/>
                <a:ext cx="3194425" cy="2672892"/>
                <a:chOff x="6071375" y="1304875"/>
                <a:chExt cx="3194425" cy="2672892"/>
              </a:xfrm>
            </p:grpSpPr>
            <p:sp>
              <p:nvSpPr>
                <p:cNvPr id="854" name="Google Shape;854;p67"/>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855" name="Google Shape;855;p67"/>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856" name="Google Shape;856;p67"/>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857" name="Google Shape;857;p67"/>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858" name="Google Shape;858;p67"/>
                <p:cNvCxnSpPr>
                  <a:stCxn id="854" idx="2"/>
                  <a:endCxn id="857"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859" name="Google Shape;859;p67"/>
                <p:cNvCxnSpPr>
                  <a:stCxn id="854" idx="2"/>
                  <a:endCxn id="855"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860" name="Google Shape;860;p67"/>
                <p:cNvCxnSpPr>
                  <a:stCxn id="854" idx="2"/>
                  <a:endCxn id="856"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861" name="Google Shape;861;p67"/>
                <p:cNvCxnSpPr>
                  <a:stCxn id="854" idx="2"/>
                  <a:endCxn id="862"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862" name="Google Shape;862;p67"/>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863" name="Google Shape;863;p67"/>
                <p:cNvCxnSpPr>
                  <a:stCxn id="854" idx="2"/>
                  <a:endCxn id="864"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864" name="Google Shape;864;p67"/>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865" name="Google Shape;865;p67"/>
            <p:cNvCxnSpPr>
              <a:stCxn id="831" idx="2"/>
              <a:endCxn id="832"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866" name="Google Shape;866;p67"/>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867" name="Google Shape;867;p67"/>
          <p:cNvSpPr/>
          <p:nvPr/>
        </p:nvSpPr>
        <p:spPr>
          <a:xfrm>
            <a:off x="2239650" y="1962925"/>
            <a:ext cx="10170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68" name="Google Shape;868;p67"/>
          <p:cNvSpPr/>
          <p:nvPr/>
        </p:nvSpPr>
        <p:spPr>
          <a:xfrm>
            <a:off x="4902025" y="2803950"/>
            <a:ext cx="12957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69" name="Google Shape;869;p67"/>
          <p:cNvSpPr/>
          <p:nvPr/>
        </p:nvSpPr>
        <p:spPr>
          <a:xfrm>
            <a:off x="7570800" y="2803950"/>
            <a:ext cx="8793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