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5" r:id="rId5"/>
    <p:sldMasterId id="2147483706" r:id="rId6"/>
  </p:sldMasterIdLst>
  <p:notesMasterIdLst>
    <p:notesMasterId r:id="rId7"/>
  </p:notesMasterIdLst>
  <p:sldIdLst>
    <p:sldId id="256" r:id="rId8"/>
    <p:sldId id="257" r:id="rId9"/>
    <p:sldId id="258" r:id="rId10"/>
    <p:sldId id="259" r:id="rId11"/>
    <p:sldId id="260" r:id="rId12"/>
    <p:sldId id="261" r:id="rId13"/>
  </p:sldIdLst>
  <p:sldSz cy="5143500" cx="9144000"/>
  <p:notesSz cx="6858000" cy="9144000"/>
  <p:embeddedFontLst>
    <p:embeddedFont>
      <p:font typeface="Figtree Black"/>
      <p:bold r:id="rId14"/>
      <p:boldItalic r:id="rId15"/>
    </p:embeddedFont>
    <p:embeddedFont>
      <p:font typeface="Hanken Grotesk"/>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5D05C6A-FCF9-4C86-B8CA-CCB0A2458D2D}">
  <a:tblStyle styleId="{E5D05C6A-FCF9-4C86-B8CA-CCB0A2458D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3" Type="http://schemas.openxmlformats.org/officeDocument/2006/relationships/font" Target="fonts/La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font" Target="fonts/FigtreeBlack-boldItalic.fntdata"/><Relationship Id="rId14" Type="http://schemas.openxmlformats.org/officeDocument/2006/relationships/font" Target="fonts/FigtreeBlack-bold.fntdata"/><Relationship Id="rId17" Type="http://schemas.openxmlformats.org/officeDocument/2006/relationships/font" Target="fonts/HankenGrotesk-bold.fntdata"/><Relationship Id="rId16" Type="http://schemas.openxmlformats.org/officeDocument/2006/relationships/font" Target="fonts/HankenGrotesk-regular.fntdata"/><Relationship Id="rId19" Type="http://schemas.openxmlformats.org/officeDocument/2006/relationships/font" Target="fonts/HankenGrotesk-boldItalic.fntdata"/><Relationship Id="rId18" Type="http://schemas.openxmlformats.org/officeDocument/2006/relationships/font" Target="fonts/HankenGrotesk-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400">
                <a:solidFill>
                  <a:schemeClr val="dk1"/>
                </a:solidFill>
                <a:latin typeface="Hanken Grotesk"/>
                <a:ea typeface="Hanken Grotesk"/>
                <a:cs typeface="Hanken Grotesk"/>
                <a:sym typeface="Hanken Grotesk"/>
              </a:rPr>
              <a:t>Olá a todos! (Então)… Esta é a quarta apresentação do meu projeto de tese, intitulado 'Answering consumer health questions with non-expert language'. O meu nome é Daniel Ferreira e hoje vou partilhar convosco os progressos que fiz no Sprint 4 e os próximos passos que planeio fazer futuramente como parte da minha preparação para a dissertação.</a:t>
            </a:r>
            <a:endParaRPr sz="1400">
              <a:solidFill>
                <a:schemeClr val="dk1"/>
              </a:solidFill>
              <a:latin typeface="Hanken Grotesk"/>
              <a:ea typeface="Hanken Grotesk"/>
              <a:cs typeface="Hanken Grotesk"/>
              <a:sym typeface="Hanken Grotesk"/>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3119bcd10a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3119bcd10a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400">
                <a:solidFill>
                  <a:schemeClr val="dk1"/>
                </a:solidFill>
                <a:latin typeface="Hanken Grotesk"/>
                <a:ea typeface="Hanken Grotesk"/>
                <a:cs typeface="Hanken Grotesk"/>
                <a:sym typeface="Hanken Grotesk"/>
              </a:rPr>
              <a:t>Como já é do vosso conhecimento, este projeto conta com a orientação do professor Sérgio Matos e Tiago Almeida. O nosso objetivo é desenvolver um modelo de resposta a perguntas médicas capaz de gerar resultados com diferentes níveis de complexidade, desde explicações mais simples para o público em geral até respostas mais técnicas para _, por exemplo, profissionais de saúde.</a:t>
            </a:r>
            <a:endParaRPr sz="1400">
              <a:latin typeface="Hanken Grotesk"/>
              <a:ea typeface="Hanken Grotesk"/>
              <a:cs typeface="Hanken Grotesk"/>
              <a:sym typeface="Hanken Grotesk"/>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31fa9a07e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31fa9a07e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31156aac68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31156aac68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31f8bf3f8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31f8bf3f8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400">
              <a:latin typeface="Hanken Grotesk"/>
              <a:ea typeface="Hanken Grotesk"/>
              <a:cs typeface="Hanken Grotesk"/>
              <a:sym typeface="Hanken Grotesk"/>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340135a0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340135a0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Hanken Grotesk"/>
                <a:ea typeface="Hanken Grotesk"/>
                <a:cs typeface="Hanken Grotesk"/>
                <a:sym typeface="Hanken Grotesk"/>
              </a:rPr>
              <a:t>Agradeço a vossa atenção. Estou disponível para responder a quaisquer questões que possam ter sobre o trabalho.</a:t>
            </a:r>
            <a:endParaRPr sz="1400">
              <a:latin typeface="Hanken Grotesk"/>
              <a:ea typeface="Hanken Grotesk"/>
              <a:cs typeface="Hanken Grotesk"/>
              <a:sym typeface="Hanken Grotesk"/>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27425" y="-49275"/>
            <a:ext cx="7703400" cy="5243325"/>
            <a:chOff x="727425" y="-49275"/>
            <a:chExt cx="7703400" cy="5243325"/>
          </a:xfrm>
        </p:grpSpPr>
        <p:sp>
          <p:nvSpPr>
            <p:cNvPr id="12" name="Google Shape;12;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5" name="Google Shape;15;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27425" y="-382650"/>
            <a:ext cx="7703400" cy="5907300"/>
            <a:chOff x="727425" y="-382650"/>
            <a:chExt cx="7703400" cy="5907300"/>
          </a:xfrm>
        </p:grpSpPr>
        <p:sp>
          <p:nvSpPr>
            <p:cNvPr id="92" name="Google Shape;9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95" name="Google Shape;9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 name="Google Shape;9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8" name="Shape 98"/>
        <p:cNvGrpSpPr/>
        <p:nvPr/>
      </p:nvGrpSpPr>
      <p:grpSpPr>
        <a:xfrm>
          <a:off x="0" y="0"/>
          <a:ext cx="0" cy="0"/>
          <a:chOff x="0" y="0"/>
          <a:chExt cx="0" cy="0"/>
        </a:xfrm>
      </p:grpSpPr>
      <p:sp>
        <p:nvSpPr>
          <p:cNvPr id="99" name="Google Shape;9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0" name="Shape 100"/>
        <p:cNvGrpSpPr/>
        <p:nvPr/>
      </p:nvGrpSpPr>
      <p:grpSpPr>
        <a:xfrm>
          <a:off x="0" y="0"/>
          <a:ext cx="0" cy="0"/>
          <a:chOff x="0" y="0"/>
          <a:chExt cx="0" cy="0"/>
        </a:xfrm>
      </p:grpSpPr>
      <p:sp>
        <p:nvSpPr>
          <p:cNvPr id="101" name="Google Shape;101;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19050" y="232800"/>
            <a:ext cx="9189150" cy="4684500"/>
            <a:chOff x="-19050" y="232800"/>
            <a:chExt cx="9189150" cy="4684500"/>
          </a:xfrm>
        </p:grpSpPr>
        <p:sp>
          <p:nvSpPr>
            <p:cNvPr id="103" name="Google Shape;103;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106" name="Google Shape;106;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9" name="Google Shape;109;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0" name="Google Shape;110;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7" name="Google Shape;117;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0" name="Google Shape;120;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1" name="Google Shape;121;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2" name="Google Shape;122;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3" name="Google Shape;123;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4" name="Google Shape;124;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5" name="Google Shape;12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6" name="Shape 126"/>
        <p:cNvGrpSpPr/>
        <p:nvPr/>
      </p:nvGrpSpPr>
      <p:grpSpPr>
        <a:xfrm>
          <a:off x="0" y="0"/>
          <a:ext cx="0" cy="0"/>
          <a:chOff x="0" y="0"/>
          <a:chExt cx="0" cy="0"/>
        </a:xfrm>
      </p:grpSpPr>
      <p:sp>
        <p:nvSpPr>
          <p:cNvPr id="127" name="Google Shape;127;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4"/>
          <p:cNvGrpSpPr/>
          <p:nvPr/>
        </p:nvGrpSpPr>
        <p:grpSpPr>
          <a:xfrm>
            <a:off x="727425" y="-29250"/>
            <a:ext cx="8550550" cy="4637825"/>
            <a:chOff x="727425" y="-29250"/>
            <a:chExt cx="8550550" cy="4637825"/>
          </a:xfrm>
        </p:grpSpPr>
        <p:sp>
          <p:nvSpPr>
            <p:cNvPr id="129" name="Google Shape;129;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32" name="Google Shape;132;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 name="Google Shape;133;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4" name="Google Shape;13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5" name="Shape 135"/>
        <p:cNvGrpSpPr/>
        <p:nvPr/>
      </p:nvGrpSpPr>
      <p:grpSpPr>
        <a:xfrm>
          <a:off x="0" y="0"/>
          <a:ext cx="0" cy="0"/>
          <a:chOff x="0" y="0"/>
          <a:chExt cx="0" cy="0"/>
        </a:xfrm>
      </p:grpSpPr>
      <p:sp>
        <p:nvSpPr>
          <p:cNvPr id="136" name="Google Shape;136;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5"/>
          <p:cNvGrpSpPr/>
          <p:nvPr/>
        </p:nvGrpSpPr>
        <p:grpSpPr>
          <a:xfrm>
            <a:off x="-50475" y="232800"/>
            <a:ext cx="8961675" cy="4684500"/>
            <a:chOff x="-50475" y="232800"/>
            <a:chExt cx="8961675" cy="4684500"/>
          </a:xfrm>
        </p:grpSpPr>
        <p:sp>
          <p:nvSpPr>
            <p:cNvPr id="138" name="Google Shape;138;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40" name="Google Shape;140;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143" name="Google Shape;14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4" name="Shape 144"/>
        <p:cNvGrpSpPr/>
        <p:nvPr/>
      </p:nvGrpSpPr>
      <p:grpSpPr>
        <a:xfrm>
          <a:off x="0" y="0"/>
          <a:ext cx="0" cy="0"/>
          <a:chOff x="0" y="0"/>
          <a:chExt cx="0" cy="0"/>
        </a:xfrm>
      </p:grpSpPr>
      <p:sp>
        <p:nvSpPr>
          <p:cNvPr id="145" name="Google Shape;145;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6"/>
          <p:cNvGrpSpPr/>
          <p:nvPr/>
        </p:nvGrpSpPr>
        <p:grpSpPr>
          <a:xfrm>
            <a:off x="-19050" y="232800"/>
            <a:ext cx="9176275" cy="4684500"/>
            <a:chOff x="-19050" y="232800"/>
            <a:chExt cx="9176275" cy="4684500"/>
          </a:xfrm>
        </p:grpSpPr>
        <p:sp>
          <p:nvSpPr>
            <p:cNvPr id="147" name="Google Shape;147;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50" name="Google Shape;150;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53" name="Shape 153"/>
        <p:cNvGrpSpPr/>
        <p:nvPr/>
      </p:nvGrpSpPr>
      <p:grpSpPr>
        <a:xfrm>
          <a:off x="0" y="0"/>
          <a:ext cx="0" cy="0"/>
          <a:chOff x="0" y="0"/>
          <a:chExt cx="0" cy="0"/>
        </a:xfrm>
      </p:grpSpPr>
      <p:sp>
        <p:nvSpPr>
          <p:cNvPr id="154" name="Google Shape;154;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232200" y="232800"/>
            <a:ext cx="8937900" cy="4932875"/>
            <a:chOff x="232200" y="232800"/>
            <a:chExt cx="8937900" cy="4932875"/>
          </a:xfrm>
        </p:grpSpPr>
        <p:sp>
          <p:nvSpPr>
            <p:cNvPr id="156" name="Google Shape;156;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60" name="Google Shape;160;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1" name="Google Shape;16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62" name="Shape 162"/>
        <p:cNvGrpSpPr/>
        <p:nvPr/>
      </p:nvGrpSpPr>
      <p:grpSpPr>
        <a:xfrm>
          <a:off x="0" y="0"/>
          <a:ext cx="0" cy="0"/>
          <a:chOff x="0" y="0"/>
          <a:chExt cx="0" cy="0"/>
        </a:xfrm>
      </p:grpSpPr>
      <p:sp>
        <p:nvSpPr>
          <p:cNvPr id="163" name="Google Shape;163;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9050" y="232800"/>
            <a:ext cx="8930250" cy="5117250"/>
            <a:chOff x="-19050" y="232800"/>
            <a:chExt cx="8930250" cy="5117250"/>
          </a:xfrm>
        </p:grpSpPr>
        <p:sp>
          <p:nvSpPr>
            <p:cNvPr id="165" name="Google Shape;165;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68" name="Google Shape;168;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69" name="Google Shape;169;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0" name="Google Shape;17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1" name="Shape 171"/>
        <p:cNvGrpSpPr/>
        <p:nvPr/>
      </p:nvGrpSpPr>
      <p:grpSpPr>
        <a:xfrm>
          <a:off x="0" y="0"/>
          <a:ext cx="0" cy="0"/>
          <a:chOff x="0" y="0"/>
          <a:chExt cx="0" cy="0"/>
        </a:xfrm>
      </p:grpSpPr>
      <p:sp>
        <p:nvSpPr>
          <p:cNvPr id="172" name="Google Shape;172;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9"/>
          <p:cNvGrpSpPr/>
          <p:nvPr/>
        </p:nvGrpSpPr>
        <p:grpSpPr>
          <a:xfrm>
            <a:off x="232200" y="232800"/>
            <a:ext cx="8988300" cy="5000100"/>
            <a:chOff x="232200" y="232800"/>
            <a:chExt cx="8988300" cy="5000100"/>
          </a:xfrm>
        </p:grpSpPr>
        <p:sp>
          <p:nvSpPr>
            <p:cNvPr id="174" name="Google Shape;174;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7" name="Google Shape;17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9" name="Google Shape;179;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0" name="Google Shape;180;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1" name="Google Shape;181;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2" name="Google Shape;182;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3" name="Google Shape;183;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4" name="Google Shape;18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85" name="Shape 185"/>
        <p:cNvGrpSpPr/>
        <p:nvPr/>
      </p:nvGrpSpPr>
      <p:grpSpPr>
        <a:xfrm>
          <a:off x="0" y="0"/>
          <a:ext cx="0" cy="0"/>
          <a:chOff x="0" y="0"/>
          <a:chExt cx="0" cy="0"/>
        </a:xfrm>
      </p:grpSpPr>
      <p:sp>
        <p:nvSpPr>
          <p:cNvPr id="186" name="Google Shape;186;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725" y="1466925"/>
            <a:ext cx="939900" cy="2326875"/>
            <a:chOff x="-725" y="1466925"/>
            <a:chExt cx="939900" cy="2326875"/>
          </a:xfrm>
        </p:grpSpPr>
        <p:cxnSp>
          <p:nvCxnSpPr>
            <p:cNvPr id="188" name="Google Shape;188;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89" name="Google Shape;189;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90" name="Google Shape;190;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91" name="Google Shape;191;p20"/>
          <p:cNvGrpSpPr/>
          <p:nvPr/>
        </p:nvGrpSpPr>
        <p:grpSpPr>
          <a:xfrm>
            <a:off x="232200" y="232800"/>
            <a:ext cx="8988300" cy="5000100"/>
            <a:chOff x="232200" y="232800"/>
            <a:chExt cx="8988300" cy="5000100"/>
          </a:xfrm>
        </p:grpSpPr>
        <p:sp>
          <p:nvSpPr>
            <p:cNvPr id="192" name="Google Shape;192;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94" name="Google Shape;194;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95" name="Google Shape;195;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7" name="Google Shape;197;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8" name="Google Shape;198;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9" name="Google Shape;199;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0" name="Google Shape;200;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1" name="Google Shape;201;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2" name="Google Shape;2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713225" y="-62550"/>
            <a:ext cx="7717800" cy="5210100"/>
            <a:chOff x="713225" y="-62550"/>
            <a:chExt cx="7717800" cy="5210100"/>
          </a:xfrm>
        </p:grpSpPr>
        <p:sp>
          <p:nvSpPr>
            <p:cNvPr id="21" name="Google Shape;21;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3" name="Google Shape;23;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4" name="Google Shape;24;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03" name="Shape 203"/>
        <p:cNvGrpSpPr/>
        <p:nvPr/>
      </p:nvGrpSpPr>
      <p:grpSpPr>
        <a:xfrm>
          <a:off x="0" y="0"/>
          <a:ext cx="0" cy="0"/>
          <a:chOff x="0" y="0"/>
          <a:chExt cx="0" cy="0"/>
        </a:xfrm>
      </p:grpSpPr>
      <p:sp>
        <p:nvSpPr>
          <p:cNvPr id="204" name="Google Shape;20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1"/>
          <p:cNvGrpSpPr/>
          <p:nvPr/>
        </p:nvGrpSpPr>
        <p:grpSpPr>
          <a:xfrm>
            <a:off x="232200" y="-60100"/>
            <a:ext cx="9070200" cy="4977400"/>
            <a:chOff x="232200" y="-60100"/>
            <a:chExt cx="9070200" cy="4977400"/>
          </a:xfrm>
        </p:grpSpPr>
        <p:sp>
          <p:nvSpPr>
            <p:cNvPr id="206" name="Google Shape;20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208" name="Google Shape;20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209" name="Google Shape;20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1" name="Google Shape;21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2" name="Google Shape;21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3" name="Google Shape;21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4" name="Google Shape;21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5" name="Google Shape;21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6" name="Google Shape;21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7" name="Shape 217"/>
        <p:cNvGrpSpPr/>
        <p:nvPr/>
      </p:nvGrpSpPr>
      <p:grpSpPr>
        <a:xfrm>
          <a:off x="0" y="0"/>
          <a:ext cx="0" cy="0"/>
          <a:chOff x="0" y="0"/>
          <a:chExt cx="0" cy="0"/>
        </a:xfrm>
      </p:grpSpPr>
      <p:sp>
        <p:nvSpPr>
          <p:cNvPr id="218" name="Google Shape;218;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2"/>
          <p:cNvGrpSpPr/>
          <p:nvPr/>
        </p:nvGrpSpPr>
        <p:grpSpPr>
          <a:xfrm>
            <a:off x="-19050" y="232800"/>
            <a:ext cx="9189150" cy="4684500"/>
            <a:chOff x="-19050" y="232800"/>
            <a:chExt cx="9189150" cy="4684500"/>
          </a:xfrm>
        </p:grpSpPr>
        <p:sp>
          <p:nvSpPr>
            <p:cNvPr id="220" name="Google Shape;220;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22" name="Google Shape;222;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23" name="Google Shape;2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5" name="Google Shape;225;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6" name="Google Shape;226;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 name="Google Shape;227;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8" name="Google Shape;228;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0" name="Google Shape;230;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1" name="Google Shape;231;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2" name="Google Shape;23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3" name="Shape 233"/>
        <p:cNvGrpSpPr/>
        <p:nvPr/>
      </p:nvGrpSpPr>
      <p:grpSpPr>
        <a:xfrm>
          <a:off x="0" y="0"/>
          <a:ext cx="0" cy="0"/>
          <a:chOff x="0" y="0"/>
          <a:chExt cx="0" cy="0"/>
        </a:xfrm>
      </p:grpSpPr>
      <p:sp>
        <p:nvSpPr>
          <p:cNvPr id="234" name="Google Shape;234;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3"/>
          <p:cNvGrpSpPr/>
          <p:nvPr/>
        </p:nvGrpSpPr>
        <p:grpSpPr>
          <a:xfrm>
            <a:off x="232200" y="232800"/>
            <a:ext cx="8988300" cy="5000100"/>
            <a:chOff x="232200" y="232800"/>
            <a:chExt cx="8988300" cy="5000100"/>
          </a:xfrm>
        </p:grpSpPr>
        <p:sp>
          <p:nvSpPr>
            <p:cNvPr id="236" name="Google Shape;236;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39" name="Google Shape;23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0" name="Google Shape;240;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2" name="Google Shape;242;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4" name="Google Shape;244;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6" name="Google Shape;246;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7" name="Google Shape;247;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8" name="Google Shape;248;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9" name="Google Shape;249;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0" name="Google Shape;250;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1" name="Google Shape;251;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2" name="Google Shape;25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53" name="Shape 253"/>
        <p:cNvGrpSpPr/>
        <p:nvPr/>
      </p:nvGrpSpPr>
      <p:grpSpPr>
        <a:xfrm>
          <a:off x="0" y="0"/>
          <a:ext cx="0" cy="0"/>
          <a:chOff x="0" y="0"/>
          <a:chExt cx="0" cy="0"/>
        </a:xfrm>
      </p:grpSpPr>
      <p:sp>
        <p:nvSpPr>
          <p:cNvPr id="254" name="Google Shape;254;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4"/>
          <p:cNvGrpSpPr/>
          <p:nvPr/>
        </p:nvGrpSpPr>
        <p:grpSpPr>
          <a:xfrm>
            <a:off x="-69525" y="539500"/>
            <a:ext cx="9455500" cy="4069200"/>
            <a:chOff x="-69525" y="539500"/>
            <a:chExt cx="9455500" cy="4069200"/>
          </a:xfrm>
        </p:grpSpPr>
        <p:grpSp>
          <p:nvGrpSpPr>
            <p:cNvPr id="256" name="Google Shape;256;p24"/>
            <p:cNvGrpSpPr/>
            <p:nvPr/>
          </p:nvGrpSpPr>
          <p:grpSpPr>
            <a:xfrm>
              <a:off x="713225" y="539500"/>
              <a:ext cx="8672750" cy="4069200"/>
              <a:chOff x="713225" y="539500"/>
              <a:chExt cx="8672750" cy="4069200"/>
            </a:xfrm>
          </p:grpSpPr>
          <p:sp>
            <p:nvSpPr>
              <p:cNvPr id="257" name="Google Shape;257;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59" name="Google Shape;259;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60" name="Google Shape;260;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1" name="Google Shape;261;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2" name="Google Shape;262;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3" name="Google Shape;263;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4" name="Google Shape;264;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5" name="Google Shape;265;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6" name="Google Shape;26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67" name="Shape 267"/>
        <p:cNvGrpSpPr/>
        <p:nvPr/>
      </p:nvGrpSpPr>
      <p:grpSpPr>
        <a:xfrm>
          <a:off x="0" y="0"/>
          <a:ext cx="0" cy="0"/>
          <a:chOff x="0" y="0"/>
          <a:chExt cx="0" cy="0"/>
        </a:xfrm>
      </p:grpSpPr>
      <p:sp>
        <p:nvSpPr>
          <p:cNvPr id="268" name="Google Shape;268;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5"/>
          <p:cNvGrpSpPr/>
          <p:nvPr/>
        </p:nvGrpSpPr>
        <p:grpSpPr>
          <a:xfrm>
            <a:off x="-19050" y="232800"/>
            <a:ext cx="9189150" cy="4684500"/>
            <a:chOff x="-19050" y="232800"/>
            <a:chExt cx="9189150" cy="4684500"/>
          </a:xfrm>
        </p:grpSpPr>
        <p:sp>
          <p:nvSpPr>
            <p:cNvPr id="270" name="Google Shape;270;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73" name="Google Shape;273;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74" name="Google Shape;27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75" name="Shape 275"/>
        <p:cNvGrpSpPr/>
        <p:nvPr/>
      </p:nvGrpSpPr>
      <p:grpSpPr>
        <a:xfrm>
          <a:off x="0" y="0"/>
          <a:ext cx="0" cy="0"/>
          <a:chOff x="0" y="0"/>
          <a:chExt cx="0" cy="0"/>
        </a:xfrm>
      </p:grpSpPr>
      <p:sp>
        <p:nvSpPr>
          <p:cNvPr id="276" name="Google Shape;276;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6"/>
          <p:cNvGrpSpPr/>
          <p:nvPr/>
        </p:nvGrpSpPr>
        <p:grpSpPr>
          <a:xfrm>
            <a:off x="232200" y="232800"/>
            <a:ext cx="8988300" cy="4964300"/>
            <a:chOff x="232200" y="232800"/>
            <a:chExt cx="8988300" cy="4964300"/>
          </a:xfrm>
        </p:grpSpPr>
        <p:sp>
          <p:nvSpPr>
            <p:cNvPr id="278" name="Google Shape;278;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80" name="Google Shape;280;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81" name="Google Shape;281;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82" name="Google Shape;282;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3" name="Shape 283"/>
        <p:cNvGrpSpPr/>
        <p:nvPr/>
      </p:nvGrpSpPr>
      <p:grpSpPr>
        <a:xfrm>
          <a:off x="0" y="0"/>
          <a:ext cx="0" cy="0"/>
          <a:chOff x="0" y="0"/>
          <a:chExt cx="0" cy="0"/>
        </a:xfrm>
      </p:grpSpPr>
      <p:sp>
        <p:nvSpPr>
          <p:cNvPr id="284" name="Google Shape;284;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7"/>
          <p:cNvGrpSpPr/>
          <p:nvPr/>
        </p:nvGrpSpPr>
        <p:grpSpPr>
          <a:xfrm>
            <a:off x="713223" y="-79050"/>
            <a:ext cx="8791100" cy="4687625"/>
            <a:chOff x="-669332" y="-79050"/>
            <a:chExt cx="10173707" cy="4687625"/>
          </a:xfrm>
        </p:grpSpPr>
        <p:sp>
          <p:nvSpPr>
            <p:cNvPr id="286" name="Google Shape;286;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88" name="Google Shape;288;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89" name="Google Shape;289;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292" name="Google Shape;29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93" name="Shape 293"/>
        <p:cNvGrpSpPr/>
        <p:nvPr/>
      </p:nvGrpSpPr>
      <p:grpSpPr>
        <a:xfrm>
          <a:off x="0" y="0"/>
          <a:ext cx="0" cy="0"/>
          <a:chOff x="0" y="0"/>
          <a:chExt cx="0" cy="0"/>
        </a:xfrm>
      </p:grpSpPr>
      <p:sp>
        <p:nvSpPr>
          <p:cNvPr id="294" name="Google Shape;294;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8"/>
          <p:cNvGrpSpPr/>
          <p:nvPr/>
        </p:nvGrpSpPr>
        <p:grpSpPr>
          <a:xfrm>
            <a:off x="232200" y="-49400"/>
            <a:ext cx="8679000" cy="5250800"/>
            <a:chOff x="232200" y="-49400"/>
            <a:chExt cx="8679000" cy="5250800"/>
          </a:xfrm>
        </p:grpSpPr>
        <p:sp>
          <p:nvSpPr>
            <p:cNvPr id="296" name="Google Shape;296;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8"/>
            <p:cNvGrpSpPr/>
            <p:nvPr/>
          </p:nvGrpSpPr>
          <p:grpSpPr>
            <a:xfrm>
              <a:off x="232200" y="-49400"/>
              <a:ext cx="8679000" cy="5250800"/>
              <a:chOff x="232200" y="-49400"/>
              <a:chExt cx="8679000" cy="5250800"/>
            </a:xfrm>
          </p:grpSpPr>
          <p:cxnSp>
            <p:nvCxnSpPr>
              <p:cNvPr id="298" name="Google Shape;298;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300" name="Google Shape;30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301" name="Shape 301"/>
        <p:cNvGrpSpPr/>
        <p:nvPr/>
      </p:nvGrpSpPr>
      <p:grpSpPr>
        <a:xfrm>
          <a:off x="0" y="0"/>
          <a:ext cx="0" cy="0"/>
          <a:chOff x="0" y="0"/>
          <a:chExt cx="0" cy="0"/>
        </a:xfrm>
      </p:grpSpPr>
      <p:sp>
        <p:nvSpPr>
          <p:cNvPr id="302" name="Google Shape;302;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29"/>
          <p:cNvGrpSpPr/>
          <p:nvPr/>
        </p:nvGrpSpPr>
        <p:grpSpPr>
          <a:xfrm>
            <a:off x="232200" y="232800"/>
            <a:ext cx="9045000" cy="4975500"/>
            <a:chOff x="232200" y="232800"/>
            <a:chExt cx="9045000" cy="4975500"/>
          </a:xfrm>
        </p:grpSpPr>
        <p:sp>
          <p:nvSpPr>
            <p:cNvPr id="304" name="Google Shape;304;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307" name="Google Shape;30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1">
  <p:cSld name="CUSTOM_6_1_2">
    <p:spTree>
      <p:nvGrpSpPr>
        <p:cNvPr id="308" name="Shape 308"/>
        <p:cNvGrpSpPr/>
        <p:nvPr/>
      </p:nvGrpSpPr>
      <p:grpSpPr>
        <a:xfrm>
          <a:off x="0" y="0"/>
          <a:ext cx="0" cy="0"/>
          <a:chOff x="0" y="0"/>
          <a:chExt cx="0" cy="0"/>
        </a:xfrm>
      </p:grpSpPr>
      <p:sp>
        <p:nvSpPr>
          <p:cNvPr id="309" name="Google Shape;309;p3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30"/>
          <p:cNvGrpSpPr/>
          <p:nvPr/>
        </p:nvGrpSpPr>
        <p:grpSpPr>
          <a:xfrm>
            <a:off x="232200" y="295050"/>
            <a:ext cx="8988300" cy="5000100"/>
            <a:chOff x="232200" y="232800"/>
            <a:chExt cx="8988300" cy="5000100"/>
          </a:xfrm>
        </p:grpSpPr>
        <p:sp>
          <p:nvSpPr>
            <p:cNvPr id="311" name="Google Shape;311;p3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3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13" name="Google Shape;313;p3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314" name="Google Shape;314;p3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5" name="Google Shape;315;p3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316" name="Google Shape;316;p3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317" name="Google Shape;317;p3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318" name="Google Shape;318;p3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319" name="Google Shape;319;p3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320" name="Google Shape;320;p3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321" name="Google Shape;321;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322" name="Google Shape;322;p30"/>
          <p:cNvGrpSpPr/>
          <p:nvPr/>
        </p:nvGrpSpPr>
        <p:grpSpPr>
          <a:xfrm>
            <a:off x="0" y="1982275"/>
            <a:ext cx="939900" cy="1353925"/>
            <a:chOff x="-725" y="1390725"/>
            <a:chExt cx="939900" cy="1353925"/>
          </a:xfrm>
        </p:grpSpPr>
        <p:cxnSp>
          <p:nvCxnSpPr>
            <p:cNvPr id="323" name="Google Shape;323;p30"/>
            <p:cNvCxnSpPr/>
            <p:nvPr/>
          </p:nvCxnSpPr>
          <p:spPr>
            <a:xfrm>
              <a:off x="-725" y="13907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324" name="Google Shape;324;p30"/>
            <p:cNvCxnSpPr/>
            <p:nvPr/>
          </p:nvCxnSpPr>
          <p:spPr>
            <a:xfrm>
              <a:off x="-725" y="2744650"/>
              <a:ext cx="939900" cy="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9050" y="232800"/>
            <a:ext cx="8930250" cy="5027400"/>
            <a:chOff x="-19050" y="232800"/>
            <a:chExt cx="8930250" cy="5027400"/>
          </a:xfrm>
        </p:grpSpPr>
        <p:sp>
          <p:nvSpPr>
            <p:cNvPr id="31" name="Google Shape;31;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9" name="Shape 329"/>
        <p:cNvGrpSpPr/>
        <p:nvPr/>
      </p:nvGrpSpPr>
      <p:grpSpPr>
        <a:xfrm>
          <a:off x="0" y="0"/>
          <a:ext cx="0" cy="0"/>
          <a:chOff x="0" y="0"/>
          <a:chExt cx="0" cy="0"/>
        </a:xfrm>
      </p:grpSpPr>
      <p:sp>
        <p:nvSpPr>
          <p:cNvPr id="330" name="Google Shape;330;p3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1" name="Google Shape;331;p32"/>
          <p:cNvGrpSpPr/>
          <p:nvPr/>
        </p:nvGrpSpPr>
        <p:grpSpPr>
          <a:xfrm>
            <a:off x="727425" y="-49275"/>
            <a:ext cx="7703400" cy="5243325"/>
            <a:chOff x="727425" y="-49275"/>
            <a:chExt cx="7703400" cy="5243325"/>
          </a:xfrm>
        </p:grpSpPr>
        <p:sp>
          <p:nvSpPr>
            <p:cNvPr id="332" name="Google Shape;332;p3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3" name="Google Shape;333;p3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334" name="Google Shape;334;p3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335" name="Google Shape;335;p3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36" name="Google Shape;336;p3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37" name="Google Shape;33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8" name="Shape 338"/>
        <p:cNvGrpSpPr/>
        <p:nvPr/>
      </p:nvGrpSpPr>
      <p:grpSpPr>
        <a:xfrm>
          <a:off x="0" y="0"/>
          <a:ext cx="0" cy="0"/>
          <a:chOff x="0" y="0"/>
          <a:chExt cx="0" cy="0"/>
        </a:xfrm>
      </p:grpSpPr>
      <p:sp>
        <p:nvSpPr>
          <p:cNvPr id="339" name="Google Shape;339;p3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33"/>
          <p:cNvGrpSpPr/>
          <p:nvPr/>
        </p:nvGrpSpPr>
        <p:grpSpPr>
          <a:xfrm>
            <a:off x="713225" y="-62550"/>
            <a:ext cx="7717800" cy="5210100"/>
            <a:chOff x="713225" y="-62550"/>
            <a:chExt cx="7717800" cy="5210100"/>
          </a:xfrm>
        </p:grpSpPr>
        <p:sp>
          <p:nvSpPr>
            <p:cNvPr id="341" name="Google Shape;341;p3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2" name="Google Shape;342;p3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343" name="Google Shape;343;p3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344" name="Google Shape;344;p3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45" name="Google Shape;345;p3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6000"/>
              <a:buNone/>
              <a:defRPr sz="33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346" name="Google Shape;346;p3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347" name="Google Shape;347;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8" name="Shape 348"/>
        <p:cNvGrpSpPr/>
        <p:nvPr/>
      </p:nvGrpSpPr>
      <p:grpSpPr>
        <a:xfrm>
          <a:off x="0" y="0"/>
          <a:ext cx="0" cy="0"/>
          <a:chOff x="0" y="0"/>
          <a:chExt cx="0" cy="0"/>
        </a:xfrm>
      </p:grpSpPr>
      <p:sp>
        <p:nvSpPr>
          <p:cNvPr id="349" name="Google Shape;349;p3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 name="Google Shape;350;p34"/>
          <p:cNvGrpSpPr/>
          <p:nvPr/>
        </p:nvGrpSpPr>
        <p:grpSpPr>
          <a:xfrm>
            <a:off x="-19050" y="232800"/>
            <a:ext cx="8930250" cy="5027400"/>
            <a:chOff x="-19050" y="232800"/>
            <a:chExt cx="8930250" cy="5027400"/>
          </a:xfrm>
        </p:grpSpPr>
        <p:sp>
          <p:nvSpPr>
            <p:cNvPr id="351" name="Google Shape;351;p3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2" name="Google Shape;352;p3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53" name="Google Shape;353;p3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54" name="Google Shape;354;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5" name="Google Shape;355;p3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atin typeface="Hanken Grotesk"/>
                <a:ea typeface="Hanken Grotesk"/>
                <a:cs typeface="Hanken Grotesk"/>
                <a:sym typeface="Hanken Grotesk"/>
              </a:defRPr>
            </a:lvl1pPr>
            <a:lvl2pPr indent="-304800" lvl="1" marL="914400">
              <a:spcBef>
                <a:spcPts val="0"/>
              </a:spcBef>
              <a:spcAft>
                <a:spcPts val="0"/>
              </a:spcAft>
              <a:buSzPts val="1200"/>
              <a:buChar char="○"/>
              <a:defRPr>
                <a:latin typeface="Hanken Grotesk"/>
                <a:ea typeface="Hanken Grotesk"/>
                <a:cs typeface="Hanken Grotesk"/>
                <a:sym typeface="Hanken Grotesk"/>
              </a:defRPr>
            </a:lvl2pPr>
            <a:lvl3pPr indent="-304800" lvl="2" marL="1371600">
              <a:lnSpc>
                <a:spcPct val="115000"/>
              </a:lnSpc>
              <a:spcBef>
                <a:spcPts val="0"/>
              </a:spcBef>
              <a:spcAft>
                <a:spcPts val="0"/>
              </a:spcAft>
              <a:buSzPts val="1200"/>
              <a:buChar char="■"/>
              <a:defRPr/>
            </a:lvl3pPr>
            <a:lvl4pPr indent="-304800" lvl="3" marL="1828800">
              <a:lnSpc>
                <a:spcPct val="115000"/>
              </a:lnSpc>
              <a:spcBef>
                <a:spcPts val="0"/>
              </a:spcBef>
              <a:spcAft>
                <a:spcPts val="0"/>
              </a:spcAft>
              <a:buSzPts val="1200"/>
              <a:buChar char="●"/>
              <a:defRPr/>
            </a:lvl4pPr>
            <a:lvl5pPr indent="-304800" lvl="4" marL="2286000">
              <a:lnSpc>
                <a:spcPct val="115000"/>
              </a:lnSpc>
              <a:spcBef>
                <a:spcPts val="0"/>
              </a:spcBef>
              <a:spcAft>
                <a:spcPts val="0"/>
              </a:spcAft>
              <a:buSzPts val="1200"/>
              <a:buChar char="○"/>
              <a:defRPr/>
            </a:lvl5pPr>
            <a:lvl6pPr indent="-304800" lvl="5" marL="2743200">
              <a:lnSpc>
                <a:spcPct val="115000"/>
              </a:lnSpc>
              <a:spcBef>
                <a:spcPts val="0"/>
              </a:spcBef>
              <a:spcAft>
                <a:spcPts val="0"/>
              </a:spcAft>
              <a:buSzPts val="1200"/>
              <a:buChar char="■"/>
              <a:defRPr/>
            </a:lvl6pPr>
            <a:lvl7pPr indent="-304800" lvl="6" marL="3200400">
              <a:lnSpc>
                <a:spcPct val="115000"/>
              </a:lnSpc>
              <a:spcBef>
                <a:spcPts val="0"/>
              </a:spcBef>
              <a:spcAft>
                <a:spcPts val="0"/>
              </a:spcAft>
              <a:buSzPts val="1200"/>
              <a:buChar char="●"/>
              <a:defRPr/>
            </a:lvl7pPr>
            <a:lvl8pPr indent="-304800" lvl="7" marL="3657600">
              <a:lnSpc>
                <a:spcPct val="115000"/>
              </a:lnSpc>
              <a:spcBef>
                <a:spcPts val="0"/>
              </a:spcBef>
              <a:spcAft>
                <a:spcPts val="0"/>
              </a:spcAft>
              <a:buSzPts val="1200"/>
              <a:buChar char="○"/>
              <a:defRPr/>
            </a:lvl8pPr>
            <a:lvl9pPr indent="-304800" lvl="8" marL="4114800">
              <a:lnSpc>
                <a:spcPct val="115000"/>
              </a:lnSpc>
              <a:spcBef>
                <a:spcPts val="0"/>
              </a:spcBef>
              <a:spcAft>
                <a:spcPts val="0"/>
              </a:spcAft>
              <a:buSzPts val="1200"/>
              <a:buChar char="■"/>
              <a:defRPr/>
            </a:lvl9pPr>
          </a:lstStyle>
          <a:p/>
        </p:txBody>
      </p:sp>
      <p:sp>
        <p:nvSpPr>
          <p:cNvPr id="356" name="Google Shape;35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7" name="Shape 357"/>
        <p:cNvGrpSpPr/>
        <p:nvPr/>
      </p:nvGrpSpPr>
      <p:grpSpPr>
        <a:xfrm>
          <a:off x="0" y="0"/>
          <a:ext cx="0" cy="0"/>
          <a:chOff x="0" y="0"/>
          <a:chExt cx="0" cy="0"/>
        </a:xfrm>
      </p:grpSpPr>
      <p:sp>
        <p:nvSpPr>
          <p:cNvPr id="358" name="Google Shape;358;p3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35"/>
          <p:cNvGrpSpPr/>
          <p:nvPr/>
        </p:nvGrpSpPr>
        <p:grpSpPr>
          <a:xfrm>
            <a:off x="-77100" y="232800"/>
            <a:ext cx="8988300" cy="4964300"/>
            <a:chOff x="-77100" y="232800"/>
            <a:chExt cx="8988300" cy="4964300"/>
          </a:xfrm>
        </p:grpSpPr>
        <p:sp>
          <p:nvSpPr>
            <p:cNvPr id="360" name="Google Shape;360;p3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1" name="Google Shape;361;p3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62" name="Google Shape;362;p3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363" name="Google Shape;36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4" name="Google Shape;364;p3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2800"/>
              <a:buChar char="○"/>
              <a:defRPr sz="2800"/>
            </a:lvl2pPr>
            <a:lvl3pPr lvl="2" algn="ctr">
              <a:lnSpc>
                <a:spcPct val="115000"/>
              </a:lnSpc>
              <a:spcBef>
                <a:spcPts val="0"/>
              </a:spcBef>
              <a:spcAft>
                <a:spcPts val="0"/>
              </a:spcAft>
              <a:buSzPts val="2800"/>
              <a:buChar char="■"/>
              <a:defRPr sz="2800"/>
            </a:lvl3pPr>
            <a:lvl4pPr lvl="3" algn="ctr">
              <a:lnSpc>
                <a:spcPct val="115000"/>
              </a:lnSpc>
              <a:spcBef>
                <a:spcPts val="0"/>
              </a:spcBef>
              <a:spcAft>
                <a:spcPts val="0"/>
              </a:spcAft>
              <a:buSzPts val="2800"/>
              <a:buChar char="●"/>
              <a:defRPr sz="2800"/>
            </a:lvl4pPr>
            <a:lvl5pPr lvl="4" algn="ctr">
              <a:lnSpc>
                <a:spcPct val="115000"/>
              </a:lnSpc>
              <a:spcBef>
                <a:spcPts val="0"/>
              </a:spcBef>
              <a:spcAft>
                <a:spcPts val="0"/>
              </a:spcAft>
              <a:buSzPts val="2800"/>
              <a:buChar char="○"/>
              <a:defRPr sz="2800"/>
            </a:lvl5pPr>
            <a:lvl6pPr lvl="5" algn="ctr">
              <a:lnSpc>
                <a:spcPct val="115000"/>
              </a:lnSpc>
              <a:spcBef>
                <a:spcPts val="0"/>
              </a:spcBef>
              <a:spcAft>
                <a:spcPts val="0"/>
              </a:spcAft>
              <a:buSzPts val="2800"/>
              <a:buChar char="■"/>
              <a:defRPr sz="2800"/>
            </a:lvl6pPr>
            <a:lvl7pPr lvl="6" algn="ctr">
              <a:lnSpc>
                <a:spcPct val="115000"/>
              </a:lnSpc>
              <a:spcBef>
                <a:spcPts val="0"/>
              </a:spcBef>
              <a:spcAft>
                <a:spcPts val="0"/>
              </a:spcAft>
              <a:buSzPts val="2800"/>
              <a:buChar char="●"/>
              <a:defRPr sz="2800"/>
            </a:lvl7pPr>
            <a:lvl8pPr lvl="7" algn="ctr">
              <a:lnSpc>
                <a:spcPct val="115000"/>
              </a:lnSpc>
              <a:spcBef>
                <a:spcPts val="0"/>
              </a:spcBef>
              <a:spcAft>
                <a:spcPts val="0"/>
              </a:spcAft>
              <a:buSzPts val="2800"/>
              <a:buChar char="○"/>
              <a:defRPr sz="2800"/>
            </a:lvl8pPr>
            <a:lvl9pPr lvl="8" algn="ctr">
              <a:lnSpc>
                <a:spcPct val="115000"/>
              </a:lnSpc>
              <a:spcBef>
                <a:spcPts val="0"/>
              </a:spcBef>
              <a:spcAft>
                <a:spcPts val="0"/>
              </a:spcAft>
              <a:buSzPts val="2800"/>
              <a:buChar char="■"/>
              <a:defRPr sz="2800"/>
            </a:lvl9pPr>
          </a:lstStyle>
          <a:p/>
        </p:txBody>
      </p:sp>
      <p:sp>
        <p:nvSpPr>
          <p:cNvPr id="365" name="Google Shape;365;p3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1400"/>
              <a:buChar char="○"/>
              <a:defRPr sz="2800"/>
            </a:lvl2pPr>
            <a:lvl3pPr lvl="2" algn="ctr">
              <a:lnSpc>
                <a:spcPct val="115000"/>
              </a:lnSpc>
              <a:spcBef>
                <a:spcPts val="0"/>
              </a:spcBef>
              <a:spcAft>
                <a:spcPts val="0"/>
              </a:spcAft>
              <a:buSzPts val="1400"/>
              <a:buChar char="■"/>
              <a:defRPr sz="2800"/>
            </a:lvl3pPr>
            <a:lvl4pPr lvl="3" algn="ctr">
              <a:lnSpc>
                <a:spcPct val="115000"/>
              </a:lnSpc>
              <a:spcBef>
                <a:spcPts val="0"/>
              </a:spcBef>
              <a:spcAft>
                <a:spcPts val="0"/>
              </a:spcAft>
              <a:buSzPts val="1400"/>
              <a:buChar char="●"/>
              <a:defRPr sz="2800"/>
            </a:lvl4pPr>
            <a:lvl5pPr lvl="4" algn="ctr">
              <a:lnSpc>
                <a:spcPct val="115000"/>
              </a:lnSpc>
              <a:spcBef>
                <a:spcPts val="0"/>
              </a:spcBef>
              <a:spcAft>
                <a:spcPts val="0"/>
              </a:spcAft>
              <a:buSzPts val="1400"/>
              <a:buChar char="○"/>
              <a:defRPr sz="2800"/>
            </a:lvl5pPr>
            <a:lvl6pPr lvl="5" algn="ctr">
              <a:lnSpc>
                <a:spcPct val="115000"/>
              </a:lnSpc>
              <a:spcBef>
                <a:spcPts val="0"/>
              </a:spcBef>
              <a:spcAft>
                <a:spcPts val="0"/>
              </a:spcAft>
              <a:buSzPts val="1400"/>
              <a:buChar char="■"/>
              <a:defRPr sz="2800"/>
            </a:lvl6pPr>
            <a:lvl7pPr lvl="6" algn="ctr">
              <a:lnSpc>
                <a:spcPct val="115000"/>
              </a:lnSpc>
              <a:spcBef>
                <a:spcPts val="0"/>
              </a:spcBef>
              <a:spcAft>
                <a:spcPts val="0"/>
              </a:spcAft>
              <a:buSzPts val="1400"/>
              <a:buChar char="●"/>
              <a:defRPr sz="2800"/>
            </a:lvl7pPr>
            <a:lvl8pPr lvl="7" algn="ctr">
              <a:lnSpc>
                <a:spcPct val="115000"/>
              </a:lnSpc>
              <a:spcBef>
                <a:spcPts val="0"/>
              </a:spcBef>
              <a:spcAft>
                <a:spcPts val="0"/>
              </a:spcAft>
              <a:buSzPts val="1400"/>
              <a:buChar char="○"/>
              <a:defRPr sz="2800"/>
            </a:lvl8pPr>
            <a:lvl9pPr lvl="8" algn="ctr">
              <a:lnSpc>
                <a:spcPct val="115000"/>
              </a:lnSpc>
              <a:spcBef>
                <a:spcPts val="0"/>
              </a:spcBef>
              <a:spcAft>
                <a:spcPts val="0"/>
              </a:spcAft>
              <a:buSzPts val="1400"/>
              <a:buChar char="■"/>
              <a:defRPr sz="2800"/>
            </a:lvl9pPr>
          </a:lstStyle>
          <a:p/>
        </p:txBody>
      </p:sp>
      <p:sp>
        <p:nvSpPr>
          <p:cNvPr id="366" name="Google Shape;366;p3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367" name="Google Shape;367;p3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368" name="Google Shape;368;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9" name="Shape 369"/>
        <p:cNvGrpSpPr/>
        <p:nvPr/>
      </p:nvGrpSpPr>
      <p:grpSpPr>
        <a:xfrm>
          <a:off x="0" y="0"/>
          <a:ext cx="0" cy="0"/>
          <a:chOff x="0" y="0"/>
          <a:chExt cx="0" cy="0"/>
        </a:xfrm>
      </p:grpSpPr>
      <p:sp>
        <p:nvSpPr>
          <p:cNvPr id="370" name="Google Shape;370;p3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1" name="Google Shape;371;p36"/>
          <p:cNvGrpSpPr/>
          <p:nvPr/>
        </p:nvGrpSpPr>
        <p:grpSpPr>
          <a:xfrm>
            <a:off x="232200" y="-49400"/>
            <a:ext cx="8679000" cy="5250800"/>
            <a:chOff x="232200" y="-49400"/>
            <a:chExt cx="8679000" cy="5250800"/>
          </a:xfrm>
        </p:grpSpPr>
        <p:grpSp>
          <p:nvGrpSpPr>
            <p:cNvPr id="372" name="Google Shape;372;p36"/>
            <p:cNvGrpSpPr/>
            <p:nvPr/>
          </p:nvGrpSpPr>
          <p:grpSpPr>
            <a:xfrm>
              <a:off x="232200" y="-49400"/>
              <a:ext cx="8679000" cy="5250800"/>
              <a:chOff x="232200" y="-49400"/>
              <a:chExt cx="8679000" cy="5250800"/>
            </a:xfrm>
          </p:grpSpPr>
          <p:sp>
            <p:nvSpPr>
              <p:cNvPr id="373" name="Google Shape;373;p3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4" name="Google Shape;374;p3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375" name="Google Shape;375;p3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376" name="Google Shape;376;p3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7" name="Google Shape;377;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78" name="Google Shape;378;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9" name="Shape 379"/>
        <p:cNvGrpSpPr/>
        <p:nvPr/>
      </p:nvGrpSpPr>
      <p:grpSpPr>
        <a:xfrm>
          <a:off x="0" y="0"/>
          <a:ext cx="0" cy="0"/>
          <a:chOff x="0" y="0"/>
          <a:chExt cx="0" cy="0"/>
        </a:xfrm>
      </p:grpSpPr>
      <p:sp>
        <p:nvSpPr>
          <p:cNvPr id="380" name="Google Shape;380;p3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37"/>
          <p:cNvGrpSpPr/>
          <p:nvPr/>
        </p:nvGrpSpPr>
        <p:grpSpPr>
          <a:xfrm>
            <a:off x="-19050" y="-16000"/>
            <a:ext cx="8930250" cy="4933300"/>
            <a:chOff x="-19050" y="-16000"/>
            <a:chExt cx="8930250" cy="4933300"/>
          </a:xfrm>
        </p:grpSpPr>
        <p:sp>
          <p:nvSpPr>
            <p:cNvPr id="382" name="Google Shape;382;p3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3" name="Google Shape;383;p3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84" name="Google Shape;384;p3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385" name="Google Shape;385;p3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6" name="Google Shape;386;p3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atin typeface="Hanken Grotesk"/>
                <a:ea typeface="Hanken Grotesk"/>
                <a:cs typeface="Hanken Grotesk"/>
                <a:sym typeface="Hanken Grotesk"/>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387" name="Google Shape;387;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8" name="Shape 388"/>
        <p:cNvGrpSpPr/>
        <p:nvPr/>
      </p:nvGrpSpPr>
      <p:grpSpPr>
        <a:xfrm>
          <a:off x="0" y="0"/>
          <a:ext cx="0" cy="0"/>
          <a:chOff x="0" y="0"/>
          <a:chExt cx="0" cy="0"/>
        </a:xfrm>
      </p:grpSpPr>
      <p:sp>
        <p:nvSpPr>
          <p:cNvPr id="389" name="Google Shape;389;p3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 name="Google Shape;390;p38"/>
          <p:cNvGrpSpPr/>
          <p:nvPr/>
        </p:nvGrpSpPr>
        <p:grpSpPr>
          <a:xfrm>
            <a:off x="-25" y="533550"/>
            <a:ext cx="9270975" cy="4075025"/>
            <a:chOff x="-25" y="533550"/>
            <a:chExt cx="9270975" cy="4075025"/>
          </a:xfrm>
        </p:grpSpPr>
        <p:sp>
          <p:nvSpPr>
            <p:cNvPr id="391" name="Google Shape;391;p3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392" name="Google Shape;392;p3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393" name="Google Shape;393;p3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394" name="Google Shape;394;p3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5" name="Google Shape;39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6" name="Shape 396"/>
        <p:cNvGrpSpPr/>
        <p:nvPr/>
      </p:nvGrpSpPr>
      <p:grpSpPr>
        <a:xfrm>
          <a:off x="0" y="0"/>
          <a:ext cx="0" cy="0"/>
          <a:chOff x="0" y="0"/>
          <a:chExt cx="0" cy="0"/>
        </a:xfrm>
      </p:grpSpPr>
      <p:sp>
        <p:nvSpPr>
          <p:cNvPr id="397" name="Google Shape;397;p3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8" name="Google Shape;398;p39"/>
          <p:cNvGrpSpPr/>
          <p:nvPr/>
        </p:nvGrpSpPr>
        <p:grpSpPr>
          <a:xfrm>
            <a:off x="727425" y="-49275"/>
            <a:ext cx="7703400" cy="5243325"/>
            <a:chOff x="727425" y="-49275"/>
            <a:chExt cx="7703400" cy="5243325"/>
          </a:xfrm>
        </p:grpSpPr>
        <p:sp>
          <p:nvSpPr>
            <p:cNvPr id="399" name="Google Shape;399;p3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0" name="Google Shape;400;p3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401" name="Google Shape;401;p3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402" name="Google Shape;402;p3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3" name="Google Shape;403;p3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04" name="Google Shape;404;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5" name="Shape 405"/>
        <p:cNvGrpSpPr/>
        <p:nvPr/>
      </p:nvGrpSpPr>
      <p:grpSpPr>
        <a:xfrm>
          <a:off x="0" y="0"/>
          <a:ext cx="0" cy="0"/>
          <a:chOff x="0" y="0"/>
          <a:chExt cx="0" cy="0"/>
        </a:xfrm>
      </p:grpSpPr>
      <p:sp>
        <p:nvSpPr>
          <p:cNvPr id="406" name="Google Shape;406;p40"/>
          <p:cNvSpPr/>
          <p:nvPr>
            <p:ph idx="2" type="pic"/>
          </p:nvPr>
        </p:nvSpPr>
        <p:spPr>
          <a:xfrm>
            <a:off x="0" y="0"/>
            <a:ext cx="9144000" cy="5143500"/>
          </a:xfrm>
          <a:prstGeom prst="rect">
            <a:avLst/>
          </a:prstGeom>
          <a:noFill/>
          <a:ln>
            <a:noFill/>
          </a:ln>
        </p:spPr>
      </p:sp>
      <p:sp>
        <p:nvSpPr>
          <p:cNvPr id="407" name="Google Shape;407;p4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408" name="Google Shape;40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9" name="Shape 409"/>
        <p:cNvGrpSpPr/>
        <p:nvPr/>
      </p:nvGrpSpPr>
      <p:grpSpPr>
        <a:xfrm>
          <a:off x="0" y="0"/>
          <a:ext cx="0" cy="0"/>
          <a:chOff x="0" y="0"/>
          <a:chExt cx="0" cy="0"/>
        </a:xfrm>
      </p:grpSpPr>
      <p:sp>
        <p:nvSpPr>
          <p:cNvPr id="410" name="Google Shape;410;p4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41"/>
          <p:cNvGrpSpPr/>
          <p:nvPr/>
        </p:nvGrpSpPr>
        <p:grpSpPr>
          <a:xfrm>
            <a:off x="727425" y="-382650"/>
            <a:ext cx="7703400" cy="5907300"/>
            <a:chOff x="727425" y="-382650"/>
            <a:chExt cx="7703400" cy="5907300"/>
          </a:xfrm>
        </p:grpSpPr>
        <p:sp>
          <p:nvSpPr>
            <p:cNvPr id="412" name="Google Shape;412;p4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3" name="Google Shape;413;p4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414" name="Google Shape;414;p4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415" name="Google Shape;415;p4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16" name="Google Shape;416;p4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a:latin typeface="Hanken Grotesk"/>
                <a:ea typeface="Hanken Grotesk"/>
                <a:cs typeface="Hanken Grotesk"/>
                <a:sym typeface="Hanken Grotesk"/>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417" name="Google Shape;417;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5"/>
          <p:cNvGrpSpPr/>
          <p:nvPr/>
        </p:nvGrpSpPr>
        <p:grpSpPr>
          <a:xfrm>
            <a:off x="-77100" y="232800"/>
            <a:ext cx="8988300" cy="4964300"/>
            <a:chOff x="-77100" y="232800"/>
            <a:chExt cx="8988300" cy="4964300"/>
          </a:xfrm>
        </p:grpSpPr>
        <p:sp>
          <p:nvSpPr>
            <p:cNvPr id="40" name="Google Shape;40;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2" name="Google Shape;42;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43" name="Google Shape;4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5" name="Google Shape;45;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6" name="Google Shape;46;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7" name="Google Shape;47;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8" name="Google Shape;4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18" name="Shape 418"/>
        <p:cNvGrpSpPr/>
        <p:nvPr/>
      </p:nvGrpSpPr>
      <p:grpSpPr>
        <a:xfrm>
          <a:off x="0" y="0"/>
          <a:ext cx="0" cy="0"/>
          <a:chOff x="0" y="0"/>
          <a:chExt cx="0" cy="0"/>
        </a:xfrm>
      </p:grpSpPr>
      <p:sp>
        <p:nvSpPr>
          <p:cNvPr id="419" name="Google Shape;41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20" name="Shape 420"/>
        <p:cNvGrpSpPr/>
        <p:nvPr/>
      </p:nvGrpSpPr>
      <p:grpSpPr>
        <a:xfrm>
          <a:off x="0" y="0"/>
          <a:ext cx="0" cy="0"/>
          <a:chOff x="0" y="0"/>
          <a:chExt cx="0" cy="0"/>
        </a:xfrm>
      </p:grpSpPr>
      <p:sp>
        <p:nvSpPr>
          <p:cNvPr id="421" name="Google Shape;421;p4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43"/>
          <p:cNvGrpSpPr/>
          <p:nvPr/>
        </p:nvGrpSpPr>
        <p:grpSpPr>
          <a:xfrm>
            <a:off x="-19050" y="232800"/>
            <a:ext cx="9189150" cy="4684500"/>
            <a:chOff x="-19050" y="232800"/>
            <a:chExt cx="9189150" cy="4684500"/>
          </a:xfrm>
        </p:grpSpPr>
        <p:sp>
          <p:nvSpPr>
            <p:cNvPr id="423" name="Google Shape;423;p4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4" name="Google Shape;424;p4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25" name="Google Shape;425;p4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426" name="Google Shape;426;p4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7" name="Google Shape;427;p4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8" name="Google Shape;428;p4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9" name="Google Shape;429;p4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30" name="Google Shape;430;p4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31" name="Google Shape;431;p4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32" name="Google Shape;432;p4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33" name="Google Shape;433;p4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34" name="Google Shape;434;p4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35" name="Google Shape;435;p4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36" name="Google Shape;436;p4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37" name="Google Shape;437;p4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38" name="Google Shape;438;p4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39" name="Google Shape;439;p4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40" name="Google Shape;440;p4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41" name="Google Shape;441;p4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42" name="Google Shape;442;p4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43" name="Google Shape;443;p4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44" name="Google Shape;444;p4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45" name="Google Shape;445;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46" name="Shape 446"/>
        <p:cNvGrpSpPr/>
        <p:nvPr/>
      </p:nvGrpSpPr>
      <p:grpSpPr>
        <a:xfrm>
          <a:off x="0" y="0"/>
          <a:ext cx="0" cy="0"/>
          <a:chOff x="0" y="0"/>
          <a:chExt cx="0" cy="0"/>
        </a:xfrm>
      </p:grpSpPr>
      <p:sp>
        <p:nvSpPr>
          <p:cNvPr id="447" name="Google Shape;447;p4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44"/>
          <p:cNvGrpSpPr/>
          <p:nvPr/>
        </p:nvGrpSpPr>
        <p:grpSpPr>
          <a:xfrm>
            <a:off x="727425" y="-29250"/>
            <a:ext cx="8550550" cy="4637825"/>
            <a:chOff x="727425" y="-29250"/>
            <a:chExt cx="8550550" cy="4637825"/>
          </a:xfrm>
        </p:grpSpPr>
        <p:sp>
          <p:nvSpPr>
            <p:cNvPr id="449" name="Google Shape;449;p4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0" name="Google Shape;450;p4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451" name="Google Shape;451;p4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452" name="Google Shape;452;p4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algn="r">
              <a:lnSpc>
                <a:spcPct val="115000"/>
              </a:lnSpc>
              <a:spcBef>
                <a:spcPts val="0"/>
              </a:spcBef>
              <a:spcAft>
                <a:spcPts val="0"/>
              </a:spcAft>
              <a:buSzPts val="3000"/>
              <a:buNone/>
              <a:defRPr sz="28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453" name="Google Shape;453;p4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2500">
                <a:latin typeface="Hanken Grotesk"/>
                <a:ea typeface="Hanken Grotesk"/>
                <a:cs typeface="Hanken Grotesk"/>
                <a:sym typeface="Hanken Grotesk"/>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54" name="Google Shape;45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455" name="Shape 455"/>
        <p:cNvGrpSpPr/>
        <p:nvPr/>
      </p:nvGrpSpPr>
      <p:grpSpPr>
        <a:xfrm>
          <a:off x="0" y="0"/>
          <a:ext cx="0" cy="0"/>
          <a:chOff x="0" y="0"/>
          <a:chExt cx="0" cy="0"/>
        </a:xfrm>
      </p:grpSpPr>
      <p:sp>
        <p:nvSpPr>
          <p:cNvPr id="456" name="Google Shape;456;p4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45"/>
          <p:cNvGrpSpPr/>
          <p:nvPr/>
        </p:nvGrpSpPr>
        <p:grpSpPr>
          <a:xfrm>
            <a:off x="-50475" y="232800"/>
            <a:ext cx="8961675" cy="4684500"/>
            <a:chOff x="-50475" y="232800"/>
            <a:chExt cx="8961675" cy="4684500"/>
          </a:xfrm>
        </p:grpSpPr>
        <p:sp>
          <p:nvSpPr>
            <p:cNvPr id="458" name="Google Shape;458;p4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460" name="Google Shape;460;p4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1" name="Google Shape;461;p4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2" name="Google Shape;462;p4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463" name="Google Shape;463;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64" name="Shape 464"/>
        <p:cNvGrpSpPr/>
        <p:nvPr/>
      </p:nvGrpSpPr>
      <p:grpSpPr>
        <a:xfrm>
          <a:off x="0" y="0"/>
          <a:ext cx="0" cy="0"/>
          <a:chOff x="0" y="0"/>
          <a:chExt cx="0" cy="0"/>
        </a:xfrm>
      </p:grpSpPr>
      <p:sp>
        <p:nvSpPr>
          <p:cNvPr id="465" name="Google Shape;465;p4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46"/>
          <p:cNvGrpSpPr/>
          <p:nvPr/>
        </p:nvGrpSpPr>
        <p:grpSpPr>
          <a:xfrm>
            <a:off x="-19050" y="232800"/>
            <a:ext cx="9176275" cy="4684500"/>
            <a:chOff x="-19050" y="232800"/>
            <a:chExt cx="9176275" cy="4684500"/>
          </a:xfrm>
        </p:grpSpPr>
        <p:sp>
          <p:nvSpPr>
            <p:cNvPr id="467" name="Google Shape;467;p4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8" name="Google Shape;468;p4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69" name="Google Shape;469;p4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470" name="Google Shape;470;p4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71" name="Google Shape;471;p4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2" name="Google Shape;472;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473" name="Shape 473"/>
        <p:cNvGrpSpPr/>
        <p:nvPr/>
      </p:nvGrpSpPr>
      <p:grpSpPr>
        <a:xfrm>
          <a:off x="0" y="0"/>
          <a:ext cx="0" cy="0"/>
          <a:chOff x="0" y="0"/>
          <a:chExt cx="0" cy="0"/>
        </a:xfrm>
      </p:grpSpPr>
      <p:sp>
        <p:nvSpPr>
          <p:cNvPr id="474" name="Google Shape;474;p4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5" name="Google Shape;475;p47"/>
          <p:cNvGrpSpPr/>
          <p:nvPr/>
        </p:nvGrpSpPr>
        <p:grpSpPr>
          <a:xfrm>
            <a:off x="232200" y="232800"/>
            <a:ext cx="8937900" cy="4932875"/>
            <a:chOff x="232200" y="232800"/>
            <a:chExt cx="8937900" cy="4932875"/>
          </a:xfrm>
        </p:grpSpPr>
        <p:sp>
          <p:nvSpPr>
            <p:cNvPr id="476" name="Google Shape;476;p4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7" name="Google Shape;477;p4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78" name="Google Shape;478;p4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479" name="Google Shape;479;p4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480" name="Google Shape;480;p4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81" name="Google Shape;48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482" name="Shape 482"/>
        <p:cNvGrpSpPr/>
        <p:nvPr/>
      </p:nvGrpSpPr>
      <p:grpSpPr>
        <a:xfrm>
          <a:off x="0" y="0"/>
          <a:ext cx="0" cy="0"/>
          <a:chOff x="0" y="0"/>
          <a:chExt cx="0" cy="0"/>
        </a:xfrm>
      </p:grpSpPr>
      <p:sp>
        <p:nvSpPr>
          <p:cNvPr id="483" name="Google Shape;483;p4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4" name="Google Shape;484;p48"/>
          <p:cNvGrpSpPr/>
          <p:nvPr/>
        </p:nvGrpSpPr>
        <p:grpSpPr>
          <a:xfrm>
            <a:off x="-19050" y="232800"/>
            <a:ext cx="8930250" cy="5117250"/>
            <a:chOff x="-19050" y="232800"/>
            <a:chExt cx="8930250" cy="5117250"/>
          </a:xfrm>
        </p:grpSpPr>
        <p:sp>
          <p:nvSpPr>
            <p:cNvPr id="485" name="Google Shape;485;p4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6" name="Google Shape;486;p4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87" name="Google Shape;487;p4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488" name="Google Shape;488;p4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489" name="Google Shape;489;p4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90" name="Google Shape;490;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91" name="Shape 491"/>
        <p:cNvGrpSpPr/>
        <p:nvPr/>
      </p:nvGrpSpPr>
      <p:grpSpPr>
        <a:xfrm>
          <a:off x="0" y="0"/>
          <a:ext cx="0" cy="0"/>
          <a:chOff x="0" y="0"/>
          <a:chExt cx="0" cy="0"/>
        </a:xfrm>
      </p:grpSpPr>
      <p:sp>
        <p:nvSpPr>
          <p:cNvPr id="492" name="Google Shape;492;p4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3" name="Google Shape;493;p49"/>
          <p:cNvGrpSpPr/>
          <p:nvPr/>
        </p:nvGrpSpPr>
        <p:grpSpPr>
          <a:xfrm>
            <a:off x="232200" y="232800"/>
            <a:ext cx="8988300" cy="5000100"/>
            <a:chOff x="232200" y="232800"/>
            <a:chExt cx="8988300" cy="5000100"/>
          </a:xfrm>
        </p:grpSpPr>
        <p:sp>
          <p:nvSpPr>
            <p:cNvPr id="494" name="Google Shape;494;p4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5" name="Google Shape;495;p4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96" name="Google Shape;496;p4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497" name="Google Shape;497;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98" name="Google Shape;498;p4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99" name="Google Shape;499;p4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00" name="Google Shape;500;p4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01" name="Google Shape;501;p4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02" name="Google Shape;502;p4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03" name="Google Shape;503;p4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04" name="Google Shape;504;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505" name="Shape 505"/>
        <p:cNvGrpSpPr/>
        <p:nvPr/>
      </p:nvGrpSpPr>
      <p:grpSpPr>
        <a:xfrm>
          <a:off x="0" y="0"/>
          <a:ext cx="0" cy="0"/>
          <a:chOff x="0" y="0"/>
          <a:chExt cx="0" cy="0"/>
        </a:xfrm>
      </p:grpSpPr>
      <p:sp>
        <p:nvSpPr>
          <p:cNvPr id="506" name="Google Shape;506;p5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7" name="Google Shape;507;p50"/>
          <p:cNvGrpSpPr/>
          <p:nvPr/>
        </p:nvGrpSpPr>
        <p:grpSpPr>
          <a:xfrm>
            <a:off x="-725" y="1466925"/>
            <a:ext cx="939900" cy="2326875"/>
            <a:chOff x="-725" y="1466925"/>
            <a:chExt cx="939900" cy="2326875"/>
          </a:xfrm>
        </p:grpSpPr>
        <p:cxnSp>
          <p:nvCxnSpPr>
            <p:cNvPr id="508" name="Google Shape;508;p5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509" name="Google Shape;509;p5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510" name="Google Shape;510;p5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511" name="Google Shape;511;p50"/>
          <p:cNvGrpSpPr/>
          <p:nvPr/>
        </p:nvGrpSpPr>
        <p:grpSpPr>
          <a:xfrm>
            <a:off x="232200" y="232800"/>
            <a:ext cx="8988300" cy="5000100"/>
            <a:chOff x="232200" y="232800"/>
            <a:chExt cx="8988300" cy="5000100"/>
          </a:xfrm>
        </p:grpSpPr>
        <p:sp>
          <p:nvSpPr>
            <p:cNvPr id="512" name="Google Shape;512;p5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3" name="Google Shape;513;p5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514" name="Google Shape;514;p5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515" name="Google Shape;515;p5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16" name="Google Shape;516;p5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7" name="Google Shape;517;p5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8" name="Google Shape;518;p5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9" name="Google Shape;519;p5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20" name="Google Shape;520;p5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21" name="Google Shape;521;p5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22" name="Google Shape;52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523" name="Shape 523"/>
        <p:cNvGrpSpPr/>
        <p:nvPr/>
      </p:nvGrpSpPr>
      <p:grpSpPr>
        <a:xfrm>
          <a:off x="0" y="0"/>
          <a:ext cx="0" cy="0"/>
          <a:chOff x="0" y="0"/>
          <a:chExt cx="0" cy="0"/>
        </a:xfrm>
      </p:grpSpPr>
      <p:sp>
        <p:nvSpPr>
          <p:cNvPr id="524" name="Google Shape;524;p5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51"/>
          <p:cNvGrpSpPr/>
          <p:nvPr/>
        </p:nvGrpSpPr>
        <p:grpSpPr>
          <a:xfrm>
            <a:off x="232200" y="-60100"/>
            <a:ext cx="9070200" cy="4977400"/>
            <a:chOff x="232200" y="-60100"/>
            <a:chExt cx="9070200" cy="4977400"/>
          </a:xfrm>
        </p:grpSpPr>
        <p:sp>
          <p:nvSpPr>
            <p:cNvPr id="526" name="Google Shape;526;p5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7" name="Google Shape;527;p5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528" name="Google Shape;528;p5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529" name="Google Shape;529;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30" name="Google Shape;530;p5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31" name="Google Shape;531;p5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32" name="Google Shape;532;p5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33" name="Google Shape;533;p5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34" name="Google Shape;534;p5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35" name="Google Shape;535;p5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36" name="Google Shape;536;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6"/>
          <p:cNvGrpSpPr/>
          <p:nvPr/>
        </p:nvGrpSpPr>
        <p:grpSpPr>
          <a:xfrm>
            <a:off x="232200" y="-49400"/>
            <a:ext cx="8679000" cy="5250800"/>
            <a:chOff x="232200" y="-49400"/>
            <a:chExt cx="8679000" cy="5250800"/>
          </a:xfrm>
        </p:grpSpPr>
        <p:grpSp>
          <p:nvGrpSpPr>
            <p:cNvPr id="52" name="Google Shape;52;p6"/>
            <p:cNvGrpSpPr/>
            <p:nvPr/>
          </p:nvGrpSpPr>
          <p:grpSpPr>
            <a:xfrm>
              <a:off x="232200" y="-49400"/>
              <a:ext cx="8679000" cy="5250800"/>
              <a:chOff x="232200" y="-49400"/>
              <a:chExt cx="8679000" cy="5250800"/>
            </a:xfrm>
          </p:grpSpPr>
          <p:sp>
            <p:nvSpPr>
              <p:cNvPr id="53" name="Google Shape;53;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5" name="Google Shape;55;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6" name="Google Shape;56;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37" name="Shape 537"/>
        <p:cNvGrpSpPr/>
        <p:nvPr/>
      </p:nvGrpSpPr>
      <p:grpSpPr>
        <a:xfrm>
          <a:off x="0" y="0"/>
          <a:ext cx="0" cy="0"/>
          <a:chOff x="0" y="0"/>
          <a:chExt cx="0" cy="0"/>
        </a:xfrm>
      </p:grpSpPr>
      <p:sp>
        <p:nvSpPr>
          <p:cNvPr id="538" name="Google Shape;538;p5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 name="Google Shape;539;p52"/>
          <p:cNvGrpSpPr/>
          <p:nvPr/>
        </p:nvGrpSpPr>
        <p:grpSpPr>
          <a:xfrm>
            <a:off x="-19050" y="232800"/>
            <a:ext cx="9189150" cy="4684500"/>
            <a:chOff x="-19050" y="232800"/>
            <a:chExt cx="9189150" cy="4684500"/>
          </a:xfrm>
        </p:grpSpPr>
        <p:sp>
          <p:nvSpPr>
            <p:cNvPr id="540" name="Google Shape;540;p5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1" name="Google Shape;541;p5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42" name="Google Shape;542;p5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543" name="Google Shape;543;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4" name="Google Shape;544;p5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5" name="Google Shape;545;p5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6" name="Google Shape;546;p5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7" name="Google Shape;547;p5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8" name="Google Shape;548;p5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49" name="Google Shape;549;p5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0" name="Google Shape;550;p5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1" name="Google Shape;551;p5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2" name="Google Shape;552;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553" name="Shape 553"/>
        <p:cNvGrpSpPr/>
        <p:nvPr/>
      </p:nvGrpSpPr>
      <p:grpSpPr>
        <a:xfrm>
          <a:off x="0" y="0"/>
          <a:ext cx="0" cy="0"/>
          <a:chOff x="0" y="0"/>
          <a:chExt cx="0" cy="0"/>
        </a:xfrm>
      </p:grpSpPr>
      <p:sp>
        <p:nvSpPr>
          <p:cNvPr id="554" name="Google Shape;554;p5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5" name="Google Shape;555;p53"/>
          <p:cNvGrpSpPr/>
          <p:nvPr/>
        </p:nvGrpSpPr>
        <p:grpSpPr>
          <a:xfrm>
            <a:off x="232200" y="232800"/>
            <a:ext cx="8988300" cy="5000100"/>
            <a:chOff x="232200" y="232800"/>
            <a:chExt cx="8988300" cy="5000100"/>
          </a:xfrm>
        </p:grpSpPr>
        <p:sp>
          <p:nvSpPr>
            <p:cNvPr id="556" name="Google Shape;556;p5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7" name="Google Shape;557;p5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558" name="Google Shape;558;p5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559" name="Google Shape;559;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60" name="Google Shape;560;p5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61" name="Google Shape;561;p5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62" name="Google Shape;562;p5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63" name="Google Shape;563;p5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64" name="Google Shape;564;p5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65" name="Google Shape;565;p5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66" name="Google Shape;566;p5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67" name="Google Shape;567;p5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68" name="Google Shape;568;p5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69" name="Google Shape;569;p5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70" name="Google Shape;570;p5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71" name="Google Shape;571;p5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72" name="Google Shape;572;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573" name="Shape 573"/>
        <p:cNvGrpSpPr/>
        <p:nvPr/>
      </p:nvGrpSpPr>
      <p:grpSpPr>
        <a:xfrm>
          <a:off x="0" y="0"/>
          <a:ext cx="0" cy="0"/>
          <a:chOff x="0" y="0"/>
          <a:chExt cx="0" cy="0"/>
        </a:xfrm>
      </p:grpSpPr>
      <p:sp>
        <p:nvSpPr>
          <p:cNvPr id="574" name="Google Shape;574;p5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5" name="Google Shape;575;p54"/>
          <p:cNvGrpSpPr/>
          <p:nvPr/>
        </p:nvGrpSpPr>
        <p:grpSpPr>
          <a:xfrm>
            <a:off x="-69525" y="539500"/>
            <a:ext cx="9455500" cy="4069200"/>
            <a:chOff x="-69525" y="539500"/>
            <a:chExt cx="9455500" cy="4069200"/>
          </a:xfrm>
        </p:grpSpPr>
        <p:grpSp>
          <p:nvGrpSpPr>
            <p:cNvPr id="576" name="Google Shape;576;p54"/>
            <p:cNvGrpSpPr/>
            <p:nvPr/>
          </p:nvGrpSpPr>
          <p:grpSpPr>
            <a:xfrm>
              <a:off x="713225" y="539500"/>
              <a:ext cx="8672750" cy="4069200"/>
              <a:chOff x="713225" y="539500"/>
              <a:chExt cx="8672750" cy="4069200"/>
            </a:xfrm>
          </p:grpSpPr>
          <p:sp>
            <p:nvSpPr>
              <p:cNvPr id="577" name="Google Shape;577;p5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8" name="Google Shape;578;p5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579" name="Google Shape;579;p5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580" name="Google Shape;580;p5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81" name="Google Shape;581;p5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82" name="Google Shape;582;p5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83" name="Google Shape;583;p5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84" name="Google Shape;584;p5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85" name="Google Shape;585;p5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86" name="Google Shape;58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587" name="Shape 587"/>
        <p:cNvGrpSpPr/>
        <p:nvPr/>
      </p:nvGrpSpPr>
      <p:grpSpPr>
        <a:xfrm>
          <a:off x="0" y="0"/>
          <a:ext cx="0" cy="0"/>
          <a:chOff x="0" y="0"/>
          <a:chExt cx="0" cy="0"/>
        </a:xfrm>
      </p:grpSpPr>
      <p:sp>
        <p:nvSpPr>
          <p:cNvPr id="588" name="Google Shape;588;p5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9" name="Google Shape;589;p55"/>
          <p:cNvGrpSpPr/>
          <p:nvPr/>
        </p:nvGrpSpPr>
        <p:grpSpPr>
          <a:xfrm>
            <a:off x="-19050" y="232800"/>
            <a:ext cx="9189150" cy="4684500"/>
            <a:chOff x="-19050" y="232800"/>
            <a:chExt cx="9189150" cy="4684500"/>
          </a:xfrm>
        </p:grpSpPr>
        <p:sp>
          <p:nvSpPr>
            <p:cNvPr id="590" name="Google Shape;590;p5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1" name="Google Shape;591;p5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92" name="Google Shape;592;p5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593" name="Google Shape;593;p5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594" name="Google Shape;594;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595" name="Shape 595"/>
        <p:cNvGrpSpPr/>
        <p:nvPr/>
      </p:nvGrpSpPr>
      <p:grpSpPr>
        <a:xfrm>
          <a:off x="0" y="0"/>
          <a:ext cx="0" cy="0"/>
          <a:chOff x="0" y="0"/>
          <a:chExt cx="0" cy="0"/>
        </a:xfrm>
      </p:grpSpPr>
      <p:sp>
        <p:nvSpPr>
          <p:cNvPr id="596" name="Google Shape;596;p5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7" name="Google Shape;597;p56"/>
          <p:cNvGrpSpPr/>
          <p:nvPr/>
        </p:nvGrpSpPr>
        <p:grpSpPr>
          <a:xfrm>
            <a:off x="232200" y="232800"/>
            <a:ext cx="8988300" cy="4964300"/>
            <a:chOff x="232200" y="232800"/>
            <a:chExt cx="8988300" cy="4964300"/>
          </a:xfrm>
        </p:grpSpPr>
        <p:sp>
          <p:nvSpPr>
            <p:cNvPr id="598" name="Google Shape;598;p5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9" name="Google Shape;599;p5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600" name="Google Shape;600;p5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601" name="Google Shape;601;p5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602" name="Google Shape;602;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603" name="Shape 603"/>
        <p:cNvGrpSpPr/>
        <p:nvPr/>
      </p:nvGrpSpPr>
      <p:grpSpPr>
        <a:xfrm>
          <a:off x="0" y="0"/>
          <a:ext cx="0" cy="0"/>
          <a:chOff x="0" y="0"/>
          <a:chExt cx="0" cy="0"/>
        </a:xfrm>
      </p:grpSpPr>
      <p:sp>
        <p:nvSpPr>
          <p:cNvPr id="604" name="Google Shape;604;p5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57"/>
          <p:cNvGrpSpPr/>
          <p:nvPr/>
        </p:nvGrpSpPr>
        <p:grpSpPr>
          <a:xfrm>
            <a:off x="713223" y="-79050"/>
            <a:ext cx="8791100" cy="4687625"/>
            <a:chOff x="-669332" y="-79050"/>
            <a:chExt cx="10173707" cy="4687625"/>
          </a:xfrm>
        </p:grpSpPr>
        <p:sp>
          <p:nvSpPr>
            <p:cNvPr id="606" name="Google Shape;606;p5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7" name="Google Shape;607;p5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608" name="Google Shape;608;p5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609" name="Google Shape;609;p5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5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10" name="Google Shape;610;p5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1" name="Google Shape;611;p5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612" name="Google Shape;612;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613" name="Shape 613"/>
        <p:cNvGrpSpPr/>
        <p:nvPr/>
      </p:nvGrpSpPr>
      <p:grpSpPr>
        <a:xfrm>
          <a:off x="0" y="0"/>
          <a:ext cx="0" cy="0"/>
          <a:chOff x="0" y="0"/>
          <a:chExt cx="0" cy="0"/>
        </a:xfrm>
      </p:grpSpPr>
      <p:sp>
        <p:nvSpPr>
          <p:cNvPr id="614" name="Google Shape;614;p5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5" name="Google Shape;615;p58"/>
          <p:cNvGrpSpPr/>
          <p:nvPr/>
        </p:nvGrpSpPr>
        <p:grpSpPr>
          <a:xfrm>
            <a:off x="232200" y="-49400"/>
            <a:ext cx="8679000" cy="5250800"/>
            <a:chOff x="232200" y="-49400"/>
            <a:chExt cx="8679000" cy="5250800"/>
          </a:xfrm>
        </p:grpSpPr>
        <p:sp>
          <p:nvSpPr>
            <p:cNvPr id="616" name="Google Shape;616;p5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58"/>
            <p:cNvGrpSpPr/>
            <p:nvPr/>
          </p:nvGrpSpPr>
          <p:grpSpPr>
            <a:xfrm>
              <a:off x="232200" y="-49400"/>
              <a:ext cx="8679000" cy="5250800"/>
              <a:chOff x="232200" y="-49400"/>
              <a:chExt cx="8679000" cy="5250800"/>
            </a:xfrm>
          </p:grpSpPr>
          <p:cxnSp>
            <p:nvCxnSpPr>
              <p:cNvPr id="618" name="Google Shape;618;p5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619" name="Google Shape;619;p5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620" name="Google Shape;620;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621" name="Shape 621"/>
        <p:cNvGrpSpPr/>
        <p:nvPr/>
      </p:nvGrpSpPr>
      <p:grpSpPr>
        <a:xfrm>
          <a:off x="0" y="0"/>
          <a:ext cx="0" cy="0"/>
          <a:chOff x="0" y="0"/>
          <a:chExt cx="0" cy="0"/>
        </a:xfrm>
      </p:grpSpPr>
      <p:sp>
        <p:nvSpPr>
          <p:cNvPr id="622" name="Google Shape;622;p5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3" name="Google Shape;623;p59"/>
          <p:cNvGrpSpPr/>
          <p:nvPr/>
        </p:nvGrpSpPr>
        <p:grpSpPr>
          <a:xfrm>
            <a:off x="232200" y="232800"/>
            <a:ext cx="9045000" cy="4975500"/>
            <a:chOff x="232200" y="232800"/>
            <a:chExt cx="9045000" cy="4975500"/>
          </a:xfrm>
        </p:grpSpPr>
        <p:sp>
          <p:nvSpPr>
            <p:cNvPr id="624" name="Google Shape;624;p5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5" name="Google Shape;625;p5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626" name="Google Shape;626;p5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627" name="Google Shape;627;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7"/>
          <p:cNvGrpSpPr/>
          <p:nvPr/>
        </p:nvGrpSpPr>
        <p:grpSpPr>
          <a:xfrm>
            <a:off x="-19050" y="-16000"/>
            <a:ext cx="8930250" cy="4933300"/>
            <a:chOff x="-19050" y="-16000"/>
            <a:chExt cx="8930250" cy="4933300"/>
          </a:xfrm>
        </p:grpSpPr>
        <p:sp>
          <p:nvSpPr>
            <p:cNvPr id="62" name="Google Shape;62;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65" name="Google Shape;65;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7" name="Google Shape;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8"/>
          <p:cNvGrpSpPr/>
          <p:nvPr/>
        </p:nvGrpSpPr>
        <p:grpSpPr>
          <a:xfrm>
            <a:off x="-25" y="533550"/>
            <a:ext cx="9270975" cy="4075025"/>
            <a:chOff x="-25" y="533550"/>
            <a:chExt cx="9270975" cy="4075025"/>
          </a:xfrm>
        </p:grpSpPr>
        <p:sp>
          <p:nvSpPr>
            <p:cNvPr id="71" name="Google Shape;71;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72" name="Google Shape;72;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727425" y="-49275"/>
            <a:ext cx="7703400" cy="5243325"/>
            <a:chOff x="727425" y="-49275"/>
            <a:chExt cx="7703400" cy="5243325"/>
          </a:xfrm>
        </p:grpSpPr>
        <p:sp>
          <p:nvSpPr>
            <p:cNvPr id="79" name="Google Shape;79;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81" name="Google Shape;81;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82" name="Google Shape;82;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8" name="Google Shape;8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9.xml"/><Relationship Id="rId22" Type="http://schemas.openxmlformats.org/officeDocument/2006/relationships/slideLayout" Target="../slideLayouts/slideLayout51.xml"/><Relationship Id="rId21" Type="http://schemas.openxmlformats.org/officeDocument/2006/relationships/slideLayout" Target="../slideLayouts/slideLayout50.xml"/><Relationship Id="rId24" Type="http://schemas.openxmlformats.org/officeDocument/2006/relationships/slideLayout" Target="../slideLayouts/slideLayout53.xml"/><Relationship Id="rId23" Type="http://schemas.openxmlformats.org/officeDocument/2006/relationships/slideLayout" Target="../slideLayouts/slideLayout52.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26" Type="http://schemas.openxmlformats.org/officeDocument/2006/relationships/slideLayout" Target="../slideLayouts/slideLayout55.xml"/><Relationship Id="rId25" Type="http://schemas.openxmlformats.org/officeDocument/2006/relationships/slideLayout" Target="../slideLayouts/slideLayout54.xml"/><Relationship Id="rId28" Type="http://schemas.openxmlformats.org/officeDocument/2006/relationships/slideLayout" Target="../slideLayouts/slideLayout57.xml"/><Relationship Id="rId27" Type="http://schemas.openxmlformats.org/officeDocument/2006/relationships/slideLayout" Target="../slideLayouts/slideLayout56.xml"/><Relationship Id="rId5" Type="http://schemas.openxmlformats.org/officeDocument/2006/relationships/slideLayout" Target="../slideLayouts/slideLayout34.xml"/><Relationship Id="rId6" Type="http://schemas.openxmlformats.org/officeDocument/2006/relationships/slideLayout" Target="../slideLayouts/slideLayout35.xml"/><Relationship Id="rId29" Type="http://schemas.openxmlformats.org/officeDocument/2006/relationships/theme" Target="../theme/theme2.xml"/><Relationship Id="rId7" Type="http://schemas.openxmlformats.org/officeDocument/2006/relationships/slideLayout" Target="../slideLayouts/slideLayout36.xml"/><Relationship Id="rId8" Type="http://schemas.openxmlformats.org/officeDocument/2006/relationships/slideLayout" Target="../slideLayouts/slideLayout37.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9" Type="http://schemas.openxmlformats.org/officeDocument/2006/relationships/slideLayout" Target="../slideLayouts/slideLayout48.xml"/><Relationship Id="rId1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25" name="Shape 325"/>
        <p:cNvGrpSpPr/>
        <p:nvPr/>
      </p:nvGrpSpPr>
      <p:grpSpPr>
        <a:xfrm>
          <a:off x="0" y="0"/>
          <a:ext cx="0" cy="0"/>
          <a:chOff x="0" y="0"/>
          <a:chExt cx="0" cy="0"/>
        </a:xfrm>
      </p:grpSpPr>
      <p:sp>
        <p:nvSpPr>
          <p:cNvPr id="326" name="Google Shape;326;p3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327" name="Google Shape;327;p3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328" name="Google Shape;328;p3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 id="2147483700" r:id="rId24"/>
    <p:sldLayoutId id="2147483701" r:id="rId25"/>
    <p:sldLayoutId id="2147483702" r:id="rId26"/>
    <p:sldLayoutId id="2147483703" r:id="rId27"/>
    <p:sldLayoutId id="2147483704"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 Id="rId3" Type="http://schemas.openxmlformats.org/officeDocument/2006/relationships/hyperlink" Target="https://danielferreira011102.pages.de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hyperlink" Target="https://danielferreira011102.pages.de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0"/>
          <p:cNvSpPr txBox="1"/>
          <p:nvPr>
            <p:ph type="ctrTitle"/>
          </p:nvPr>
        </p:nvSpPr>
        <p:spPr>
          <a:xfrm>
            <a:off x="1072475" y="791300"/>
            <a:ext cx="6063300" cy="146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Answering consumer health questions with non-expert language</a:t>
            </a:r>
            <a:endParaRPr sz="3000"/>
          </a:p>
        </p:txBody>
      </p:sp>
      <p:sp>
        <p:nvSpPr>
          <p:cNvPr id="633" name="Google Shape;633;p60"/>
          <p:cNvSpPr txBox="1"/>
          <p:nvPr>
            <p:ph idx="1" type="subTitle"/>
          </p:nvPr>
        </p:nvSpPr>
        <p:spPr>
          <a:xfrm>
            <a:off x="1072475" y="2257099"/>
            <a:ext cx="58974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SPRINT 4</a:t>
            </a:r>
            <a:endParaRPr b="1"/>
          </a:p>
          <a:p>
            <a:pPr indent="0" lvl="0" marL="0" rtl="0" algn="l">
              <a:spcBef>
                <a:spcPts val="0"/>
              </a:spcBef>
              <a:spcAft>
                <a:spcPts val="0"/>
              </a:spcAft>
              <a:buNone/>
            </a:pPr>
            <a:r>
              <a:rPr lang="en"/>
              <a:t>PREPARAÇÃO PARA DISSERTAÇÃO/ESTÁGIO</a:t>
            </a:r>
            <a:endParaRPr/>
          </a:p>
          <a:p>
            <a:pPr indent="0" lvl="0" marL="0" rtl="0" algn="l">
              <a:spcBef>
                <a:spcPts val="0"/>
              </a:spcBef>
              <a:spcAft>
                <a:spcPts val="0"/>
              </a:spcAft>
              <a:buNone/>
            </a:pPr>
            <a:r>
              <a:rPr lang="en"/>
              <a:t>2024/2025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Icon&#10;&#10;Description automatically generated" id="634" name="Google Shape;634;p60"/>
          <p:cNvPicPr preferRelativeResize="0"/>
          <p:nvPr/>
        </p:nvPicPr>
        <p:blipFill rotWithShape="1">
          <a:blip r:embed="rId3">
            <a:alphaModFix/>
          </a:blip>
          <a:srcRect b="0" l="0" r="0" t="0"/>
          <a:stretch/>
        </p:blipFill>
        <p:spPr>
          <a:xfrm>
            <a:off x="7135724" y="613551"/>
            <a:ext cx="1214700" cy="1306124"/>
          </a:xfrm>
          <a:prstGeom prst="rect">
            <a:avLst/>
          </a:prstGeom>
          <a:noFill/>
          <a:ln>
            <a:noFill/>
          </a:ln>
        </p:spPr>
      </p:pic>
      <p:sp>
        <p:nvSpPr>
          <p:cNvPr id="635" name="Google Shape;635;p60"/>
          <p:cNvSpPr txBox="1"/>
          <p:nvPr/>
        </p:nvSpPr>
        <p:spPr>
          <a:xfrm>
            <a:off x="1072475" y="3185700"/>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rPr lang="en" sz="1600">
                <a:latin typeface="Hanken Grotesk"/>
                <a:ea typeface="Hanken Grotesk"/>
                <a:cs typeface="Hanken Grotesk"/>
                <a:sym typeface="Hanken Grotesk"/>
              </a:rPr>
              <a:t>Daniel Ferreira, 102885</a:t>
            </a:r>
            <a:endParaRPr>
              <a:latin typeface="Hanken Grotesk"/>
              <a:ea typeface="Hanken Grotesk"/>
              <a:cs typeface="Hanken Grotesk"/>
              <a:sym typeface="Hanken Grotesk"/>
            </a:endParaRPr>
          </a:p>
        </p:txBody>
      </p:sp>
      <p:sp>
        <p:nvSpPr>
          <p:cNvPr id="636" name="Google Shape;636;p60"/>
          <p:cNvSpPr txBox="1"/>
          <p:nvPr>
            <p:ph idx="12" type="sldNum"/>
          </p:nvPr>
        </p:nvSpPr>
        <p:spPr>
          <a:xfrm>
            <a:off x="8720100" y="463575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42" name="Google Shape;642;p61"/>
          <p:cNvSpPr txBox="1"/>
          <p:nvPr>
            <p:ph idx="4294967295" type="body"/>
          </p:nvPr>
        </p:nvSpPr>
        <p:spPr>
          <a:xfrm>
            <a:off x="720000" y="1036800"/>
            <a:ext cx="7704000" cy="50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following outlines the key participants involved in this project.</a:t>
            </a:r>
            <a:endParaRPr/>
          </a:p>
          <a:p>
            <a:pPr indent="0" lvl="0" marL="0" rtl="0" algn="l">
              <a:lnSpc>
                <a:spcPct val="100000"/>
              </a:lnSpc>
              <a:spcBef>
                <a:spcPts val="0"/>
              </a:spcBef>
              <a:spcAft>
                <a:spcPts val="0"/>
              </a:spcAft>
              <a:buNone/>
            </a:pPr>
            <a:r>
              <a:t/>
            </a:r>
            <a:endParaRPr/>
          </a:p>
        </p:txBody>
      </p:sp>
      <p:sp>
        <p:nvSpPr>
          <p:cNvPr id="643" name="Google Shape;643;p61"/>
          <p:cNvSpPr txBox="1"/>
          <p:nvPr/>
        </p:nvSpPr>
        <p:spPr>
          <a:xfrm>
            <a:off x="720000" y="4000475"/>
            <a:ext cx="21441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Hanken Grotesk"/>
                <a:ea typeface="Hanken Grotesk"/>
                <a:cs typeface="Hanken Grotesk"/>
                <a:sym typeface="Hanken Grotesk"/>
              </a:rPr>
              <a:t>For more info:</a:t>
            </a:r>
            <a:br>
              <a:rPr lang="en" sz="800">
                <a:solidFill>
                  <a:schemeClr val="dk1"/>
                </a:solidFill>
                <a:latin typeface="Hanken Grotesk"/>
                <a:ea typeface="Hanken Grotesk"/>
                <a:cs typeface="Hanken Grotesk"/>
                <a:sym typeface="Hanken Grotesk"/>
              </a:rPr>
            </a:br>
            <a:r>
              <a:rPr b="1" lang="en" sz="1000" u="sng">
                <a:solidFill>
                  <a:schemeClr val="hlink"/>
                </a:solidFill>
                <a:latin typeface="Hanken Grotesk"/>
                <a:ea typeface="Hanken Grotesk"/>
                <a:cs typeface="Hanken Grotesk"/>
                <a:sym typeface="Hanken Grotesk"/>
                <a:hlinkClick r:id="rId3"/>
              </a:rPr>
              <a:t>Portfolio</a:t>
            </a:r>
            <a:endParaRPr b="1" sz="1000" u="sng">
              <a:solidFill>
                <a:schemeClr val="dk1"/>
              </a:solidFill>
              <a:latin typeface="Hanken Grotesk"/>
              <a:ea typeface="Hanken Grotesk"/>
              <a:cs typeface="Hanken Grotesk"/>
              <a:sym typeface="Hanken Grotesk"/>
            </a:endParaRPr>
          </a:p>
        </p:txBody>
      </p:sp>
      <p:graphicFrame>
        <p:nvGraphicFramePr>
          <p:cNvPr id="644" name="Google Shape;644;p61"/>
          <p:cNvGraphicFramePr/>
          <p:nvPr/>
        </p:nvGraphicFramePr>
        <p:xfrm>
          <a:off x="726775" y="1536810"/>
          <a:ext cx="3000000" cy="3000000"/>
        </p:xfrm>
        <a:graphic>
          <a:graphicData uri="http://schemas.openxmlformats.org/drawingml/2006/table">
            <a:tbl>
              <a:tblPr>
                <a:noFill/>
                <a:tableStyleId>{E5D05C6A-FCF9-4C86-B8CA-CCB0A2458D2D}</a:tableStyleId>
              </a:tblPr>
              <a:tblGrid>
                <a:gridCol w="1267875"/>
                <a:gridCol w="6436125"/>
              </a:tblGrid>
              <a:tr h="384050">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Student</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Daniel Jorge Bernardo Ferreira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Sérgio Matos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Co-supervisor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Tiago Almeida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219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Summary</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With the appearance of chatbot applications, searches and conversations regarding health issues can be expected to increase, which raises the challenges on how to reply with verified and reliable information. The objective of this work is to develop and evaluate a method for retrieval and summarization of scientific articles that contain answers to consumer health questions.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645" name="Google Shape;645;p61"/>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2"/>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done / results</a:t>
            </a:r>
            <a:endParaRPr/>
          </a:p>
          <a:p>
            <a:pPr indent="0" lvl="0" marL="0" rtl="0" algn="l">
              <a:spcBef>
                <a:spcPts val="0"/>
              </a:spcBef>
              <a:spcAft>
                <a:spcPts val="0"/>
              </a:spcAft>
              <a:buNone/>
            </a:pPr>
            <a:r>
              <a:t/>
            </a:r>
            <a:endParaRPr/>
          </a:p>
        </p:txBody>
      </p:sp>
      <p:sp>
        <p:nvSpPr>
          <p:cNvPr id="651" name="Google Shape;651;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2" name="Google Shape;652;p62"/>
          <p:cNvSpPr txBox="1"/>
          <p:nvPr>
            <p:ph idx="1" type="subTitle"/>
          </p:nvPr>
        </p:nvSpPr>
        <p:spPr>
          <a:xfrm>
            <a:off x="1670500" y="1679450"/>
            <a:ext cx="6611100" cy="887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Continued writing the Background section, focusing on evaluation approaches in the literature for measuring biomedical text complexity. This includes both traditional readability metrics and newer NLP-based methods.</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sp>
        <p:nvSpPr>
          <p:cNvPr id="653" name="Google Shape;653;p62"/>
          <p:cNvSpPr txBox="1"/>
          <p:nvPr>
            <p:ph idx="1" type="subTitle"/>
          </p:nvPr>
        </p:nvSpPr>
        <p:spPr>
          <a:xfrm>
            <a:off x="1690025" y="3013000"/>
            <a:ext cx="6611100" cy="62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Implemented and tested CHELC framework components for measuring text complexity, including UMLS, MetaMap Lite, CHV, and SNOMED CT integration. I also experimented with additional methodologies beyond CHELC such as semantic similarity measures and hierarchical complexity analysis.</a:t>
            </a:r>
            <a:endParaRPr/>
          </a:p>
          <a:p>
            <a:pPr indent="0" lvl="0" marL="0" rtl="0" algn="just">
              <a:spcBef>
                <a:spcPts val="0"/>
              </a:spcBef>
              <a:spcAft>
                <a:spcPts val="0"/>
              </a:spcAft>
              <a:buNone/>
            </a:pPr>
            <a:r>
              <a:t/>
            </a:r>
            <a:endParaRPr/>
          </a:p>
          <a:p>
            <a:pPr indent="0" lvl="0" marL="0" rtl="0" algn="just">
              <a:spcBef>
                <a:spcPts val="0"/>
              </a:spcBef>
              <a:spcAft>
                <a:spcPts val="0"/>
              </a:spcAft>
              <a:buNone/>
            </a:pPr>
            <a:r>
              <a:t/>
            </a:r>
            <a:endParaRPr/>
          </a:p>
        </p:txBody>
      </p:sp>
      <p:grpSp>
        <p:nvGrpSpPr>
          <p:cNvPr id="654" name="Google Shape;654;p62"/>
          <p:cNvGrpSpPr/>
          <p:nvPr/>
        </p:nvGrpSpPr>
        <p:grpSpPr>
          <a:xfrm>
            <a:off x="1104613" y="1806838"/>
            <a:ext cx="343700" cy="345000"/>
            <a:chOff x="1751813" y="2520150"/>
            <a:chExt cx="343700" cy="345000"/>
          </a:xfrm>
        </p:grpSpPr>
        <p:sp>
          <p:nvSpPr>
            <p:cNvPr id="655" name="Google Shape;655;p62"/>
            <p:cNvSpPr/>
            <p:nvPr/>
          </p:nvSpPr>
          <p:spPr>
            <a:xfrm>
              <a:off x="1949413" y="2527850"/>
              <a:ext cx="14900" cy="328850"/>
            </a:xfrm>
            <a:custGeom>
              <a:rect b="b" l="l" r="r" t="t"/>
              <a:pathLst>
                <a:path extrusionOk="0" h="13154" w="596">
                  <a:moveTo>
                    <a:pt x="0" y="0"/>
                  </a:moveTo>
                  <a:lnTo>
                    <a:pt x="0" y="13153"/>
                  </a:lnTo>
                  <a:lnTo>
                    <a:pt x="595" y="13153"/>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62"/>
            <p:cNvSpPr/>
            <p:nvPr/>
          </p:nvSpPr>
          <p:spPr>
            <a:xfrm>
              <a:off x="1905588" y="2527850"/>
              <a:ext cx="14900" cy="329875"/>
            </a:xfrm>
            <a:custGeom>
              <a:rect b="b" l="l" r="r" t="t"/>
              <a:pathLst>
                <a:path extrusionOk="0" h="13195" w="596">
                  <a:moveTo>
                    <a:pt x="0" y="0"/>
                  </a:moveTo>
                  <a:lnTo>
                    <a:pt x="0" y="13194"/>
                  </a:lnTo>
                  <a:lnTo>
                    <a:pt x="595" y="13194"/>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2"/>
            <p:cNvSpPr/>
            <p:nvPr/>
          </p:nvSpPr>
          <p:spPr>
            <a:xfrm>
              <a:off x="2044238" y="2575775"/>
              <a:ext cx="43850" cy="14900"/>
            </a:xfrm>
            <a:custGeom>
              <a:rect b="b" l="l" r="r" t="t"/>
              <a:pathLst>
                <a:path extrusionOk="0" h="596" w="1754">
                  <a:moveTo>
                    <a:pt x="1" y="0"/>
                  </a:moveTo>
                  <a:lnTo>
                    <a:pt x="1" y="595"/>
                  </a:lnTo>
                  <a:lnTo>
                    <a:pt x="1754" y="595"/>
                  </a:lnTo>
                  <a:lnTo>
                    <a:pt x="1754"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2"/>
            <p:cNvSpPr/>
            <p:nvPr/>
          </p:nvSpPr>
          <p:spPr>
            <a:xfrm>
              <a:off x="1751813" y="2520150"/>
              <a:ext cx="256325" cy="345000"/>
            </a:xfrm>
            <a:custGeom>
              <a:rect b="b" l="l" r="r" t="t"/>
              <a:pathLst>
                <a:path extrusionOk="0" h="13800" w="10253">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2"/>
            <p:cNvSpPr/>
            <p:nvPr/>
          </p:nvSpPr>
          <p:spPr>
            <a:xfrm>
              <a:off x="2036813" y="2521350"/>
              <a:ext cx="58700" cy="343800"/>
            </a:xfrm>
            <a:custGeom>
              <a:rect b="b" l="l" r="r" t="t"/>
              <a:pathLst>
                <a:path extrusionOk="0" h="13752" w="2348">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2"/>
            <p:cNvSpPr/>
            <p:nvPr/>
          </p:nvSpPr>
          <p:spPr>
            <a:xfrm>
              <a:off x="1795638" y="2565000"/>
              <a:ext cx="70500" cy="15150"/>
            </a:xfrm>
            <a:custGeom>
              <a:rect b="b" l="l" r="r" t="t"/>
              <a:pathLst>
                <a:path extrusionOk="0" h="606" w="282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2"/>
            <p:cNvSpPr/>
            <p:nvPr/>
          </p:nvSpPr>
          <p:spPr>
            <a:xfrm>
              <a:off x="1795638" y="2608825"/>
              <a:ext cx="48975" cy="15150"/>
            </a:xfrm>
            <a:custGeom>
              <a:rect b="b" l="l" r="r" t="t"/>
              <a:pathLst>
                <a:path extrusionOk="0" h="606" w="1959">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2" name="Google Shape;662;p62"/>
          <p:cNvGrpSpPr/>
          <p:nvPr/>
        </p:nvGrpSpPr>
        <p:grpSpPr>
          <a:xfrm>
            <a:off x="1103975" y="3181388"/>
            <a:ext cx="344975" cy="287825"/>
            <a:chOff x="7795838" y="2549125"/>
            <a:chExt cx="344975" cy="287825"/>
          </a:xfrm>
        </p:grpSpPr>
        <p:sp>
          <p:nvSpPr>
            <p:cNvPr id="663" name="Google Shape;663;p62"/>
            <p:cNvSpPr/>
            <p:nvPr/>
          </p:nvSpPr>
          <p:spPr>
            <a:xfrm>
              <a:off x="7795838" y="2658050"/>
              <a:ext cx="344975" cy="178900"/>
            </a:xfrm>
            <a:custGeom>
              <a:rect b="b" l="l" r="r" t="t"/>
              <a:pathLst>
                <a:path extrusionOk="0" h="7156" w="13799">
                  <a:moveTo>
                    <a:pt x="12733" y="595"/>
                  </a:moveTo>
                  <a:cubicBezTo>
                    <a:pt x="12989" y="595"/>
                    <a:pt x="13245" y="810"/>
                    <a:pt x="13204" y="1107"/>
                  </a:cubicBezTo>
                  <a:cubicBezTo>
                    <a:pt x="13204" y="1323"/>
                    <a:pt x="12989" y="1538"/>
                    <a:pt x="12733" y="1538"/>
                  </a:cubicBezTo>
                  <a:lnTo>
                    <a:pt x="3209" y="1538"/>
                  </a:lnTo>
                  <a:cubicBezTo>
                    <a:pt x="2389" y="1538"/>
                    <a:pt x="1712" y="2091"/>
                    <a:pt x="1579" y="2901"/>
                  </a:cubicBezTo>
                  <a:cubicBezTo>
                    <a:pt x="1456" y="3885"/>
                    <a:pt x="2225" y="4736"/>
                    <a:pt x="3209" y="4736"/>
                  </a:cubicBezTo>
                  <a:lnTo>
                    <a:pt x="3547" y="4736"/>
                  </a:lnTo>
                  <a:lnTo>
                    <a:pt x="3547" y="5679"/>
                  </a:lnTo>
                  <a:lnTo>
                    <a:pt x="3209" y="5679"/>
                  </a:lnTo>
                  <a:cubicBezTo>
                    <a:pt x="1794" y="5679"/>
                    <a:pt x="595" y="4531"/>
                    <a:pt x="646" y="3117"/>
                  </a:cubicBezTo>
                  <a:cubicBezTo>
                    <a:pt x="646" y="1712"/>
                    <a:pt x="1794" y="595"/>
                    <a:pt x="3158" y="595"/>
                  </a:cubicBezTo>
                  <a:close/>
                  <a:moveTo>
                    <a:pt x="12733" y="4736"/>
                  </a:moveTo>
                  <a:cubicBezTo>
                    <a:pt x="13030" y="4736"/>
                    <a:pt x="13245" y="4993"/>
                    <a:pt x="13204" y="5300"/>
                  </a:cubicBezTo>
                  <a:cubicBezTo>
                    <a:pt x="13204" y="5505"/>
                    <a:pt x="12948" y="5679"/>
                    <a:pt x="12733" y="5679"/>
                  </a:cubicBezTo>
                  <a:lnTo>
                    <a:pt x="6326" y="5679"/>
                  </a:lnTo>
                  <a:lnTo>
                    <a:pt x="6326" y="4736"/>
                  </a:lnTo>
                  <a:close/>
                  <a:moveTo>
                    <a:pt x="12302" y="2091"/>
                  </a:moveTo>
                  <a:lnTo>
                    <a:pt x="12302" y="4142"/>
                  </a:lnTo>
                  <a:lnTo>
                    <a:pt x="6326" y="4142"/>
                  </a:lnTo>
                  <a:lnTo>
                    <a:pt x="6326" y="3588"/>
                  </a:lnTo>
                  <a:cubicBezTo>
                    <a:pt x="6326" y="3414"/>
                    <a:pt x="6192" y="3291"/>
                    <a:pt x="6028" y="3291"/>
                  </a:cubicBezTo>
                  <a:cubicBezTo>
                    <a:pt x="5854" y="3291"/>
                    <a:pt x="5721" y="3414"/>
                    <a:pt x="5721" y="3588"/>
                  </a:cubicBezTo>
                  <a:lnTo>
                    <a:pt x="5721" y="6233"/>
                  </a:lnTo>
                  <a:lnTo>
                    <a:pt x="5126" y="5762"/>
                  </a:lnTo>
                  <a:cubicBezTo>
                    <a:pt x="5085" y="5721"/>
                    <a:pt x="5021" y="5700"/>
                    <a:pt x="4952" y="5700"/>
                  </a:cubicBezTo>
                  <a:cubicBezTo>
                    <a:pt x="4883" y="5700"/>
                    <a:pt x="4808" y="5721"/>
                    <a:pt x="4747" y="5762"/>
                  </a:cubicBezTo>
                  <a:lnTo>
                    <a:pt x="4142" y="6233"/>
                  </a:lnTo>
                  <a:lnTo>
                    <a:pt x="4142" y="3588"/>
                  </a:lnTo>
                  <a:cubicBezTo>
                    <a:pt x="4142" y="3455"/>
                    <a:pt x="4060" y="3332"/>
                    <a:pt x="3886" y="3291"/>
                  </a:cubicBezTo>
                  <a:cubicBezTo>
                    <a:pt x="3869" y="3287"/>
                    <a:pt x="3851" y="3285"/>
                    <a:pt x="3834" y="3285"/>
                  </a:cubicBezTo>
                  <a:cubicBezTo>
                    <a:pt x="3687" y="3285"/>
                    <a:pt x="3547" y="3432"/>
                    <a:pt x="3547" y="3588"/>
                  </a:cubicBezTo>
                  <a:lnTo>
                    <a:pt x="3547" y="4142"/>
                  </a:lnTo>
                  <a:lnTo>
                    <a:pt x="3209" y="4142"/>
                  </a:lnTo>
                  <a:cubicBezTo>
                    <a:pt x="2697" y="4142"/>
                    <a:pt x="2266" y="3803"/>
                    <a:pt x="2184" y="3291"/>
                  </a:cubicBezTo>
                  <a:cubicBezTo>
                    <a:pt x="2092" y="2645"/>
                    <a:pt x="2604" y="2091"/>
                    <a:pt x="3209" y="2091"/>
                  </a:cubicBezTo>
                  <a:close/>
                  <a:moveTo>
                    <a:pt x="3209" y="0"/>
                  </a:moveTo>
                  <a:cubicBezTo>
                    <a:pt x="1456" y="0"/>
                    <a:pt x="0" y="1456"/>
                    <a:pt x="41" y="3199"/>
                  </a:cubicBezTo>
                  <a:cubicBezTo>
                    <a:pt x="82" y="4911"/>
                    <a:pt x="1456" y="6274"/>
                    <a:pt x="3158" y="6274"/>
                  </a:cubicBezTo>
                  <a:lnTo>
                    <a:pt x="3547" y="6274"/>
                  </a:lnTo>
                  <a:lnTo>
                    <a:pt x="3547" y="6838"/>
                  </a:lnTo>
                  <a:cubicBezTo>
                    <a:pt x="3547" y="6920"/>
                    <a:pt x="3588" y="7043"/>
                    <a:pt x="3671" y="7094"/>
                  </a:cubicBezTo>
                  <a:cubicBezTo>
                    <a:pt x="3717" y="7135"/>
                    <a:pt x="3781" y="7156"/>
                    <a:pt x="3850" y="7156"/>
                  </a:cubicBezTo>
                  <a:cubicBezTo>
                    <a:pt x="3919" y="7156"/>
                    <a:pt x="3993" y="7135"/>
                    <a:pt x="4060" y="7094"/>
                  </a:cubicBezTo>
                  <a:lnTo>
                    <a:pt x="4952" y="6366"/>
                  </a:lnTo>
                  <a:lnTo>
                    <a:pt x="5854" y="7094"/>
                  </a:lnTo>
                  <a:cubicBezTo>
                    <a:pt x="5895" y="7135"/>
                    <a:pt x="5977" y="7135"/>
                    <a:pt x="6028" y="7135"/>
                  </a:cubicBezTo>
                  <a:cubicBezTo>
                    <a:pt x="6110" y="7135"/>
                    <a:pt x="6151" y="7135"/>
                    <a:pt x="6233" y="7094"/>
                  </a:cubicBezTo>
                  <a:cubicBezTo>
                    <a:pt x="6285" y="7043"/>
                    <a:pt x="6326" y="6920"/>
                    <a:pt x="6326" y="6838"/>
                  </a:cubicBezTo>
                  <a:lnTo>
                    <a:pt x="6326" y="6274"/>
                  </a:lnTo>
                  <a:lnTo>
                    <a:pt x="12733" y="6274"/>
                  </a:lnTo>
                  <a:cubicBezTo>
                    <a:pt x="13327" y="6274"/>
                    <a:pt x="13799" y="5813"/>
                    <a:pt x="13799" y="5208"/>
                  </a:cubicBezTo>
                  <a:cubicBezTo>
                    <a:pt x="13799" y="4695"/>
                    <a:pt x="13409" y="4275"/>
                    <a:pt x="12897" y="4183"/>
                  </a:cubicBezTo>
                  <a:lnTo>
                    <a:pt x="12897" y="2133"/>
                  </a:lnTo>
                  <a:cubicBezTo>
                    <a:pt x="13409" y="2050"/>
                    <a:pt x="13799" y="1620"/>
                    <a:pt x="13799" y="1066"/>
                  </a:cubicBezTo>
                  <a:cubicBezTo>
                    <a:pt x="13799" y="472"/>
                    <a:pt x="13286" y="0"/>
                    <a:pt x="1273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62"/>
            <p:cNvSpPr/>
            <p:nvPr/>
          </p:nvSpPr>
          <p:spPr>
            <a:xfrm>
              <a:off x="7810713" y="2549125"/>
              <a:ext cx="309875" cy="123800"/>
            </a:xfrm>
            <a:custGeom>
              <a:rect b="b" l="l" r="r" t="t"/>
              <a:pathLst>
                <a:path extrusionOk="0" h="4952" w="12395">
                  <a:moveTo>
                    <a:pt x="7781" y="595"/>
                  </a:moveTo>
                  <a:cubicBezTo>
                    <a:pt x="7350" y="943"/>
                    <a:pt x="7053" y="1456"/>
                    <a:pt x="6971" y="2010"/>
                  </a:cubicBezTo>
                  <a:cubicBezTo>
                    <a:pt x="6756" y="1922"/>
                    <a:pt x="6541" y="1879"/>
                    <a:pt x="6327" y="1879"/>
                  </a:cubicBezTo>
                  <a:cubicBezTo>
                    <a:pt x="6113" y="1879"/>
                    <a:pt x="5900" y="1922"/>
                    <a:pt x="5690" y="2010"/>
                  </a:cubicBezTo>
                  <a:cubicBezTo>
                    <a:pt x="5597" y="1456"/>
                    <a:pt x="5300" y="943"/>
                    <a:pt x="4870" y="595"/>
                  </a:cubicBezTo>
                  <a:close/>
                  <a:moveTo>
                    <a:pt x="3250" y="595"/>
                  </a:moveTo>
                  <a:cubicBezTo>
                    <a:pt x="4316" y="595"/>
                    <a:pt x="5177" y="1405"/>
                    <a:pt x="5177" y="2481"/>
                  </a:cubicBezTo>
                  <a:cubicBezTo>
                    <a:pt x="5177" y="3506"/>
                    <a:pt x="4316" y="4357"/>
                    <a:pt x="3250" y="4357"/>
                  </a:cubicBezTo>
                  <a:cubicBezTo>
                    <a:pt x="2225" y="4357"/>
                    <a:pt x="1374" y="3506"/>
                    <a:pt x="1374" y="2481"/>
                  </a:cubicBezTo>
                  <a:cubicBezTo>
                    <a:pt x="1374" y="1405"/>
                    <a:pt x="2225" y="595"/>
                    <a:pt x="3250" y="595"/>
                  </a:cubicBezTo>
                  <a:close/>
                  <a:moveTo>
                    <a:pt x="9401" y="595"/>
                  </a:moveTo>
                  <a:cubicBezTo>
                    <a:pt x="10426" y="595"/>
                    <a:pt x="11277" y="1405"/>
                    <a:pt x="11277" y="2481"/>
                  </a:cubicBezTo>
                  <a:cubicBezTo>
                    <a:pt x="11277" y="3506"/>
                    <a:pt x="10426" y="4357"/>
                    <a:pt x="9401" y="4357"/>
                  </a:cubicBezTo>
                  <a:cubicBezTo>
                    <a:pt x="8335" y="4357"/>
                    <a:pt x="7484" y="3506"/>
                    <a:pt x="7484" y="2481"/>
                  </a:cubicBezTo>
                  <a:cubicBezTo>
                    <a:pt x="7484" y="1405"/>
                    <a:pt x="8335" y="595"/>
                    <a:pt x="9401" y="595"/>
                  </a:cubicBezTo>
                  <a:close/>
                  <a:moveTo>
                    <a:pt x="3291" y="0"/>
                  </a:moveTo>
                  <a:cubicBezTo>
                    <a:pt x="2009" y="0"/>
                    <a:pt x="943" y="943"/>
                    <a:pt x="820" y="2174"/>
                  </a:cubicBezTo>
                  <a:lnTo>
                    <a:pt x="390" y="2174"/>
                  </a:lnTo>
                  <a:cubicBezTo>
                    <a:pt x="308" y="2174"/>
                    <a:pt x="215" y="2225"/>
                    <a:pt x="174" y="2266"/>
                  </a:cubicBezTo>
                  <a:cubicBezTo>
                    <a:pt x="0" y="2522"/>
                    <a:pt x="174" y="2778"/>
                    <a:pt x="431" y="2778"/>
                  </a:cubicBezTo>
                  <a:lnTo>
                    <a:pt x="820" y="2778"/>
                  </a:lnTo>
                  <a:cubicBezTo>
                    <a:pt x="943" y="3968"/>
                    <a:pt x="2009" y="4952"/>
                    <a:pt x="3250" y="4952"/>
                  </a:cubicBezTo>
                  <a:cubicBezTo>
                    <a:pt x="4572" y="4952"/>
                    <a:pt x="5638" y="3927"/>
                    <a:pt x="5731" y="2604"/>
                  </a:cubicBezTo>
                  <a:cubicBezTo>
                    <a:pt x="5920" y="2517"/>
                    <a:pt x="6123" y="2473"/>
                    <a:pt x="6325" y="2473"/>
                  </a:cubicBezTo>
                  <a:cubicBezTo>
                    <a:pt x="6528" y="2473"/>
                    <a:pt x="6730" y="2517"/>
                    <a:pt x="6920" y="2604"/>
                  </a:cubicBezTo>
                  <a:cubicBezTo>
                    <a:pt x="7012" y="3927"/>
                    <a:pt x="8078" y="4952"/>
                    <a:pt x="9401" y="4952"/>
                  </a:cubicBezTo>
                  <a:cubicBezTo>
                    <a:pt x="10641" y="4952"/>
                    <a:pt x="11707" y="3968"/>
                    <a:pt x="11841" y="2778"/>
                  </a:cubicBezTo>
                  <a:lnTo>
                    <a:pt x="12046" y="2778"/>
                  </a:lnTo>
                  <a:cubicBezTo>
                    <a:pt x="12138" y="2778"/>
                    <a:pt x="12179" y="2737"/>
                    <a:pt x="12220" y="2645"/>
                  </a:cubicBezTo>
                  <a:cubicBezTo>
                    <a:pt x="12394" y="2430"/>
                    <a:pt x="12220" y="2174"/>
                    <a:pt x="12005" y="2174"/>
                  </a:cubicBezTo>
                  <a:lnTo>
                    <a:pt x="11841" y="2174"/>
                  </a:lnTo>
                  <a:cubicBezTo>
                    <a:pt x="11666" y="943"/>
                    <a:pt x="10641" y="0"/>
                    <a:pt x="9360"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3"/>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CHELC metric</a:t>
            </a:r>
            <a:endParaRPr/>
          </a:p>
        </p:txBody>
      </p:sp>
      <p:sp>
        <p:nvSpPr>
          <p:cNvPr id="670" name="Google Shape;670;p63"/>
          <p:cNvSpPr txBox="1"/>
          <p:nvPr/>
        </p:nvSpPr>
        <p:spPr>
          <a:xfrm>
            <a:off x="6817363" y="3592101"/>
            <a:ext cx="1610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Hanken Grotesk"/>
              <a:ea typeface="Hanken Grotesk"/>
              <a:cs typeface="Hanken Grotesk"/>
              <a:sym typeface="Hanken Grotesk"/>
            </a:endParaRPr>
          </a:p>
        </p:txBody>
      </p:sp>
      <p:sp>
        <p:nvSpPr>
          <p:cNvPr id="671" name="Google Shape;671;p63"/>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pic>
        <p:nvPicPr>
          <p:cNvPr id="672" name="Google Shape;672;p63"/>
          <p:cNvPicPr preferRelativeResize="0"/>
          <p:nvPr/>
        </p:nvPicPr>
        <p:blipFill>
          <a:blip r:embed="rId3">
            <a:alphaModFix/>
          </a:blip>
          <a:stretch>
            <a:fillRect/>
          </a:stretch>
        </p:blipFill>
        <p:spPr>
          <a:xfrm>
            <a:off x="1592575" y="1130275"/>
            <a:ext cx="5958850" cy="356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4"/>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 / challenges</a:t>
            </a:r>
            <a:endParaRPr/>
          </a:p>
        </p:txBody>
      </p:sp>
      <p:sp>
        <p:nvSpPr>
          <p:cNvPr id="678" name="Google Shape;678;p64"/>
          <p:cNvSpPr txBox="1"/>
          <p:nvPr>
            <p:ph idx="1" type="subTitle"/>
          </p:nvPr>
        </p:nvSpPr>
        <p:spPr>
          <a:xfrm>
            <a:off x="1689750" y="1194187"/>
            <a:ext cx="66132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the draft of the "Background" section and ensure all relevant literature is reviewed. </a:t>
            </a:r>
            <a:endParaRPr/>
          </a:p>
        </p:txBody>
      </p:sp>
      <p:sp>
        <p:nvSpPr>
          <p:cNvPr id="679" name="Google Shape;679;p64"/>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80" name="Google Shape;680;p64"/>
          <p:cNvSpPr txBox="1"/>
          <p:nvPr>
            <p:ph idx="1" type="subTitle"/>
          </p:nvPr>
        </p:nvSpPr>
        <p:spPr>
          <a:xfrm>
            <a:off x="1689750" y="2339787"/>
            <a:ext cx="66132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Develop a robust complexity scoring pipeline combining multiple metrics. Create and test a baseline model to evaluate our approach.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1" name="Google Shape;681;p64"/>
          <p:cNvSpPr txBox="1"/>
          <p:nvPr>
            <p:ph idx="1" type="subTitle"/>
          </p:nvPr>
        </p:nvSpPr>
        <p:spPr>
          <a:xfrm>
            <a:off x="1689750" y="3565462"/>
            <a:ext cx="6613200" cy="6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 developing a structured methodology for creating our dataset and determine the feasibility and potential of the proposed approach based on the baseline model results.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682" name="Google Shape;682;p64"/>
          <p:cNvGrpSpPr/>
          <p:nvPr/>
        </p:nvGrpSpPr>
        <p:grpSpPr>
          <a:xfrm>
            <a:off x="1104600" y="1286713"/>
            <a:ext cx="343700" cy="345000"/>
            <a:chOff x="1751813" y="2520150"/>
            <a:chExt cx="343700" cy="345000"/>
          </a:xfrm>
        </p:grpSpPr>
        <p:sp>
          <p:nvSpPr>
            <p:cNvPr id="683" name="Google Shape;683;p64"/>
            <p:cNvSpPr/>
            <p:nvPr/>
          </p:nvSpPr>
          <p:spPr>
            <a:xfrm>
              <a:off x="1949413" y="2527850"/>
              <a:ext cx="14900" cy="328850"/>
            </a:xfrm>
            <a:custGeom>
              <a:rect b="b" l="l" r="r" t="t"/>
              <a:pathLst>
                <a:path extrusionOk="0" h="13154" w="596">
                  <a:moveTo>
                    <a:pt x="0" y="0"/>
                  </a:moveTo>
                  <a:lnTo>
                    <a:pt x="0" y="13153"/>
                  </a:lnTo>
                  <a:lnTo>
                    <a:pt x="595" y="13153"/>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4"/>
            <p:cNvSpPr/>
            <p:nvPr/>
          </p:nvSpPr>
          <p:spPr>
            <a:xfrm>
              <a:off x="1905588" y="2527850"/>
              <a:ext cx="14900" cy="329875"/>
            </a:xfrm>
            <a:custGeom>
              <a:rect b="b" l="l" r="r" t="t"/>
              <a:pathLst>
                <a:path extrusionOk="0" h="13195" w="596">
                  <a:moveTo>
                    <a:pt x="0" y="0"/>
                  </a:moveTo>
                  <a:lnTo>
                    <a:pt x="0" y="13194"/>
                  </a:lnTo>
                  <a:lnTo>
                    <a:pt x="595" y="13194"/>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4"/>
            <p:cNvSpPr/>
            <p:nvPr/>
          </p:nvSpPr>
          <p:spPr>
            <a:xfrm>
              <a:off x="2044238" y="2575775"/>
              <a:ext cx="43850" cy="14900"/>
            </a:xfrm>
            <a:custGeom>
              <a:rect b="b" l="l" r="r" t="t"/>
              <a:pathLst>
                <a:path extrusionOk="0" h="596" w="1754">
                  <a:moveTo>
                    <a:pt x="1" y="0"/>
                  </a:moveTo>
                  <a:lnTo>
                    <a:pt x="1" y="595"/>
                  </a:lnTo>
                  <a:lnTo>
                    <a:pt x="1754" y="595"/>
                  </a:lnTo>
                  <a:lnTo>
                    <a:pt x="1754"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4"/>
            <p:cNvSpPr/>
            <p:nvPr/>
          </p:nvSpPr>
          <p:spPr>
            <a:xfrm>
              <a:off x="1751813" y="2520150"/>
              <a:ext cx="256325" cy="345000"/>
            </a:xfrm>
            <a:custGeom>
              <a:rect b="b" l="l" r="r" t="t"/>
              <a:pathLst>
                <a:path extrusionOk="0" h="13800" w="10253">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64"/>
            <p:cNvSpPr/>
            <p:nvPr/>
          </p:nvSpPr>
          <p:spPr>
            <a:xfrm>
              <a:off x="2036813" y="2521350"/>
              <a:ext cx="58700" cy="343800"/>
            </a:xfrm>
            <a:custGeom>
              <a:rect b="b" l="l" r="r" t="t"/>
              <a:pathLst>
                <a:path extrusionOk="0" h="13752" w="2348">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64"/>
            <p:cNvSpPr/>
            <p:nvPr/>
          </p:nvSpPr>
          <p:spPr>
            <a:xfrm>
              <a:off x="1795638" y="2565000"/>
              <a:ext cx="70500" cy="15150"/>
            </a:xfrm>
            <a:custGeom>
              <a:rect b="b" l="l" r="r" t="t"/>
              <a:pathLst>
                <a:path extrusionOk="0" h="606" w="282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4"/>
            <p:cNvSpPr/>
            <p:nvPr/>
          </p:nvSpPr>
          <p:spPr>
            <a:xfrm>
              <a:off x="1795638" y="2608825"/>
              <a:ext cx="48975" cy="15150"/>
            </a:xfrm>
            <a:custGeom>
              <a:rect b="b" l="l" r="r" t="t"/>
              <a:pathLst>
                <a:path extrusionOk="0" h="606" w="1959">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64"/>
          <p:cNvGrpSpPr/>
          <p:nvPr/>
        </p:nvGrpSpPr>
        <p:grpSpPr>
          <a:xfrm>
            <a:off x="1103938" y="3626150"/>
            <a:ext cx="345000" cy="343975"/>
            <a:chOff x="1799738" y="3074500"/>
            <a:chExt cx="345000" cy="343975"/>
          </a:xfrm>
        </p:grpSpPr>
        <p:sp>
          <p:nvSpPr>
            <p:cNvPr id="691" name="Google Shape;691;p64"/>
            <p:cNvSpPr/>
            <p:nvPr/>
          </p:nvSpPr>
          <p:spPr>
            <a:xfrm>
              <a:off x="1799738" y="3272100"/>
              <a:ext cx="345000" cy="146375"/>
            </a:xfrm>
            <a:custGeom>
              <a:rect b="b" l="l" r="r" t="t"/>
              <a:pathLst>
                <a:path extrusionOk="0" h="5855" w="1380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4"/>
            <p:cNvSpPr/>
            <p:nvPr/>
          </p:nvSpPr>
          <p:spPr>
            <a:xfrm>
              <a:off x="2062438" y="3124750"/>
              <a:ext cx="37450" cy="14875"/>
            </a:xfrm>
            <a:custGeom>
              <a:rect b="b" l="l" r="r" t="t"/>
              <a:pathLst>
                <a:path extrusionOk="0" h="595" w="1498">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64"/>
            <p:cNvSpPr/>
            <p:nvPr/>
          </p:nvSpPr>
          <p:spPr>
            <a:xfrm>
              <a:off x="2050638" y="3074725"/>
              <a:ext cx="39750" cy="26450"/>
            </a:xfrm>
            <a:custGeom>
              <a:rect b="b" l="l" r="r" t="t"/>
              <a:pathLst>
                <a:path extrusionOk="0" h="1058" w="159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4"/>
            <p:cNvSpPr/>
            <p:nvPr/>
          </p:nvSpPr>
          <p:spPr>
            <a:xfrm>
              <a:off x="2050638" y="3163175"/>
              <a:ext cx="39750" cy="25650"/>
            </a:xfrm>
            <a:custGeom>
              <a:rect b="b" l="l" r="r" t="t"/>
              <a:pathLst>
                <a:path extrusionOk="0" h="1026" w="159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64"/>
            <p:cNvSpPr/>
            <p:nvPr/>
          </p:nvSpPr>
          <p:spPr>
            <a:xfrm>
              <a:off x="1843563" y="3124750"/>
              <a:ext cx="37450" cy="14875"/>
            </a:xfrm>
            <a:custGeom>
              <a:rect b="b" l="l" r="r" t="t"/>
              <a:pathLst>
                <a:path extrusionOk="0" h="595" w="1498">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4"/>
            <p:cNvSpPr/>
            <p:nvPr/>
          </p:nvSpPr>
          <p:spPr>
            <a:xfrm>
              <a:off x="1854338" y="3074725"/>
              <a:ext cx="38450" cy="26450"/>
            </a:xfrm>
            <a:custGeom>
              <a:rect b="b" l="l" r="r" t="t"/>
              <a:pathLst>
                <a:path extrusionOk="0" h="1058" w="1538">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4"/>
            <p:cNvSpPr/>
            <p:nvPr/>
          </p:nvSpPr>
          <p:spPr>
            <a:xfrm>
              <a:off x="1854338" y="3163175"/>
              <a:ext cx="38450" cy="25650"/>
            </a:xfrm>
            <a:custGeom>
              <a:rect b="b" l="l" r="r" t="t"/>
              <a:pathLst>
                <a:path extrusionOk="0" h="1026" w="1538">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64"/>
            <p:cNvSpPr/>
            <p:nvPr/>
          </p:nvSpPr>
          <p:spPr>
            <a:xfrm>
              <a:off x="1916088" y="3074500"/>
              <a:ext cx="113300" cy="174100"/>
            </a:xfrm>
            <a:custGeom>
              <a:rect b="b" l="l" r="r" t="t"/>
              <a:pathLst>
                <a:path extrusionOk="0" h="6964" w="4532">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64"/>
          <p:cNvGrpSpPr/>
          <p:nvPr/>
        </p:nvGrpSpPr>
        <p:grpSpPr>
          <a:xfrm>
            <a:off x="1103938" y="2480213"/>
            <a:ext cx="345000" cy="343725"/>
            <a:chOff x="2499138" y="1976825"/>
            <a:chExt cx="345000" cy="343725"/>
          </a:xfrm>
        </p:grpSpPr>
        <p:sp>
          <p:nvSpPr>
            <p:cNvPr id="700" name="Google Shape;700;p64"/>
            <p:cNvSpPr/>
            <p:nvPr/>
          </p:nvSpPr>
          <p:spPr>
            <a:xfrm>
              <a:off x="2499138" y="2174175"/>
              <a:ext cx="345000" cy="146375"/>
            </a:xfrm>
            <a:custGeom>
              <a:rect b="b" l="l" r="r" t="t"/>
              <a:pathLst>
                <a:path extrusionOk="0" h="5855" w="13800">
                  <a:moveTo>
                    <a:pt x="5276" y="589"/>
                  </a:moveTo>
                  <a:cubicBezTo>
                    <a:pt x="5325" y="589"/>
                    <a:pt x="5377" y="594"/>
                    <a:pt x="5434" y="605"/>
                  </a:cubicBezTo>
                  <a:cubicBezTo>
                    <a:pt x="6111" y="605"/>
                    <a:pt x="6623" y="1159"/>
                    <a:pt x="6623" y="1794"/>
                  </a:cubicBezTo>
                  <a:lnTo>
                    <a:pt x="6623" y="2738"/>
                  </a:lnTo>
                  <a:cubicBezTo>
                    <a:pt x="6244" y="2522"/>
                    <a:pt x="5773" y="2399"/>
                    <a:pt x="5342" y="2399"/>
                  </a:cubicBezTo>
                  <a:lnTo>
                    <a:pt x="1077" y="2399"/>
                  </a:lnTo>
                  <a:lnTo>
                    <a:pt x="1077" y="1753"/>
                  </a:lnTo>
                  <a:cubicBezTo>
                    <a:pt x="1077" y="1456"/>
                    <a:pt x="1334" y="1241"/>
                    <a:pt x="1590" y="1241"/>
                  </a:cubicBezTo>
                  <a:cubicBezTo>
                    <a:pt x="2697" y="1241"/>
                    <a:pt x="3763" y="1077"/>
                    <a:pt x="4788" y="728"/>
                  </a:cubicBezTo>
                  <a:cubicBezTo>
                    <a:pt x="4829" y="728"/>
                    <a:pt x="4829" y="687"/>
                    <a:pt x="4870" y="687"/>
                  </a:cubicBezTo>
                  <a:cubicBezTo>
                    <a:pt x="5028" y="627"/>
                    <a:pt x="5142" y="589"/>
                    <a:pt x="5276" y="589"/>
                  </a:cubicBezTo>
                  <a:close/>
                  <a:moveTo>
                    <a:pt x="8417" y="564"/>
                  </a:moveTo>
                  <a:cubicBezTo>
                    <a:pt x="8633" y="564"/>
                    <a:pt x="8766" y="605"/>
                    <a:pt x="8930" y="687"/>
                  </a:cubicBezTo>
                  <a:cubicBezTo>
                    <a:pt x="8971" y="687"/>
                    <a:pt x="9022" y="728"/>
                    <a:pt x="9022" y="728"/>
                  </a:cubicBezTo>
                  <a:cubicBezTo>
                    <a:pt x="10047" y="1077"/>
                    <a:pt x="11155" y="1241"/>
                    <a:pt x="12221" y="1241"/>
                  </a:cubicBezTo>
                  <a:cubicBezTo>
                    <a:pt x="12518" y="1241"/>
                    <a:pt x="12733" y="1456"/>
                    <a:pt x="12733" y="1753"/>
                  </a:cubicBezTo>
                  <a:lnTo>
                    <a:pt x="12733" y="2399"/>
                  </a:lnTo>
                  <a:lnTo>
                    <a:pt x="8510" y="2399"/>
                  </a:lnTo>
                  <a:cubicBezTo>
                    <a:pt x="8038" y="2399"/>
                    <a:pt x="7608" y="2522"/>
                    <a:pt x="7228" y="2738"/>
                  </a:cubicBezTo>
                  <a:lnTo>
                    <a:pt x="7228" y="1794"/>
                  </a:lnTo>
                  <a:cubicBezTo>
                    <a:pt x="7228" y="1118"/>
                    <a:pt x="7741" y="564"/>
                    <a:pt x="8417" y="564"/>
                  </a:cubicBezTo>
                  <a:close/>
                  <a:moveTo>
                    <a:pt x="13205" y="2994"/>
                  </a:moveTo>
                  <a:lnTo>
                    <a:pt x="13205" y="4152"/>
                  </a:lnTo>
                  <a:lnTo>
                    <a:pt x="8294" y="4152"/>
                  </a:lnTo>
                  <a:cubicBezTo>
                    <a:pt x="7997" y="4152"/>
                    <a:pt x="7741" y="4357"/>
                    <a:pt x="7649" y="4665"/>
                  </a:cubicBezTo>
                  <a:cubicBezTo>
                    <a:pt x="7608" y="5003"/>
                    <a:pt x="7269" y="5259"/>
                    <a:pt x="6921" y="5259"/>
                  </a:cubicBezTo>
                  <a:cubicBezTo>
                    <a:pt x="6541" y="5259"/>
                    <a:pt x="6244" y="5003"/>
                    <a:pt x="6152" y="4665"/>
                  </a:cubicBezTo>
                  <a:cubicBezTo>
                    <a:pt x="6111" y="4357"/>
                    <a:pt x="5855" y="4152"/>
                    <a:pt x="5557" y="4152"/>
                  </a:cubicBezTo>
                  <a:lnTo>
                    <a:pt x="606" y="4152"/>
                  </a:lnTo>
                  <a:lnTo>
                    <a:pt x="606" y="2994"/>
                  </a:lnTo>
                  <a:lnTo>
                    <a:pt x="5342" y="2994"/>
                  </a:lnTo>
                  <a:cubicBezTo>
                    <a:pt x="5855" y="2994"/>
                    <a:pt x="6326" y="3209"/>
                    <a:pt x="6716" y="3547"/>
                  </a:cubicBezTo>
                  <a:cubicBezTo>
                    <a:pt x="6757" y="3614"/>
                    <a:pt x="6831" y="3647"/>
                    <a:pt x="6910" y="3647"/>
                  </a:cubicBezTo>
                  <a:cubicBezTo>
                    <a:pt x="6990" y="3647"/>
                    <a:pt x="7074" y="3614"/>
                    <a:pt x="7136" y="3547"/>
                  </a:cubicBezTo>
                  <a:cubicBezTo>
                    <a:pt x="7485" y="3209"/>
                    <a:pt x="7997" y="2994"/>
                    <a:pt x="8510" y="2994"/>
                  </a:cubicBezTo>
                  <a:close/>
                  <a:moveTo>
                    <a:pt x="5383" y="0"/>
                  </a:moveTo>
                  <a:cubicBezTo>
                    <a:pt x="5086" y="0"/>
                    <a:pt x="4922" y="52"/>
                    <a:pt x="4665" y="134"/>
                  </a:cubicBezTo>
                  <a:cubicBezTo>
                    <a:pt x="4665" y="134"/>
                    <a:pt x="4614" y="134"/>
                    <a:pt x="4573" y="175"/>
                  </a:cubicBezTo>
                  <a:cubicBezTo>
                    <a:pt x="3640" y="472"/>
                    <a:pt x="2615" y="646"/>
                    <a:pt x="1590" y="646"/>
                  </a:cubicBezTo>
                  <a:cubicBezTo>
                    <a:pt x="985" y="646"/>
                    <a:pt x="473" y="1159"/>
                    <a:pt x="473" y="1753"/>
                  </a:cubicBezTo>
                  <a:lnTo>
                    <a:pt x="473" y="2399"/>
                  </a:lnTo>
                  <a:lnTo>
                    <a:pt x="308" y="2399"/>
                  </a:lnTo>
                  <a:cubicBezTo>
                    <a:pt x="175" y="2399"/>
                    <a:pt x="1" y="2522"/>
                    <a:pt x="1" y="2697"/>
                  </a:cubicBezTo>
                  <a:lnTo>
                    <a:pt x="1" y="4450"/>
                  </a:lnTo>
                  <a:cubicBezTo>
                    <a:pt x="1" y="4614"/>
                    <a:pt x="175" y="4747"/>
                    <a:pt x="308" y="4747"/>
                  </a:cubicBezTo>
                  <a:lnTo>
                    <a:pt x="5557" y="4747"/>
                  </a:lnTo>
                  <a:cubicBezTo>
                    <a:pt x="5691" y="5382"/>
                    <a:pt x="6244" y="5854"/>
                    <a:pt x="6921" y="5854"/>
                  </a:cubicBezTo>
                  <a:cubicBezTo>
                    <a:pt x="7567" y="5854"/>
                    <a:pt x="8120" y="5382"/>
                    <a:pt x="8253" y="4747"/>
                  </a:cubicBezTo>
                  <a:lnTo>
                    <a:pt x="13502" y="4747"/>
                  </a:lnTo>
                  <a:cubicBezTo>
                    <a:pt x="13676" y="4747"/>
                    <a:pt x="13799" y="4614"/>
                    <a:pt x="13799" y="4450"/>
                  </a:cubicBezTo>
                  <a:lnTo>
                    <a:pt x="13799" y="2697"/>
                  </a:lnTo>
                  <a:cubicBezTo>
                    <a:pt x="13799" y="2522"/>
                    <a:pt x="13676" y="2399"/>
                    <a:pt x="13502" y="2399"/>
                  </a:cubicBezTo>
                  <a:lnTo>
                    <a:pt x="13328" y="2399"/>
                  </a:lnTo>
                  <a:lnTo>
                    <a:pt x="13328" y="1753"/>
                  </a:lnTo>
                  <a:cubicBezTo>
                    <a:pt x="13328" y="1159"/>
                    <a:pt x="12815" y="646"/>
                    <a:pt x="12180" y="646"/>
                  </a:cubicBezTo>
                  <a:cubicBezTo>
                    <a:pt x="11196" y="646"/>
                    <a:pt x="10170" y="472"/>
                    <a:pt x="9186" y="175"/>
                  </a:cubicBezTo>
                  <a:cubicBezTo>
                    <a:pt x="9186" y="134"/>
                    <a:pt x="9145" y="134"/>
                    <a:pt x="9104" y="134"/>
                  </a:cubicBezTo>
                  <a:cubicBezTo>
                    <a:pt x="8889" y="52"/>
                    <a:pt x="8715" y="0"/>
                    <a:pt x="8417" y="0"/>
                  </a:cubicBezTo>
                  <a:cubicBezTo>
                    <a:pt x="7782" y="0"/>
                    <a:pt x="7228" y="308"/>
                    <a:pt x="6880" y="821"/>
                  </a:cubicBezTo>
                  <a:cubicBezTo>
                    <a:pt x="6582" y="308"/>
                    <a:pt x="6029" y="0"/>
                    <a:pt x="538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4"/>
            <p:cNvSpPr/>
            <p:nvPr/>
          </p:nvSpPr>
          <p:spPr>
            <a:xfrm>
              <a:off x="2594238" y="1997450"/>
              <a:ext cx="154825" cy="150100"/>
            </a:xfrm>
            <a:custGeom>
              <a:rect b="b" l="l" r="r" t="t"/>
              <a:pathLst>
                <a:path extrusionOk="0" h="6004" w="6193">
                  <a:moveTo>
                    <a:pt x="1282" y="580"/>
                  </a:moveTo>
                  <a:cubicBezTo>
                    <a:pt x="1497" y="580"/>
                    <a:pt x="1712" y="621"/>
                    <a:pt x="2010" y="755"/>
                  </a:cubicBezTo>
                  <a:cubicBezTo>
                    <a:pt x="2184" y="837"/>
                    <a:pt x="2399" y="919"/>
                    <a:pt x="2563" y="1011"/>
                  </a:cubicBezTo>
                  <a:cubicBezTo>
                    <a:pt x="2307" y="1226"/>
                    <a:pt x="2051" y="1431"/>
                    <a:pt x="1794" y="1687"/>
                  </a:cubicBezTo>
                  <a:cubicBezTo>
                    <a:pt x="1579" y="1944"/>
                    <a:pt x="1323" y="2200"/>
                    <a:pt x="1159" y="2456"/>
                  </a:cubicBezTo>
                  <a:cubicBezTo>
                    <a:pt x="1025" y="2292"/>
                    <a:pt x="943" y="2077"/>
                    <a:pt x="861" y="1903"/>
                  </a:cubicBezTo>
                  <a:cubicBezTo>
                    <a:pt x="646" y="1349"/>
                    <a:pt x="646" y="919"/>
                    <a:pt x="861" y="714"/>
                  </a:cubicBezTo>
                  <a:cubicBezTo>
                    <a:pt x="943" y="621"/>
                    <a:pt x="1066" y="580"/>
                    <a:pt x="1282" y="580"/>
                  </a:cubicBezTo>
                  <a:close/>
                  <a:moveTo>
                    <a:pt x="4962" y="580"/>
                  </a:moveTo>
                  <a:cubicBezTo>
                    <a:pt x="5126" y="580"/>
                    <a:pt x="5300" y="621"/>
                    <a:pt x="5382" y="714"/>
                  </a:cubicBezTo>
                  <a:cubicBezTo>
                    <a:pt x="5557" y="919"/>
                    <a:pt x="5557" y="1349"/>
                    <a:pt x="5341" y="1903"/>
                  </a:cubicBezTo>
                  <a:cubicBezTo>
                    <a:pt x="5259" y="2077"/>
                    <a:pt x="5167" y="2292"/>
                    <a:pt x="5085" y="2456"/>
                  </a:cubicBezTo>
                  <a:cubicBezTo>
                    <a:pt x="4870" y="2200"/>
                    <a:pt x="4654" y="1944"/>
                    <a:pt x="4398" y="1687"/>
                  </a:cubicBezTo>
                  <a:cubicBezTo>
                    <a:pt x="4142" y="1431"/>
                    <a:pt x="3886" y="1226"/>
                    <a:pt x="3629" y="1011"/>
                  </a:cubicBezTo>
                  <a:cubicBezTo>
                    <a:pt x="3804" y="919"/>
                    <a:pt x="4019" y="837"/>
                    <a:pt x="4193" y="755"/>
                  </a:cubicBezTo>
                  <a:cubicBezTo>
                    <a:pt x="4490" y="621"/>
                    <a:pt x="4747" y="580"/>
                    <a:pt x="4962" y="580"/>
                  </a:cubicBezTo>
                  <a:close/>
                  <a:moveTo>
                    <a:pt x="3117" y="1349"/>
                  </a:moveTo>
                  <a:cubicBezTo>
                    <a:pt x="3424" y="1564"/>
                    <a:pt x="3722" y="1821"/>
                    <a:pt x="3978" y="2118"/>
                  </a:cubicBezTo>
                  <a:cubicBezTo>
                    <a:pt x="4275" y="2415"/>
                    <a:pt x="4531" y="2672"/>
                    <a:pt x="4747" y="2969"/>
                  </a:cubicBezTo>
                  <a:cubicBezTo>
                    <a:pt x="4531" y="3276"/>
                    <a:pt x="4275" y="3574"/>
                    <a:pt x="3978" y="3871"/>
                  </a:cubicBezTo>
                  <a:cubicBezTo>
                    <a:pt x="3722" y="4127"/>
                    <a:pt x="3424" y="4384"/>
                    <a:pt x="3117" y="4599"/>
                  </a:cubicBezTo>
                  <a:cubicBezTo>
                    <a:pt x="2819" y="4384"/>
                    <a:pt x="2522" y="4127"/>
                    <a:pt x="2225" y="3871"/>
                  </a:cubicBezTo>
                  <a:cubicBezTo>
                    <a:pt x="1969" y="3574"/>
                    <a:pt x="1712" y="3276"/>
                    <a:pt x="1497" y="2969"/>
                  </a:cubicBezTo>
                  <a:cubicBezTo>
                    <a:pt x="1712" y="2672"/>
                    <a:pt x="1969" y="2415"/>
                    <a:pt x="2225" y="2118"/>
                  </a:cubicBezTo>
                  <a:cubicBezTo>
                    <a:pt x="2522" y="1821"/>
                    <a:pt x="2819" y="1564"/>
                    <a:pt x="3117" y="1349"/>
                  </a:cubicBezTo>
                  <a:close/>
                  <a:moveTo>
                    <a:pt x="1159" y="3533"/>
                  </a:moveTo>
                  <a:cubicBezTo>
                    <a:pt x="1323" y="3789"/>
                    <a:pt x="1579" y="4045"/>
                    <a:pt x="1794" y="4302"/>
                  </a:cubicBezTo>
                  <a:cubicBezTo>
                    <a:pt x="2051" y="4507"/>
                    <a:pt x="2307" y="4763"/>
                    <a:pt x="2563" y="4937"/>
                  </a:cubicBezTo>
                  <a:cubicBezTo>
                    <a:pt x="2399" y="5070"/>
                    <a:pt x="2184" y="5152"/>
                    <a:pt x="2010" y="5234"/>
                  </a:cubicBezTo>
                  <a:cubicBezTo>
                    <a:pt x="1733" y="5342"/>
                    <a:pt x="1487" y="5396"/>
                    <a:pt x="1289" y="5396"/>
                  </a:cubicBezTo>
                  <a:cubicBezTo>
                    <a:pt x="1092" y="5396"/>
                    <a:pt x="943" y="5342"/>
                    <a:pt x="861" y="5234"/>
                  </a:cubicBezTo>
                  <a:cubicBezTo>
                    <a:pt x="646" y="5070"/>
                    <a:pt x="646" y="4640"/>
                    <a:pt x="861" y="4086"/>
                  </a:cubicBezTo>
                  <a:cubicBezTo>
                    <a:pt x="943" y="3912"/>
                    <a:pt x="1025" y="3697"/>
                    <a:pt x="1159" y="3533"/>
                  </a:cubicBezTo>
                  <a:close/>
                  <a:moveTo>
                    <a:pt x="5085" y="3533"/>
                  </a:moveTo>
                  <a:cubicBezTo>
                    <a:pt x="5167" y="3697"/>
                    <a:pt x="5259" y="3912"/>
                    <a:pt x="5341" y="4086"/>
                  </a:cubicBezTo>
                  <a:cubicBezTo>
                    <a:pt x="5557" y="4640"/>
                    <a:pt x="5557" y="5070"/>
                    <a:pt x="5382" y="5234"/>
                  </a:cubicBezTo>
                  <a:cubicBezTo>
                    <a:pt x="5275" y="5342"/>
                    <a:pt x="5116" y="5396"/>
                    <a:pt x="4915" y="5396"/>
                  </a:cubicBezTo>
                  <a:cubicBezTo>
                    <a:pt x="4713" y="5396"/>
                    <a:pt x="4470" y="5342"/>
                    <a:pt x="4193" y="5234"/>
                  </a:cubicBezTo>
                  <a:cubicBezTo>
                    <a:pt x="4019" y="5152"/>
                    <a:pt x="3804" y="5070"/>
                    <a:pt x="3629" y="4937"/>
                  </a:cubicBezTo>
                  <a:cubicBezTo>
                    <a:pt x="3886" y="4763"/>
                    <a:pt x="4142" y="4507"/>
                    <a:pt x="4398" y="4302"/>
                  </a:cubicBezTo>
                  <a:cubicBezTo>
                    <a:pt x="4654" y="4045"/>
                    <a:pt x="4870" y="3789"/>
                    <a:pt x="5085" y="3533"/>
                  </a:cubicBezTo>
                  <a:close/>
                  <a:moveTo>
                    <a:pt x="1300" y="1"/>
                  </a:moveTo>
                  <a:cubicBezTo>
                    <a:pt x="943" y="1"/>
                    <a:pt x="644" y="110"/>
                    <a:pt x="431" y="324"/>
                  </a:cubicBezTo>
                  <a:cubicBezTo>
                    <a:pt x="41" y="662"/>
                    <a:pt x="0" y="1308"/>
                    <a:pt x="298" y="2118"/>
                  </a:cubicBezTo>
                  <a:cubicBezTo>
                    <a:pt x="431" y="2415"/>
                    <a:pt x="605" y="2672"/>
                    <a:pt x="769" y="2969"/>
                  </a:cubicBezTo>
                  <a:cubicBezTo>
                    <a:pt x="605" y="3276"/>
                    <a:pt x="431" y="3574"/>
                    <a:pt x="298" y="3871"/>
                  </a:cubicBezTo>
                  <a:cubicBezTo>
                    <a:pt x="0" y="4640"/>
                    <a:pt x="41" y="5275"/>
                    <a:pt x="431" y="5665"/>
                  </a:cubicBezTo>
                  <a:cubicBezTo>
                    <a:pt x="646" y="5880"/>
                    <a:pt x="902" y="6003"/>
                    <a:pt x="1282" y="6003"/>
                  </a:cubicBezTo>
                  <a:cubicBezTo>
                    <a:pt x="1538" y="6003"/>
                    <a:pt x="1887" y="5921"/>
                    <a:pt x="2225" y="5788"/>
                  </a:cubicBezTo>
                  <a:cubicBezTo>
                    <a:pt x="2522" y="5665"/>
                    <a:pt x="2819" y="5532"/>
                    <a:pt x="3117" y="5327"/>
                  </a:cubicBezTo>
                  <a:cubicBezTo>
                    <a:pt x="3424" y="5532"/>
                    <a:pt x="3681" y="5665"/>
                    <a:pt x="3978" y="5788"/>
                  </a:cubicBezTo>
                  <a:cubicBezTo>
                    <a:pt x="4316" y="5921"/>
                    <a:pt x="4654" y="6003"/>
                    <a:pt x="4962" y="6003"/>
                  </a:cubicBezTo>
                  <a:cubicBezTo>
                    <a:pt x="5300" y="6003"/>
                    <a:pt x="5598" y="5880"/>
                    <a:pt x="5772" y="5665"/>
                  </a:cubicBezTo>
                  <a:cubicBezTo>
                    <a:pt x="6151" y="5275"/>
                    <a:pt x="6192" y="4640"/>
                    <a:pt x="5895" y="3871"/>
                  </a:cubicBezTo>
                  <a:cubicBezTo>
                    <a:pt x="5772" y="3574"/>
                    <a:pt x="5639" y="3276"/>
                    <a:pt x="5423" y="2969"/>
                  </a:cubicBezTo>
                  <a:cubicBezTo>
                    <a:pt x="5639" y="2672"/>
                    <a:pt x="5772" y="2415"/>
                    <a:pt x="5895" y="2118"/>
                  </a:cubicBezTo>
                  <a:cubicBezTo>
                    <a:pt x="6192" y="1308"/>
                    <a:pt x="6151" y="662"/>
                    <a:pt x="5772" y="324"/>
                  </a:cubicBezTo>
                  <a:cubicBezTo>
                    <a:pt x="5576" y="110"/>
                    <a:pt x="5288" y="1"/>
                    <a:pt x="4930" y="1"/>
                  </a:cubicBezTo>
                  <a:cubicBezTo>
                    <a:pt x="4652" y="1"/>
                    <a:pt x="4332" y="67"/>
                    <a:pt x="3978" y="201"/>
                  </a:cubicBezTo>
                  <a:cubicBezTo>
                    <a:pt x="3681" y="324"/>
                    <a:pt x="3424" y="457"/>
                    <a:pt x="3117" y="662"/>
                  </a:cubicBezTo>
                  <a:cubicBezTo>
                    <a:pt x="2819" y="457"/>
                    <a:pt x="2522" y="324"/>
                    <a:pt x="2225" y="201"/>
                  </a:cubicBezTo>
                  <a:cubicBezTo>
                    <a:pt x="1889" y="67"/>
                    <a:pt x="1577" y="1"/>
                    <a:pt x="130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4"/>
            <p:cNvSpPr/>
            <p:nvPr/>
          </p:nvSpPr>
          <p:spPr>
            <a:xfrm>
              <a:off x="2662663" y="2064225"/>
              <a:ext cx="18225" cy="15150"/>
            </a:xfrm>
            <a:custGeom>
              <a:rect b="b" l="l" r="r" t="t"/>
              <a:pathLst>
                <a:path extrusionOk="0" h="606" w="729">
                  <a:moveTo>
                    <a:pt x="339" y="1"/>
                  </a:moveTo>
                  <a:cubicBezTo>
                    <a:pt x="257" y="1"/>
                    <a:pt x="175" y="42"/>
                    <a:pt x="123" y="134"/>
                  </a:cubicBezTo>
                  <a:cubicBezTo>
                    <a:pt x="0" y="390"/>
                    <a:pt x="175" y="605"/>
                    <a:pt x="380" y="605"/>
                  </a:cubicBezTo>
                  <a:cubicBezTo>
                    <a:pt x="595" y="605"/>
                    <a:pt x="728" y="390"/>
                    <a:pt x="636" y="175"/>
                  </a:cubicBezTo>
                  <a:cubicBezTo>
                    <a:pt x="595" y="93"/>
                    <a:pt x="472"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64"/>
            <p:cNvSpPr/>
            <p:nvPr/>
          </p:nvSpPr>
          <p:spPr>
            <a:xfrm>
              <a:off x="2783363" y="1976825"/>
              <a:ext cx="18225" cy="14900"/>
            </a:xfrm>
            <a:custGeom>
              <a:rect b="b" l="l" r="r" t="t"/>
              <a:pathLst>
                <a:path extrusionOk="0" h="596" w="729">
                  <a:moveTo>
                    <a:pt x="339" y="1"/>
                  </a:moveTo>
                  <a:cubicBezTo>
                    <a:pt x="257" y="1"/>
                    <a:pt x="124" y="42"/>
                    <a:pt x="83" y="124"/>
                  </a:cubicBezTo>
                  <a:cubicBezTo>
                    <a:pt x="1" y="339"/>
                    <a:pt x="124" y="595"/>
                    <a:pt x="339" y="595"/>
                  </a:cubicBezTo>
                  <a:cubicBezTo>
                    <a:pt x="554" y="595"/>
                    <a:pt x="729" y="380"/>
                    <a:pt x="636" y="165"/>
                  </a:cubicBezTo>
                  <a:cubicBezTo>
                    <a:pt x="554" y="42"/>
                    <a:pt x="472"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4"/>
            <p:cNvSpPr/>
            <p:nvPr/>
          </p:nvSpPr>
          <p:spPr>
            <a:xfrm>
              <a:off x="2541938" y="2130600"/>
              <a:ext cx="19250" cy="14900"/>
            </a:xfrm>
            <a:custGeom>
              <a:rect b="b" l="l" r="r" t="t"/>
              <a:pathLst>
                <a:path extrusionOk="0" h="596" w="770">
                  <a:moveTo>
                    <a:pt x="339" y="1"/>
                  </a:moveTo>
                  <a:cubicBezTo>
                    <a:pt x="257" y="1"/>
                    <a:pt x="175" y="42"/>
                    <a:pt x="134" y="124"/>
                  </a:cubicBezTo>
                  <a:cubicBezTo>
                    <a:pt x="1" y="339"/>
                    <a:pt x="175" y="595"/>
                    <a:pt x="390" y="595"/>
                  </a:cubicBezTo>
                  <a:cubicBezTo>
                    <a:pt x="596" y="595"/>
                    <a:pt x="770" y="380"/>
                    <a:pt x="647" y="165"/>
                  </a:cubicBezTo>
                  <a:cubicBezTo>
                    <a:pt x="596" y="42"/>
                    <a:pt x="514" y="1"/>
                    <a:pt x="39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4"/>
            <p:cNvSpPr/>
            <p:nvPr/>
          </p:nvSpPr>
          <p:spPr>
            <a:xfrm>
              <a:off x="2520688" y="2031175"/>
              <a:ext cx="18200" cy="14875"/>
            </a:xfrm>
            <a:custGeom>
              <a:rect b="b" l="l" r="r" t="t"/>
              <a:pathLst>
                <a:path extrusionOk="0" h="595" w="728">
                  <a:moveTo>
                    <a:pt x="338" y="0"/>
                  </a:moveTo>
                  <a:cubicBezTo>
                    <a:pt x="256" y="0"/>
                    <a:pt x="164" y="82"/>
                    <a:pt x="123" y="174"/>
                  </a:cubicBezTo>
                  <a:cubicBezTo>
                    <a:pt x="0" y="390"/>
                    <a:pt x="123" y="595"/>
                    <a:pt x="379" y="595"/>
                  </a:cubicBezTo>
                  <a:cubicBezTo>
                    <a:pt x="554" y="595"/>
                    <a:pt x="728" y="390"/>
                    <a:pt x="636" y="174"/>
                  </a:cubicBezTo>
                  <a:cubicBezTo>
                    <a:pt x="595" y="82"/>
                    <a:pt x="472" y="0"/>
                    <a:pt x="37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4"/>
            <p:cNvSpPr/>
            <p:nvPr/>
          </p:nvSpPr>
          <p:spPr>
            <a:xfrm>
              <a:off x="2771588" y="2113425"/>
              <a:ext cx="19250" cy="14900"/>
            </a:xfrm>
            <a:custGeom>
              <a:rect b="b" l="l" r="r" t="t"/>
              <a:pathLst>
                <a:path extrusionOk="0" h="596" w="770">
                  <a:moveTo>
                    <a:pt x="380" y="1"/>
                  </a:moveTo>
                  <a:cubicBezTo>
                    <a:pt x="257" y="1"/>
                    <a:pt x="175" y="42"/>
                    <a:pt x="123" y="124"/>
                  </a:cubicBezTo>
                  <a:cubicBezTo>
                    <a:pt x="0" y="380"/>
                    <a:pt x="175" y="595"/>
                    <a:pt x="380" y="595"/>
                  </a:cubicBezTo>
                  <a:cubicBezTo>
                    <a:pt x="595" y="595"/>
                    <a:pt x="769" y="380"/>
                    <a:pt x="636" y="175"/>
                  </a:cubicBezTo>
                  <a:cubicBezTo>
                    <a:pt x="595" y="83"/>
                    <a:pt x="513" y="1"/>
                    <a:pt x="38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65"/>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712" name="Google Shape;712;p65"/>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
            </a:r>
            <a:r>
              <a:rPr b="1" lang="en"/>
              <a:t>o you have any questions?</a:t>
            </a:r>
            <a:endParaRPr b="1"/>
          </a:p>
          <a:p>
            <a:pPr indent="0" lvl="0" marL="0" rtl="0" algn="l">
              <a:spcBef>
                <a:spcPts val="0"/>
              </a:spcBef>
              <a:spcAft>
                <a:spcPts val="0"/>
              </a:spcAft>
              <a:buNone/>
            </a:pPr>
            <a:r>
              <a:rPr lang="en"/>
              <a:t>djbf</a:t>
            </a:r>
            <a:r>
              <a:rPr lang="en"/>
              <a:t>@ua.pt</a:t>
            </a:r>
            <a:endParaRPr/>
          </a:p>
          <a:p>
            <a:pPr indent="0" lvl="0" marL="0" rtl="0" algn="l">
              <a:spcBef>
                <a:spcPts val="0"/>
              </a:spcBef>
              <a:spcAft>
                <a:spcPts val="0"/>
              </a:spcAft>
              <a:buNone/>
            </a:pPr>
            <a:r>
              <a:rPr lang="en" u="sng">
                <a:solidFill>
                  <a:schemeClr val="hlink"/>
                </a:solidFill>
                <a:hlinkClick r:id="rId3"/>
              </a:rPr>
              <a:t>danielferreira011102.pages.dev</a:t>
            </a:r>
            <a:endParaRPr/>
          </a:p>
        </p:txBody>
      </p:sp>
      <p:sp>
        <p:nvSpPr>
          <p:cNvPr id="713" name="Google Shape;713;p65"/>
          <p:cNvSpPr txBox="1"/>
          <p:nvPr>
            <p:ph idx="12" type="sldNum"/>
          </p:nvPr>
        </p:nvSpPr>
        <p:spPr>
          <a:xfrm>
            <a:off x="8562150" y="4635750"/>
            <a:ext cx="5820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