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CE138-9A52-4307-AC2F-96FF30AA8A9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0F478-19A5-4636-BCDD-52E159D97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648A-026C-7F5F-75A6-345411F4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085EA-6448-FA3F-5705-A2C3F817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6957-E782-5324-353F-F20A8CA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9107-F85B-432C-8D70-9C799B6F8094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085B-AB97-71BB-0D18-9782C3E0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C59D-29C7-2C0B-7FA3-075A553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0B0B-333C-CAE2-4115-BA246C0C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F43E5-06CF-C186-268E-142CB407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01C5-0DE3-9E4E-A457-3659AB14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BE4-F5BF-4013-9CA7-84EDB063BA99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BFC9-8B29-69C5-28C6-2AE928AB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F060-7DCC-2E9F-8605-343662E4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82D4E-FDFB-FF7A-E700-C77C6B110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49799-3B1A-DE69-33F3-2ADE6B6A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FFBF-DC4A-0021-4F02-58543DA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37B2-8FD9-44DC-BA95-47C088D52137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7289-DB19-8EC9-92C6-146A129D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5CDA-B8AD-952E-AD53-863065CB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0137-A52F-FD54-BAEF-6D5FCD1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E8E4-440C-79D6-ABF4-27DA953C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59C5-57BF-4E00-9D27-2D2EBBEF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06C-852A-4E99-8DDA-56ACC05B2271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4E2C-2373-2812-9362-50D1DDF1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4D73-8FDE-3C4C-33C4-0C8772CB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C973-DF37-BE7F-4904-30D434C5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8BD9-8392-EF17-81A7-6CB7E286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549-59AC-17D3-9113-0AD19431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4D40-CCCA-4541-985B-4BCD9A55F9DF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4B6D-065B-97F3-AA2D-D68ECDF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66A0-D136-DADE-3A76-C0EDBC2E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24E7-5F01-3522-3B4F-6BC7B446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D1A6-948C-0A0B-825A-B14BAD8E7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E49E7-B76E-CD58-3377-7F9EC00A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2354-AB5E-D803-C4BF-C734D4A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49B-9D5D-423E-A37A-0D0B319462F8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92B3E-91C7-BA8C-D3E9-861B29B6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0213-E678-632E-0927-B47932EE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E9B6-E578-03F9-1657-E2ACD497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9D70-A1B5-1EF0-8669-E3B5E258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F80F-7EA1-B94A-F9EE-1F16C5CE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B1B53-DE24-6FA8-1CFE-9A9A011EB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2E2F9-8B89-3CA0-0807-BF6AB673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23E1B-02BB-4F71-E010-73504A6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3C3E-EAC5-441F-A9EC-FD8CBB40520B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5767E-73CB-E595-EB63-28F9D176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B3837-D508-0529-9A55-0F46FEFE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1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2362-6CD6-B7B7-F77F-72AA446D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0978-7A54-1563-A85B-F9F3576A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204-0076-465E-84CE-74542D4B58FE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9E301-2BB1-BD9F-ED52-0023A15D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E1EA0-A04B-2312-48FE-B2C0037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894BE-3317-19DC-7469-28FF59E3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D02E-9D9A-43C3-9505-DB0D7CEC702B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9BEF6-6657-EEA8-D91F-BEAE43E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5CCA6-4CA8-8E94-3869-B481B9C8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6E8-424E-CB7C-C4AD-6642390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8CAE-3F53-A5B9-D9B9-13B5F241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27A6-A219-23E9-9F96-987C100A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822FB-235F-5681-24E4-0B4835EE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AB6-069F-4F5F-A197-6ABCE28BECFA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E1B03-7336-65BA-BA44-08E3F411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4F1B1-F39C-4645-650C-218035BB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3010-4E88-1BA6-FB0A-18154CA0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8A02D-EF8A-45F2-E715-7A46E195B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1E568-5DF1-BFC6-E0CB-64B39F3C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52F8-CD62-78D2-940A-891669A9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DFD-216C-4AF2-86EE-AF751D214186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C2F3-48D9-E32B-F8E5-C21AED91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7D6E-F5F2-D73E-3E8C-D0AC850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3D752-750D-9468-DC78-CD230090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CAAA-E2AD-04A0-E0DE-1720465A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6FAB-1B99-ECC1-A2FC-B930043A7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DCAB-A550-47FC-871E-805EA3F0F693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A333-4902-597F-F83E-2E9FDBF5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195E-8594-9EB0-183C-C8F55A55C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860E-5423-43FF-AEBC-E6E98DB19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ideo" Target="https://www.youtube.com/embed/aPymw0M-1Fs?feature=oembed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D82-F0EA-8C7F-BE8E-4CB44AD12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8982"/>
            <a:ext cx="9144000" cy="1833563"/>
          </a:xfrm>
        </p:spPr>
        <p:txBody>
          <a:bodyPr/>
          <a:lstStyle/>
          <a:p>
            <a:r>
              <a:rPr lang="pt-PT" b="1" dirty="0">
                <a:latin typeface="Quicksand" pitchFamily="2" charset="0"/>
              </a:rPr>
              <a:t>SISTEMA DE GESTÃO DE TORNEIOS E-SPORTS</a:t>
            </a:r>
            <a:endParaRPr lang="en-US" b="1" dirty="0">
              <a:latin typeface="Quicksand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851E2-5AF5-B03A-A6B6-AA2A6B102EC9}"/>
              </a:ext>
            </a:extLst>
          </p:cNvPr>
          <p:cNvSpPr txBox="1">
            <a:spLocks/>
          </p:cNvSpPr>
          <p:nvPr/>
        </p:nvSpPr>
        <p:spPr>
          <a:xfrm>
            <a:off x="3487881" y="4331710"/>
            <a:ext cx="5216237" cy="791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>
                <a:latin typeface="Quicksand Light" pitchFamily="2" charset="0"/>
              </a:rPr>
              <a:t>Daniel Ferreira, 102885</a:t>
            </a:r>
          </a:p>
          <a:p>
            <a:r>
              <a:rPr lang="pt-PT" sz="2800" dirty="0">
                <a:latin typeface="Quicksand Light" pitchFamily="2" charset="0"/>
              </a:rPr>
              <a:t>Afonso Azevedo, 104272</a:t>
            </a:r>
            <a:endParaRPr lang="en-US" sz="2800" dirty="0">
              <a:latin typeface="Quicksand Light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E0F2A-046E-6910-EED9-86BFB2A5F76D}"/>
              </a:ext>
            </a:extLst>
          </p:cNvPr>
          <p:cNvSpPr txBox="1">
            <a:spLocks/>
          </p:cNvSpPr>
          <p:nvPr/>
        </p:nvSpPr>
        <p:spPr>
          <a:xfrm>
            <a:off x="1676400" y="3185462"/>
            <a:ext cx="9144000" cy="791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>
                <a:latin typeface="Quicksand" pitchFamily="2" charset="0"/>
              </a:rPr>
              <a:t>LICENCIATURA EM ENGENHARIA INFORMÁTICA</a:t>
            </a:r>
          </a:p>
          <a:p>
            <a:r>
              <a:rPr lang="en-US" sz="2800" dirty="0">
                <a:latin typeface="Quicksand" pitchFamily="2" charset="0"/>
              </a:rPr>
              <a:t>PROJETO FINAL BASE DE DADOS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B301-EB2A-AD62-DCEA-1105834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6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6F88-EC9A-D018-6B47-A1479E09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Quicksand" pitchFamily="2" charset="0"/>
              </a:rPr>
              <a:t>FASES </a:t>
            </a:r>
            <a:endParaRPr lang="en-US" b="1" dirty="0">
              <a:latin typeface="Quicksa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71B3-B285-9ADC-9156-AC6D7F86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18" y="1797916"/>
            <a:ext cx="11090564" cy="4256520"/>
          </a:xfrm>
        </p:spPr>
        <p:txBody>
          <a:bodyPr>
            <a:normAutofit/>
          </a:bodyPr>
          <a:lstStyle/>
          <a:p>
            <a:r>
              <a:rPr lang="pt-PT" sz="2400" dirty="0">
                <a:latin typeface="Quicksand" pitchFamily="2" charset="0"/>
              </a:rPr>
              <a:t>Análise de requisitos (Proposta do projeto)</a:t>
            </a:r>
          </a:p>
          <a:p>
            <a:endParaRPr lang="pt-PT" sz="2400" dirty="0">
              <a:latin typeface="Quicksand" pitchFamily="2" charset="0"/>
            </a:endParaRPr>
          </a:p>
          <a:p>
            <a:r>
              <a:rPr lang="pt-PT" sz="2400" dirty="0">
                <a:latin typeface="Quicksand" pitchFamily="2" charset="0"/>
              </a:rPr>
              <a:t>Desenvolvimento do desenho conceptual do sistema (Proposta do projeto)</a:t>
            </a:r>
          </a:p>
          <a:p>
            <a:pPr marL="0" indent="0">
              <a:buNone/>
            </a:pPr>
            <a:endParaRPr lang="pt-PT" sz="2400" dirty="0">
              <a:latin typeface="Quicksand" pitchFamily="2" charset="0"/>
            </a:endParaRPr>
          </a:p>
          <a:p>
            <a:r>
              <a:rPr lang="pt-PT" sz="2400" dirty="0">
                <a:latin typeface="Quicksand" pitchFamily="2" charset="0"/>
              </a:rPr>
              <a:t>Desenvolvimento dos </a:t>
            </a:r>
            <a:r>
              <a:rPr lang="pt-PT" sz="2400" dirty="0" err="1">
                <a:latin typeface="Quicksand" pitchFamily="2" charset="0"/>
              </a:rPr>
              <a:t>datasets</a:t>
            </a:r>
            <a:r>
              <a:rPr lang="pt-PT" sz="2400" dirty="0">
                <a:latin typeface="Quicksand" pitchFamily="2" charset="0"/>
              </a:rPr>
              <a:t> e geradores de records</a:t>
            </a:r>
          </a:p>
          <a:p>
            <a:endParaRPr lang="pt-PT" sz="2400" dirty="0">
              <a:latin typeface="Quicksand" pitchFamily="2" charset="0"/>
            </a:endParaRPr>
          </a:p>
          <a:p>
            <a:r>
              <a:rPr lang="pt-PT" sz="2400" dirty="0">
                <a:latin typeface="Quicksand" pitchFamily="2" charset="0"/>
              </a:rPr>
              <a:t>Desenvolvimento dos scripts SQL</a:t>
            </a:r>
          </a:p>
          <a:p>
            <a:pPr marL="0" indent="0">
              <a:buNone/>
            </a:pPr>
            <a:endParaRPr lang="pt-PT" sz="2400" dirty="0">
              <a:latin typeface="Quicksand" pitchFamily="2" charset="0"/>
            </a:endParaRPr>
          </a:p>
          <a:p>
            <a:r>
              <a:rPr lang="pt-PT" sz="2400" dirty="0">
                <a:latin typeface="Quicksand" pitchFamily="2" charset="0"/>
              </a:rPr>
              <a:t>Desenvolvimento dos </a:t>
            </a:r>
            <a:r>
              <a:rPr lang="pt-PT" sz="2400" dirty="0" err="1">
                <a:latin typeface="Quicksand" pitchFamily="2" charset="0"/>
              </a:rPr>
              <a:t>forms</a:t>
            </a:r>
            <a:r>
              <a:rPr lang="pt-PT" sz="2400" dirty="0">
                <a:latin typeface="Quicksand" pitchFamily="2" charset="0"/>
              </a:rPr>
              <a:t> (interface)</a:t>
            </a:r>
            <a:endParaRPr lang="en-US" sz="2400" dirty="0">
              <a:latin typeface="Quicksand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E4D2-A596-602D-B9CE-B32FB0B6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8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DEMO PROJETO BD">
            <a:hlinkClick r:id="" action="ppaction://media"/>
            <a:extLst>
              <a:ext uri="{FF2B5EF4-FFF2-40B4-BE49-F238E27FC236}">
                <a16:creationId xmlns:a16="http://schemas.microsoft.com/office/drawing/2014/main" id="{D5E701B7-160F-A393-3C08-C17B1A536271}"/>
              </a:ext>
            </a:extLst>
          </p:cNvPr>
          <p:cNvPicPr>
            <a:picLocks noRot="1" noChangeAspect="1"/>
          </p:cNvPicPr>
          <p:nvPr>
            <a:videoFile r:link="rId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5240"/>
            <a:ext cx="12192000" cy="6873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FC7EE-66CD-A5E3-4F2B-021EE53E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5CA05E-D1DC-D3E5-1F20-E4CF98E1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243249"/>
            <a:ext cx="10515600" cy="1325563"/>
          </a:xfrm>
        </p:spPr>
        <p:txBody>
          <a:bodyPr/>
          <a:lstStyle/>
          <a:p>
            <a:r>
              <a:rPr lang="pt-PT" b="1" dirty="0">
                <a:latin typeface="Quicksand" pitchFamily="2" charset="0"/>
              </a:rPr>
              <a:t>GERADORES DE RECORDS E NORMALIZAÇÃO</a:t>
            </a:r>
            <a:endParaRPr lang="en-US" b="1" dirty="0">
              <a:latin typeface="Quicksan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4B21D-BD63-51CF-26C3-1DDF0C54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82" y="1511453"/>
            <a:ext cx="6428509" cy="510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315AF4-8D54-48A0-9A12-8ECAB82B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934842"/>
            <a:ext cx="4880264" cy="4256520"/>
          </a:xfrm>
        </p:spPr>
        <p:txBody>
          <a:bodyPr>
            <a:normAutofit/>
          </a:bodyPr>
          <a:lstStyle/>
          <a:p>
            <a:r>
              <a:rPr lang="pt-PT" sz="2400" dirty="0">
                <a:latin typeface="Quicksand" pitchFamily="2" charset="0"/>
              </a:rPr>
              <a:t>Feitos em </a:t>
            </a:r>
            <a:r>
              <a:rPr lang="pt-PT" sz="2400" dirty="0" err="1">
                <a:latin typeface="Quicksand" pitchFamily="2" charset="0"/>
              </a:rPr>
              <a:t>python</a:t>
            </a:r>
            <a:endParaRPr lang="pt-PT" sz="2400" dirty="0">
              <a:latin typeface="Quicksand" pitchFamily="2" charset="0"/>
            </a:endParaRPr>
          </a:p>
          <a:p>
            <a:endParaRPr lang="pt-PT" sz="2400" dirty="0">
              <a:latin typeface="Quicksand" pitchFamily="2" charset="0"/>
            </a:endParaRPr>
          </a:p>
          <a:p>
            <a:r>
              <a:rPr lang="pt-PT" sz="2400" dirty="0">
                <a:latin typeface="Quicksand" pitchFamily="2" charset="0"/>
              </a:rPr>
              <a:t>Utilizando o módulo </a:t>
            </a:r>
            <a:r>
              <a:rPr lang="pt-PT" sz="2400" dirty="0" err="1">
                <a:latin typeface="Quicksand" pitchFamily="2" charset="0"/>
              </a:rPr>
              <a:t>pyodbc</a:t>
            </a:r>
            <a:endParaRPr lang="pt-PT" sz="2400" dirty="0">
              <a:latin typeface="Quicksand" pitchFamily="2" charset="0"/>
            </a:endParaRPr>
          </a:p>
          <a:p>
            <a:endParaRPr lang="pt-PT" sz="2400" dirty="0">
              <a:latin typeface="Quicksand" pitchFamily="2" charset="0"/>
            </a:endParaRPr>
          </a:p>
          <a:p>
            <a:r>
              <a:rPr lang="pt-PT" sz="2400" dirty="0" err="1">
                <a:latin typeface="Quicksand" pitchFamily="2" charset="0"/>
              </a:rPr>
              <a:t>Opearando</a:t>
            </a:r>
            <a:r>
              <a:rPr lang="pt-PT" sz="2400" dirty="0">
                <a:latin typeface="Quicksand" pitchFamily="2" charset="0"/>
              </a:rPr>
              <a:t> com DQL and DML</a:t>
            </a:r>
          </a:p>
          <a:p>
            <a:endParaRPr lang="pt-PT" sz="2400" dirty="0">
              <a:latin typeface="Quicksand" pitchFamily="2" charset="0"/>
            </a:endParaRPr>
          </a:p>
          <a:p>
            <a:r>
              <a:rPr lang="pt-PT" sz="2400" dirty="0">
                <a:latin typeface="Quicksand" pitchFamily="2" charset="0"/>
              </a:rPr>
              <a:t>Estrutura da BD </a:t>
            </a:r>
            <a:r>
              <a:rPr lang="pt-PT" sz="2400" dirty="0" err="1">
                <a:latin typeface="Quicksand" pitchFamily="2" charset="0"/>
              </a:rPr>
              <a:t>refatorada</a:t>
            </a:r>
            <a:endParaRPr lang="pt-PT" sz="2400" dirty="0">
              <a:latin typeface="Quicksand" pitchFamily="2" charset="0"/>
            </a:endParaRPr>
          </a:p>
          <a:p>
            <a:pPr marL="0" indent="0">
              <a:buNone/>
            </a:pPr>
            <a:endParaRPr lang="en-US" sz="2400" dirty="0">
              <a:latin typeface="Quicksand" pitchFamily="2" charset="0"/>
            </a:endParaRPr>
          </a:p>
          <a:p>
            <a:pPr marL="0" indent="0">
              <a:buNone/>
            </a:pPr>
            <a:endParaRPr lang="pt-PT" sz="2400" dirty="0">
              <a:latin typeface="Quicksand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A7925C-F777-7FDC-7990-85151D54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6C6677-E9E1-19CF-AAAD-870EE16313FD}"/>
              </a:ext>
            </a:extLst>
          </p:cNvPr>
          <p:cNvSpPr txBox="1">
            <a:spLocks/>
          </p:cNvSpPr>
          <p:nvPr/>
        </p:nvSpPr>
        <p:spPr>
          <a:xfrm>
            <a:off x="367434" y="118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Quicksand" pitchFamily="2" charset="0"/>
              </a:rPr>
              <a:t>UDFS, PROCEDURES</a:t>
            </a:r>
            <a:endParaRPr lang="en-US" b="1" dirty="0">
              <a:latin typeface="Quicksa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03875-AB66-021A-BFC5-B8509C9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1253819"/>
            <a:ext cx="3228107" cy="527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5E106A-4A97-2422-78EB-963242A0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8" y="1381776"/>
            <a:ext cx="5611611" cy="49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4FD0A-9FE4-CCFC-2D26-72BB7EC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6C6677-E9E1-19CF-AAAD-870EE16313FD}"/>
              </a:ext>
            </a:extLst>
          </p:cNvPr>
          <p:cNvSpPr txBox="1">
            <a:spLocks/>
          </p:cNvSpPr>
          <p:nvPr/>
        </p:nvSpPr>
        <p:spPr>
          <a:xfrm>
            <a:off x="367434" y="118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Quicksand" pitchFamily="2" charset="0"/>
              </a:rPr>
              <a:t>TRIGGER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484AC3-FC82-8483-1666-3F1F2F62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444121"/>
            <a:ext cx="8479847" cy="48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C8EFE-E1D4-0093-D057-CB78D67A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6C6677-E9E1-19CF-AAAD-870EE16313FD}"/>
              </a:ext>
            </a:extLst>
          </p:cNvPr>
          <p:cNvSpPr txBox="1">
            <a:spLocks/>
          </p:cNvSpPr>
          <p:nvPr/>
        </p:nvSpPr>
        <p:spPr>
          <a:xfrm>
            <a:off x="367434" y="118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Quicksand" pitchFamily="2" charset="0"/>
              </a:rPr>
              <a:t>INDEXES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3B5C87-6AB3-4F80-341A-B1A6C39A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2" y="1196686"/>
            <a:ext cx="8243455" cy="538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03342-5065-E611-BAA8-A2A40FD1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860E-5423-43FF-AEBC-E6E98DB19F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6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31600D49_BAA5_4F11_B523_0823AE3B197F&quot;,&quot;SourceFullName&quot;:&quot;https://www.youtube.com/embed/aPymw0M-1Fs?feature=oembed&quot;,&quot;LastUpdate&quot;:&quot;2022-06-22 11:52 PM&quot;,&quot;UpdatedBy&quot;:&quot;danie&quot;,&quot;IsLinked&quot;:false,&quot;IsBrokenLink&quot;:false,&quot;Type&quot;: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93</Words>
  <Application>Microsoft Office PowerPoint</Application>
  <PresentationFormat>Ecrã Panorâmico</PresentationFormat>
  <Paragraphs>33</Paragraphs>
  <Slides>7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Quicksand</vt:lpstr>
      <vt:lpstr>Quicksand Light</vt:lpstr>
      <vt:lpstr>Office Theme</vt:lpstr>
      <vt:lpstr>SISTEMA DE GESTÃO DE TORNEIOS E-SPORTS</vt:lpstr>
      <vt:lpstr>FASES </vt:lpstr>
      <vt:lpstr>Apresentação do PowerPoint</vt:lpstr>
      <vt:lpstr>GERADORES DE RECORDS E NORMALIZAÇÃO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TORNEIOS E-SPORTS</dc:title>
  <dc:creator>Daniel</dc:creator>
  <cp:lastModifiedBy>Leinad Nivalis</cp:lastModifiedBy>
  <cp:revision>3</cp:revision>
  <dcterms:created xsi:type="dcterms:W3CDTF">2022-06-22T21:47:03Z</dcterms:created>
  <dcterms:modified xsi:type="dcterms:W3CDTF">2022-06-23T15:18:59Z</dcterms:modified>
</cp:coreProperties>
</file>