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FCBE-B6C5-0405-0F56-034209118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24E26-BBCF-2CF4-0FA5-7817C4647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90AF9-0B7D-5552-F9C9-B1033E59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0620-EDE8-115C-4F7C-8A32E6AD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721E-2DCA-CDF0-3B45-B010E379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20C3-F6D6-B3E6-30D8-0121926F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7E2B7-D165-A409-B4F3-FA4932C21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F81B-4B1B-8E62-0807-E6F7F298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9464-68E8-5CA6-D918-C9C18F7D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11C5-ACF3-9257-50C5-8BD605EB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C04B5-247F-531E-7B20-76BA3118A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77CF6-77CF-6099-3964-90F3074CD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6BEFE-468B-0847-515A-526AA94D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6DC4-3004-8A80-7F61-BDB8748E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AF3E9-6FED-8AB5-6769-AF3F12E7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4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8CA5-1F9D-0FF4-B897-C3F5665C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49A7-7032-D19A-6F80-D8A15FCF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3C21-5715-8682-9D8A-C3982B65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E3C1-717E-2D62-691B-D40AFB54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8A44-FF44-1059-F998-32BA8ADA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0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412A-7335-2957-C9BD-BDF1E006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000C8-FDBC-2A2C-8ACE-4ED91FE4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ADCD6-87A0-4D09-3716-07E7DF8B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BA478-4F70-5BF5-5250-9AB47182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324D-F728-BB68-96B9-67543B1B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93A7-7E2D-48F7-FCF2-28D7E09E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1977-231F-214B-59ED-FC588E34A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DA49A-5AF9-8B52-3EAD-70DFC6DD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E8B2F-6341-C0EF-86D9-08BC7624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2ED4F-6450-9F9C-9C6E-79547492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0A21-5002-2EE7-D2E7-CE3914ED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D41B-E052-364D-2495-C89AE8F5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2DCBE-3B2D-84CC-C555-94E578FA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EFE5B-646A-4EFB-E318-B1ADE5C0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6198B-0E87-2177-D9AA-14C23C393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AA4B1-54A7-9EB2-A01A-1CD8221FD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BB397-0B27-CAB5-624E-C2489544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DC646-2326-703C-1673-D75F7C97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8BC72-4890-D85A-3211-28785464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7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6803-3E1B-38D0-F0D2-AECFF658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1BC7F-E499-3F34-42D3-311BF91A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A31B6-96A5-4A1F-AA80-41811331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22A34-B2B0-26C9-19D7-E04ADE34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3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C7600-B20A-A44D-ADA2-53C73901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F39A3-E892-84EE-032C-0204C097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E6762-EDAA-E284-F165-387EDF0C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4B8F-5826-A851-DF06-9EF83F3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4BAD-B6B8-FE52-274E-DF2B893D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C7A15-093C-2479-CC5B-4B6CF2DAE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F8567-530C-8853-2E4D-A99F6FF9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CB34C-1A22-E586-13C9-3424F3AC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1DA4-BB2F-EC06-25EF-76344C55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735E-2A4D-B5AD-5B12-5E335F53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1AA2E-850E-1D4F-B24A-36E8644CC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4BB26-82C7-17BC-687B-0E33379BA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42A92-4D8C-2DC9-F25D-42AC95C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F710-4C14-4116-B6D6-FC08D834648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806D4-C259-CB52-9528-B0495754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B9B3A-5AF4-FDA3-1488-B8A15C9B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8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94A74-79BE-6E19-BEE3-9A54D776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077C-B245-DE4C-EA90-D8B4EB9F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EF4E-C6C9-5776-E90B-8F89799A7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4F710-4C14-4116-B6D6-FC08D8346482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577E1-10A8-BB6B-2D56-980AC0A3A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4AFCA-EDDB-FD2C-6E7E-2A6E547F5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5DBC-3840-4DDA-9DAC-B2374684F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8993" y="2229633"/>
            <a:ext cx="6428105" cy="23987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5"/>
              </a:spcBef>
            </a:pPr>
            <a:r>
              <a:rPr sz="1400" spc="-25" dirty="0">
                <a:latin typeface="Arial MT"/>
                <a:cs typeface="Arial MT"/>
              </a:rPr>
              <a:t>DEPARTAMENTO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ELETRÓNICA,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TELECOMUNICAÇÕES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INFORMÁTICA</a:t>
            </a:r>
          </a:p>
          <a:p>
            <a:pPr marR="6985" algn="ctr">
              <a:lnSpc>
                <a:spcPts val="3345"/>
              </a:lnSpc>
            </a:pPr>
            <a:r>
              <a:rPr sz="2800" spc="-10" dirty="0">
                <a:latin typeface="Arial MT"/>
                <a:cs typeface="Arial MT"/>
              </a:rPr>
              <a:t>UNIVERSIDADE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AVEIRO</a:t>
            </a:r>
            <a:endParaRPr lang="pt-PT" sz="2800" spc="-40" dirty="0">
              <a:latin typeface="Arial MT"/>
              <a:cs typeface="Arial MT"/>
            </a:endParaRPr>
          </a:p>
          <a:p>
            <a:pPr marR="6985" algn="ctr">
              <a:lnSpc>
                <a:spcPts val="3345"/>
              </a:lnSpc>
            </a:pPr>
            <a:endParaRPr sz="2800" dirty="0">
              <a:latin typeface="Arial MT"/>
              <a:cs typeface="Arial MT"/>
            </a:endParaRPr>
          </a:p>
          <a:p>
            <a:pPr marR="2540" algn="ctr"/>
            <a:r>
              <a:rPr lang="pt-PT" b="1" spc="-5" dirty="0">
                <a:cs typeface="Calibri"/>
              </a:rPr>
              <a:t>APRESENTAÇÃO DE TÓPICOS DE APRENDIZAGEM AUTOMÁTICA</a:t>
            </a:r>
          </a:p>
          <a:p>
            <a:pPr marR="2540" algn="ctr">
              <a:lnSpc>
                <a:spcPts val="4265"/>
              </a:lnSpc>
            </a:pPr>
            <a:r>
              <a:rPr lang="pt-PT" sz="3600" b="1" dirty="0">
                <a:latin typeface="Calibri"/>
                <a:cs typeface="Calibri"/>
              </a:rPr>
              <a:t>BANK MARKETING DATASET</a:t>
            </a:r>
            <a:endParaRPr sz="3600" dirty="0">
              <a:latin typeface="Calibri"/>
              <a:cs typeface="Calibri"/>
            </a:endParaRPr>
          </a:p>
          <a:p>
            <a:pPr marR="6350" algn="ctr">
              <a:lnSpc>
                <a:spcPct val="100000"/>
              </a:lnSpc>
              <a:spcBef>
                <a:spcPts val="25"/>
              </a:spcBef>
            </a:pPr>
            <a:r>
              <a:rPr sz="3200" spc="-5" dirty="0">
                <a:latin typeface="Calibri"/>
                <a:cs typeface="Calibri"/>
              </a:rPr>
              <a:t>2022-2023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24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65860"/>
              </p:ext>
            </p:extLst>
          </p:nvPr>
        </p:nvGraphicFramePr>
        <p:xfrm>
          <a:off x="2775837" y="4986218"/>
          <a:ext cx="6633844" cy="740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ALEXANDRE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LIMA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GAZUR</a:t>
                      </a:r>
                    </a:p>
                  </a:txBody>
                  <a:tcPr marL="0" marR="0" marT="34290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102751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DANIEL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JORGE BERNARDO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FERREIRA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6350">
                      <a:solidFill>
                        <a:srgbClr val="A4A4A4"/>
                      </a:solidFill>
                      <a:prstDash val="solid"/>
                    </a:lnL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102885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6350">
                      <a:solidFill>
                        <a:srgbClr val="A4A4A4"/>
                      </a:solidFill>
                      <a:prstDash val="solid"/>
                    </a:lnR>
                    <a:lnT w="6350">
                      <a:solidFill>
                        <a:srgbClr val="A4A4A4"/>
                      </a:solidFill>
                      <a:prstDash val="solid"/>
                    </a:lnT>
                    <a:lnB w="63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125AAAA-E732-CAC3-E4CC-E6E6E279A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06" y="219297"/>
            <a:ext cx="1536787" cy="1652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801C7FBF-CA79-50AB-AB60-14CC47D79DCB}"/>
              </a:ext>
            </a:extLst>
          </p:cNvPr>
          <p:cNvSpPr txBox="1">
            <a:spLocks/>
          </p:cNvSpPr>
          <p:nvPr/>
        </p:nvSpPr>
        <p:spPr>
          <a:xfrm>
            <a:off x="11908535" y="6537756"/>
            <a:ext cx="2311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24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0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MT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</cp:revision>
  <dcterms:created xsi:type="dcterms:W3CDTF">2023-05-07T19:40:09Z</dcterms:created>
  <dcterms:modified xsi:type="dcterms:W3CDTF">2023-05-07T22:19:49Z</dcterms:modified>
</cp:coreProperties>
</file>