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Golos Text"/>
      <p:regular r:id="rId26"/>
      <p:bold r:id="rId27"/>
    </p:embeddedFont>
    <p:embeddedFont>
      <p:font typeface="Hanken Grotesk"/>
      <p:regular r:id="rId28"/>
      <p:bold r:id="rId29"/>
      <p:italic r:id="rId30"/>
      <p:boldItalic r:id="rId31"/>
    </p:embeddedFont>
    <p:embeddedFont>
      <p:font typeface="Golos Text Medium"/>
      <p:regular r:id="rId32"/>
      <p:bold r:id="rId33"/>
    </p:embeddedFont>
    <p:embeddedFont>
      <p:font typeface="Commissioner"/>
      <p:regular r:id="rId34"/>
      <p:bold r:id="rId35"/>
    </p:embeddedFont>
    <p:embeddedFont>
      <p:font typeface="Golos Text SemiBo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olosText-regular.fntdata"/><Relationship Id="rId25" Type="http://schemas.openxmlformats.org/officeDocument/2006/relationships/slide" Target="slides/slide21.xml"/><Relationship Id="rId28" Type="http://schemas.openxmlformats.org/officeDocument/2006/relationships/font" Target="fonts/HankenGrotesk-regular.fntdata"/><Relationship Id="rId27" Type="http://schemas.openxmlformats.org/officeDocument/2006/relationships/font" Target="fonts/GolosTex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ankenGrotes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ankenGrotesk-boldItalic.fntdata"/><Relationship Id="rId30" Type="http://schemas.openxmlformats.org/officeDocument/2006/relationships/font" Target="fonts/HankenGrotesk-italic.fntdata"/><Relationship Id="rId11" Type="http://schemas.openxmlformats.org/officeDocument/2006/relationships/slide" Target="slides/slide7.xml"/><Relationship Id="rId33" Type="http://schemas.openxmlformats.org/officeDocument/2006/relationships/font" Target="fonts/GolosTextMedium-bold.fntdata"/><Relationship Id="rId10" Type="http://schemas.openxmlformats.org/officeDocument/2006/relationships/slide" Target="slides/slide6.xml"/><Relationship Id="rId32" Type="http://schemas.openxmlformats.org/officeDocument/2006/relationships/font" Target="fonts/GolosTextMedium-regular.fntdata"/><Relationship Id="rId13" Type="http://schemas.openxmlformats.org/officeDocument/2006/relationships/slide" Target="slides/slide9.xml"/><Relationship Id="rId35" Type="http://schemas.openxmlformats.org/officeDocument/2006/relationships/font" Target="fonts/Commissioner-bold.fntdata"/><Relationship Id="rId12" Type="http://schemas.openxmlformats.org/officeDocument/2006/relationships/slide" Target="slides/slide8.xml"/><Relationship Id="rId34" Type="http://schemas.openxmlformats.org/officeDocument/2006/relationships/font" Target="fonts/Commissioner-regular.fntdata"/><Relationship Id="rId15" Type="http://schemas.openxmlformats.org/officeDocument/2006/relationships/slide" Target="slides/slide11.xml"/><Relationship Id="rId37" Type="http://schemas.openxmlformats.org/officeDocument/2006/relationships/font" Target="fonts/GolosTextSemiBold-bold.fntdata"/><Relationship Id="rId14" Type="http://schemas.openxmlformats.org/officeDocument/2006/relationships/slide" Target="slides/slide10.xml"/><Relationship Id="rId36" Type="http://schemas.openxmlformats.org/officeDocument/2006/relationships/font" Target="fonts/GolosTextSemiBo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47bfd1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47bfd1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98721e4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98721e4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99b67d8a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99b67d8a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99b67d8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199b67d8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99b67d8a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99b67d8a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99b67d8a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99b67d8a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99b67d8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199b67d8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99b67d8a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99b67d8a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99b67d8ae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99b67d8a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99b67d8a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199b67d8a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199b67d8a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199b67d8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99b67d8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99b67d8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Fazer aqui um recap rápido do que previamente tinhamos planeado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99b67d8a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99b67d8a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https://youtu.be/VLOrIUK-pnU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32b9ccab91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32b9ccab91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e1b981717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e1b981717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f145f2233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f145f2233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45f2233_1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45f2233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45f2233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45f2233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45f2233_1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45f2233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Task1: 1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Task2: 4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é prototipo é mais dificil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Task3: 1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Task4: 2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Task5: 4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a legenda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esqueceu-se de meter titulo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muita info especificar melhor as cenas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7416092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7416092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98721e4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98721e4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83" name="Google Shape;8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08" name="Google Shape;108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28" name="Google Shape;128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83084" y="44165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38" name="Google Shape;138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49" name="Google Shape;149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53" name="Google Shape;153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57" name="Google Shape;157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58" name="Google Shape;158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713125" y="1470325"/>
            <a:ext cx="4380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AutoNum type="arabicPeriod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AutoNum type="romanLcPeriod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66" name="Google Shape;16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74" name="Google Shape;174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83" name="Google Shape;183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90" name="Google Shape;190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91" name="Google Shape;191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94" name="Google Shape;194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2544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213" name="Google Shape;213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2" name="Google Shape;222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3" name="Google Shape;233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35" name="Google Shape;235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3" name="Google Shape;263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65" name="Google Shape;265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6" name="Google Shape;276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2" name="Google Shape;282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84" name="Google Shape;28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89" name="Google Shape;289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90" name="Google Shape;290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91" name="Google Shape;291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92" name="Google Shape;292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" name="Google Shape;294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305" name="Google Shape;305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6" name="Google Shape;46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55" name="Google Shape;55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62" name="Google Shape;62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71" name="Google Shape;71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ctrTitle"/>
          </p:nvPr>
        </p:nvSpPr>
        <p:spPr>
          <a:xfrm>
            <a:off x="713225" y="759300"/>
            <a:ext cx="50049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Open</a:t>
            </a:r>
            <a:r>
              <a:rPr b="1" lang="en" sz="4100"/>
              <a:t>LENS</a:t>
            </a:r>
            <a:endParaRPr b="1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Visualizing </a:t>
            </a:r>
            <a:r>
              <a:rPr lang="en" sz="2300">
                <a:solidFill>
                  <a:schemeClr val="accent1"/>
                </a:solidFill>
              </a:rPr>
              <a:t>scholarly knowledge </a:t>
            </a:r>
            <a:r>
              <a:rPr lang="en" sz="2300"/>
              <a:t>for University Students</a:t>
            </a:r>
            <a:endParaRPr sz="2300"/>
          </a:p>
        </p:txBody>
      </p:sp>
      <p:sp>
        <p:nvSpPr>
          <p:cNvPr id="313" name="Google Shape;313;p35"/>
          <p:cNvSpPr txBox="1"/>
          <p:nvPr>
            <p:ph idx="1" type="subTitle"/>
          </p:nvPr>
        </p:nvSpPr>
        <p:spPr>
          <a:xfrm>
            <a:off x="713225" y="3765275"/>
            <a:ext cx="28170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</a:t>
            </a:r>
            <a:r>
              <a:rPr lang="en" sz="1400"/>
              <a:t>Ferreira, 	102885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Rafael Matos</a:t>
            </a:r>
            <a:r>
              <a:rPr lang="en" sz="1400"/>
              <a:t>, 	</a:t>
            </a:r>
            <a:r>
              <a:rPr lang="en" sz="1400"/>
              <a:t>118390</a:t>
            </a:r>
            <a:endParaRPr sz="1400"/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713225" y="2299050"/>
            <a:ext cx="28170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Golos Text"/>
                <a:ea typeface="Golos Text"/>
                <a:cs typeface="Golos Text"/>
                <a:sym typeface="Golos Text"/>
              </a:rPr>
              <a:t>SPRINT 2</a:t>
            </a:r>
            <a:endParaRPr b="1"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INFORMATION VISUALIZATION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olos Text"/>
                <a:ea typeface="Golos Text"/>
                <a:cs typeface="Golos Text"/>
                <a:sym typeface="Golos Text"/>
              </a:rPr>
              <a:t>2024/2025</a:t>
            </a:r>
            <a:endParaRPr sz="14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547" y="3797375"/>
            <a:ext cx="3253629" cy="5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175" y="813225"/>
            <a:ext cx="19050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Technologies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498" name="Google Shape;498;p44"/>
          <p:cNvCxnSpPr/>
          <p:nvPr/>
        </p:nvCxnSpPr>
        <p:spPr>
          <a:xfrm rot="10800000">
            <a:off x="8860200" y="100"/>
            <a:ext cx="0" cy="26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4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4"/>
          <p:cNvSpPr txBox="1"/>
          <p:nvPr/>
        </p:nvSpPr>
        <p:spPr>
          <a:xfrm>
            <a:off x="1860250" y="4171175"/>
            <a:ext cx="72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D3.js</a:t>
            </a:r>
            <a:endParaRPr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6110772" y="4167875"/>
            <a:ext cx="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Svelte</a:t>
            </a:r>
            <a:endParaRPr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502" name="Google Shape;502;p44"/>
          <p:cNvPicPr preferRelativeResize="0"/>
          <p:nvPr/>
        </p:nvPicPr>
        <p:blipFill rotWithShape="1">
          <a:blip r:embed="rId3">
            <a:alphaModFix/>
          </a:blip>
          <a:srcRect b="18372" l="8844" r="8728" t="16152"/>
          <a:stretch/>
        </p:blipFill>
        <p:spPr>
          <a:xfrm>
            <a:off x="438850" y="1231200"/>
            <a:ext cx="7537149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45"/>
          <p:cNvSpPr txBox="1"/>
          <p:nvPr>
            <p:ph type="title"/>
          </p:nvPr>
        </p:nvSpPr>
        <p:spPr>
          <a:xfrm>
            <a:off x="1262175" y="794200"/>
            <a:ext cx="2769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Discover Universities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 txBox="1"/>
          <p:nvPr>
            <p:ph idx="1" type="subTitle"/>
          </p:nvPr>
        </p:nvSpPr>
        <p:spPr>
          <a:xfrm>
            <a:off x="1262175" y="1840600"/>
            <a:ext cx="29442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university </a:t>
            </a:r>
            <a:r>
              <a:rPr lang="en"/>
              <a:t>discovery</a:t>
            </a:r>
            <a:r>
              <a:rPr lang="en"/>
              <a:t> page let’s users search for the desired </a:t>
            </a:r>
            <a:r>
              <a:rPr lang="en"/>
              <a:t>universities.</a:t>
            </a:r>
            <a:endParaRPr/>
          </a:p>
        </p:txBody>
      </p:sp>
      <p:pic>
        <p:nvPicPr>
          <p:cNvPr id="510" name="Google Shape;5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75" y="980988"/>
            <a:ext cx="3773050" cy="318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200000" dist="19050">
              <a:srgbClr val="000000">
                <a:alpha val="50000"/>
              </a:srgbClr>
            </a:outerShdw>
          </a:effectLst>
        </p:spPr>
      </p:pic>
      <p:pic>
        <p:nvPicPr>
          <p:cNvPr id="511" name="Google Shape;511;p45"/>
          <p:cNvPicPr preferRelativeResize="0"/>
          <p:nvPr/>
        </p:nvPicPr>
        <p:blipFill rotWithShape="1">
          <a:blip r:embed="rId4">
            <a:alphaModFix/>
          </a:blip>
          <a:srcRect b="6060" l="1142" r="1172" t="13566"/>
          <a:stretch/>
        </p:blipFill>
        <p:spPr>
          <a:xfrm>
            <a:off x="1436775" y="2881325"/>
            <a:ext cx="2769602" cy="1281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46"/>
          <p:cNvSpPr txBox="1"/>
          <p:nvPr>
            <p:ph type="title"/>
          </p:nvPr>
        </p:nvSpPr>
        <p:spPr>
          <a:xfrm>
            <a:off x="1262175" y="794200"/>
            <a:ext cx="69924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It’s Easy to Compare!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6"/>
          <p:cNvPicPr preferRelativeResize="0"/>
          <p:nvPr/>
        </p:nvPicPr>
        <p:blipFill rotWithShape="1">
          <a:blip r:embed="rId3">
            <a:alphaModFix/>
          </a:blip>
          <a:srcRect b="5429" l="773" r="1263" t="13658"/>
          <a:stretch/>
        </p:blipFill>
        <p:spPr>
          <a:xfrm>
            <a:off x="1713713" y="1773100"/>
            <a:ext cx="5716576" cy="2654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47"/>
          <p:cNvSpPr txBox="1"/>
          <p:nvPr>
            <p:ph type="title"/>
          </p:nvPr>
        </p:nvSpPr>
        <p:spPr>
          <a:xfrm>
            <a:off x="1262175" y="794200"/>
            <a:ext cx="2769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Explore Page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 txBox="1"/>
          <p:nvPr>
            <p:ph idx="1" type="subTitle"/>
          </p:nvPr>
        </p:nvSpPr>
        <p:spPr>
          <a:xfrm>
            <a:off x="1262175" y="1476100"/>
            <a:ext cx="2944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explorer page normalizes search data to make comparisons between universities easier.</a:t>
            </a:r>
            <a:endParaRPr/>
          </a:p>
        </p:txBody>
      </p:sp>
      <p:pic>
        <p:nvPicPr>
          <p:cNvPr id="526" name="Google Shape;5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49" y="2917903"/>
            <a:ext cx="4024774" cy="17009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47"/>
          <p:cNvPicPr preferRelativeResize="0"/>
          <p:nvPr/>
        </p:nvPicPr>
        <p:blipFill rotWithShape="1">
          <a:blip r:embed="rId4">
            <a:alphaModFix/>
          </a:blip>
          <a:srcRect b="7108" l="713" r="1534" t="14435"/>
          <a:stretch/>
        </p:blipFill>
        <p:spPr>
          <a:xfrm>
            <a:off x="4439950" y="941400"/>
            <a:ext cx="4024776" cy="181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28" name="Google Shape;52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175" y="2917900"/>
            <a:ext cx="3059201" cy="1700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1262175" y="79420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University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Dashboard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534" name="Google Shape;534;p48"/>
          <p:cNvSpPr txBox="1"/>
          <p:nvPr>
            <p:ph idx="1" type="subTitle"/>
          </p:nvPr>
        </p:nvSpPr>
        <p:spPr>
          <a:xfrm>
            <a:off x="1262175" y="193330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university dashboard is a quick way to find all around information about a university.</a:t>
            </a:r>
            <a:endParaRPr/>
          </a:p>
        </p:txBody>
      </p:sp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48"/>
          <p:cNvPicPr preferRelativeResize="0"/>
          <p:nvPr/>
        </p:nvPicPr>
        <p:blipFill rotWithShape="1">
          <a:blip r:embed="rId3">
            <a:alphaModFix/>
          </a:blip>
          <a:srcRect b="13866" l="578" r="1353" t="13988"/>
          <a:stretch/>
        </p:blipFill>
        <p:spPr>
          <a:xfrm>
            <a:off x="4663650" y="986650"/>
            <a:ext cx="3580825" cy="1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7" name="Google Shape;5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25" y="2658275"/>
            <a:ext cx="3444350" cy="2228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8" name="Google Shape;53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375" y="3140525"/>
            <a:ext cx="3490276" cy="1750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>
            <p:ph idx="1" type="subTitle"/>
          </p:nvPr>
        </p:nvSpPr>
        <p:spPr>
          <a:xfrm>
            <a:off x="916200" y="1313275"/>
            <a:ext cx="7311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Jakob Nielsen's 10 Usability Heuristics for UI Design, using the severity rating scale proposed by Nielsen: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44" name="Google Shape;544;p49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4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Nielsen Heursistics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546" name="Google Shape;546;p49"/>
          <p:cNvSpPr txBox="1"/>
          <p:nvPr>
            <p:ph idx="1" type="subTitle"/>
          </p:nvPr>
        </p:nvSpPr>
        <p:spPr>
          <a:xfrm>
            <a:off x="2144375" y="2154325"/>
            <a:ext cx="59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don’t agree that this is a usability problem at all</a:t>
            </a:r>
            <a:endParaRPr sz="1200"/>
          </a:p>
        </p:txBody>
      </p:sp>
      <p:sp>
        <p:nvSpPr>
          <p:cNvPr id="547" name="Google Shape;547;p49"/>
          <p:cNvSpPr/>
          <p:nvPr/>
        </p:nvSpPr>
        <p:spPr>
          <a:xfrm>
            <a:off x="1075688" y="2678625"/>
            <a:ext cx="867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1075513" y="3202925"/>
            <a:ext cx="8670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1075700" y="3727213"/>
            <a:ext cx="867000" cy="3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49"/>
          <p:cNvSpPr/>
          <p:nvPr/>
        </p:nvSpPr>
        <p:spPr>
          <a:xfrm>
            <a:off x="1075688" y="4251500"/>
            <a:ext cx="867000" cy="393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1" name="Google Shape;551;p49"/>
          <p:cNvSpPr/>
          <p:nvPr/>
        </p:nvSpPr>
        <p:spPr>
          <a:xfrm>
            <a:off x="541400" y="1569532"/>
            <a:ext cx="328800" cy="1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9"/>
          <p:cNvSpPr/>
          <p:nvPr/>
        </p:nvSpPr>
        <p:spPr>
          <a:xfrm>
            <a:off x="1075525" y="2154325"/>
            <a:ext cx="867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49"/>
          <p:cNvSpPr txBox="1"/>
          <p:nvPr>
            <p:ph idx="1" type="subTitle"/>
          </p:nvPr>
        </p:nvSpPr>
        <p:spPr>
          <a:xfrm>
            <a:off x="2144375" y="2678625"/>
            <a:ext cx="59241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Cosmetic problem only: does not to be fixed unless extra time is available</a:t>
            </a:r>
            <a:endParaRPr sz="1200"/>
          </a:p>
        </p:txBody>
      </p:sp>
      <p:sp>
        <p:nvSpPr>
          <p:cNvPr id="554" name="Google Shape;554;p49"/>
          <p:cNvSpPr txBox="1"/>
          <p:nvPr>
            <p:ph idx="1" type="subTitle"/>
          </p:nvPr>
        </p:nvSpPr>
        <p:spPr>
          <a:xfrm>
            <a:off x="2144375" y="3202925"/>
            <a:ext cx="59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Minor usability problem: fixing this should be given low priority</a:t>
            </a:r>
            <a:endParaRPr sz="1200"/>
          </a:p>
        </p:txBody>
      </p:sp>
      <p:sp>
        <p:nvSpPr>
          <p:cNvPr id="555" name="Google Shape;555;p49"/>
          <p:cNvSpPr txBox="1"/>
          <p:nvPr>
            <p:ph idx="1" type="subTitle"/>
          </p:nvPr>
        </p:nvSpPr>
        <p:spPr>
          <a:xfrm>
            <a:off x="2144375" y="3727225"/>
            <a:ext cx="59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Major usability problem: important to fix, so should be given high priority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9"/>
          <p:cNvSpPr txBox="1"/>
          <p:nvPr>
            <p:ph idx="1" type="subTitle"/>
          </p:nvPr>
        </p:nvSpPr>
        <p:spPr>
          <a:xfrm>
            <a:off x="2144375" y="4251500"/>
            <a:ext cx="59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Usability catastrophe: imperative to fix this before product can be released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Evaluation (Part 1)</a:t>
            </a:r>
            <a:endParaRPr/>
          </a:p>
        </p:txBody>
      </p:sp>
      <p:sp>
        <p:nvSpPr>
          <p:cNvPr id="562" name="Google Shape;562;p50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0"/>
          <p:cNvSpPr txBox="1"/>
          <p:nvPr>
            <p:ph idx="1" type="body"/>
          </p:nvPr>
        </p:nvSpPr>
        <p:spPr>
          <a:xfrm>
            <a:off x="332225" y="1470325"/>
            <a:ext cx="4380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los Text Medium"/>
              <a:buAutoNum type="arabicPeriod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Visibility of System Status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issues found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Match Between System and the Real World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Issue</a:t>
            </a:r>
            <a:r>
              <a:rPr lang="en"/>
              <a:t>: OpenAlex’s autocomplete endpoint does not work as expected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Severity rating</a:t>
            </a:r>
            <a:r>
              <a:rPr lang="en"/>
              <a:t>: 4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User Control and Freedom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/>
              <a:t>N</a:t>
            </a:r>
            <a:r>
              <a:rPr lang="en"/>
              <a:t>o issues found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 txBox="1"/>
          <p:nvPr>
            <p:ph idx="1" type="body"/>
          </p:nvPr>
        </p:nvSpPr>
        <p:spPr>
          <a:xfrm>
            <a:off x="4713125" y="1470325"/>
            <a:ext cx="4380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los Text Medium"/>
              <a:buAutoNum type="arabicPeriod" startAt="4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Consistency and Standards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issues found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 startAt="4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Error Prevention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/>
              <a:t>No issues found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 startAt="4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Recognition Rather Than Recall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Issue</a:t>
            </a:r>
            <a:r>
              <a:rPr lang="en"/>
              <a:t>: The path to get to the help page is not clear.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Severity rating</a:t>
            </a:r>
            <a:r>
              <a:rPr lang="en"/>
              <a:t>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Evaluation (Part 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1"/>
          <p:cNvSpPr txBox="1"/>
          <p:nvPr>
            <p:ph idx="12" type="sldNum"/>
          </p:nvPr>
        </p:nvSpPr>
        <p:spPr>
          <a:xfrm>
            <a:off x="8483084" y="44927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51"/>
          <p:cNvSpPr txBox="1"/>
          <p:nvPr>
            <p:ph idx="1" type="body"/>
          </p:nvPr>
        </p:nvSpPr>
        <p:spPr>
          <a:xfrm>
            <a:off x="332225" y="1470325"/>
            <a:ext cx="4380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los Text Medium"/>
              <a:buAutoNum type="arabicPeriod" startAt="7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Flexibility and Efficiency of Use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issues found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 startAt="7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Aesthetic and Minimalist Design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Issue</a:t>
            </a:r>
            <a:r>
              <a:rPr lang="en"/>
              <a:t>: The circular bar chart may be too complex and not very intuitive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Severity rating:</a:t>
            </a:r>
            <a:r>
              <a:rPr lang="en"/>
              <a:t>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4713125" y="1470325"/>
            <a:ext cx="4380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olos Text Medium"/>
              <a:buAutoNum type="arabicPeriod" startAt="9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Help Users Recognize, Diagnose, and Recover from Errors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Issue</a:t>
            </a:r>
            <a:r>
              <a:rPr lang="en"/>
              <a:t>: </a:t>
            </a:r>
            <a:r>
              <a:rPr lang="en"/>
              <a:t>Insufficient information about error resolutio</a:t>
            </a:r>
            <a:r>
              <a:rPr lang="en"/>
              <a:t>n (just refresh)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Severity rating</a:t>
            </a:r>
            <a:r>
              <a:rPr lang="en"/>
              <a:t>: 2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Golos Text Medium"/>
              <a:buAutoNum type="arabicPeriod" startAt="9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Help and Documentation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Issue</a:t>
            </a:r>
            <a:r>
              <a:rPr lang="en"/>
              <a:t>: No documentation regarding the filter options in the main page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Severity rating</a:t>
            </a:r>
            <a:r>
              <a:rPr lang="en"/>
              <a:t>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"/>
          <p:cNvSpPr/>
          <p:nvPr/>
        </p:nvSpPr>
        <p:spPr>
          <a:xfrm>
            <a:off x="5182975" y="1546000"/>
            <a:ext cx="852900" cy="359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52"/>
          <p:cNvGrpSpPr/>
          <p:nvPr/>
        </p:nvGrpSpPr>
        <p:grpSpPr>
          <a:xfrm>
            <a:off x="-50" y="1546000"/>
            <a:ext cx="3955200" cy="3597600"/>
            <a:chOff x="-50" y="1546000"/>
            <a:chExt cx="3955200" cy="3597600"/>
          </a:xfrm>
        </p:grpSpPr>
        <p:sp>
          <p:nvSpPr>
            <p:cNvPr id="579" name="Google Shape;579;p52"/>
            <p:cNvSpPr/>
            <p:nvPr/>
          </p:nvSpPr>
          <p:spPr>
            <a:xfrm>
              <a:off x="948150" y="1546000"/>
              <a:ext cx="852900" cy="359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Google Shape;580;p52"/>
            <p:cNvCxnSpPr/>
            <p:nvPr/>
          </p:nvCxnSpPr>
          <p:spPr>
            <a:xfrm rot="10800000">
              <a:off x="-50" y="4876025"/>
              <a:ext cx="395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1" name="Google Shape;581;p5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Achieve Our Goals?</a:t>
            </a:r>
            <a:endParaRPr/>
          </a:p>
        </p:txBody>
      </p:sp>
      <p:sp>
        <p:nvSpPr>
          <p:cNvPr id="582" name="Google Shape;582;p52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web application to explore research trends and </a:t>
            </a:r>
            <a:r>
              <a:rPr lang="en"/>
              <a:t> </a:t>
            </a:r>
            <a:r>
              <a:rPr lang="en"/>
              <a:t>academic interests.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</a:t>
            </a:r>
            <a:endParaRPr/>
          </a:p>
        </p:txBody>
      </p:sp>
      <p:sp>
        <p:nvSpPr>
          <p:cNvPr id="584" name="Google Shape;584;p52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It addresses the need for accessible, research-focused information.</a:t>
            </a:r>
            <a:endParaRPr/>
          </a:p>
        </p:txBody>
      </p:sp>
      <p:sp>
        <p:nvSpPr>
          <p:cNvPr id="585" name="Google Shape;585;p52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586" name="Google Shape;586;p52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project through different metrics.</a:t>
            </a:r>
            <a:endParaRPr/>
          </a:p>
        </p:txBody>
      </p:sp>
      <p:sp>
        <p:nvSpPr>
          <p:cNvPr id="587" name="Google Shape;587;p52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88" name="Google Shape;588;p52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project completed following the proposed methodology.</a:t>
            </a:r>
            <a:endParaRPr/>
          </a:p>
        </p:txBody>
      </p:sp>
      <p:sp>
        <p:nvSpPr>
          <p:cNvPr id="589" name="Google Shape;589;p52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grpSp>
        <p:nvGrpSpPr>
          <p:cNvPr id="590" name="Google Shape;590;p52"/>
          <p:cNvGrpSpPr/>
          <p:nvPr/>
        </p:nvGrpSpPr>
        <p:grpSpPr>
          <a:xfrm>
            <a:off x="5334239" y="3515339"/>
            <a:ext cx="550372" cy="449298"/>
            <a:chOff x="2731881" y="2160610"/>
            <a:chExt cx="451347" cy="366415"/>
          </a:xfrm>
        </p:grpSpPr>
        <p:sp>
          <p:nvSpPr>
            <p:cNvPr id="591" name="Google Shape;591;p52"/>
            <p:cNvSpPr/>
            <p:nvPr/>
          </p:nvSpPr>
          <p:spPr>
            <a:xfrm>
              <a:off x="2731881" y="2160610"/>
              <a:ext cx="451347" cy="366415"/>
            </a:xfrm>
            <a:custGeom>
              <a:rect b="b" l="l" r="r" t="t"/>
              <a:pathLst>
                <a:path extrusionOk="0" h="8348" w="10283">
                  <a:moveTo>
                    <a:pt x="9150" y="309"/>
                  </a:moveTo>
                  <a:lnTo>
                    <a:pt x="9150" y="5400"/>
                  </a:lnTo>
                  <a:lnTo>
                    <a:pt x="7765" y="5400"/>
                  </a:lnTo>
                  <a:lnTo>
                    <a:pt x="7941" y="5312"/>
                  </a:lnTo>
                  <a:cubicBezTo>
                    <a:pt x="8007" y="5269"/>
                    <a:pt x="8051" y="5203"/>
                    <a:pt x="8051" y="5126"/>
                  </a:cubicBezTo>
                  <a:cubicBezTo>
                    <a:pt x="8051" y="5049"/>
                    <a:pt x="8007" y="4972"/>
                    <a:pt x="7941" y="4939"/>
                  </a:cubicBezTo>
                  <a:lnTo>
                    <a:pt x="7237" y="4554"/>
                  </a:lnTo>
                  <a:lnTo>
                    <a:pt x="8380" y="4554"/>
                  </a:lnTo>
                  <a:cubicBezTo>
                    <a:pt x="8468" y="4554"/>
                    <a:pt x="8534" y="4488"/>
                    <a:pt x="8534" y="4400"/>
                  </a:cubicBezTo>
                  <a:cubicBezTo>
                    <a:pt x="8534" y="4312"/>
                    <a:pt x="8468" y="4246"/>
                    <a:pt x="8380" y="4246"/>
                  </a:cubicBezTo>
                  <a:lnTo>
                    <a:pt x="6687" y="4246"/>
                  </a:lnTo>
                  <a:lnTo>
                    <a:pt x="5290" y="3487"/>
                  </a:lnTo>
                  <a:lnTo>
                    <a:pt x="5290" y="1244"/>
                  </a:lnTo>
                  <a:cubicBezTo>
                    <a:pt x="5290" y="727"/>
                    <a:pt x="5719" y="309"/>
                    <a:pt x="6236" y="309"/>
                  </a:cubicBezTo>
                  <a:close/>
                  <a:moveTo>
                    <a:pt x="836" y="1068"/>
                  </a:moveTo>
                  <a:lnTo>
                    <a:pt x="836" y="5422"/>
                  </a:lnTo>
                  <a:cubicBezTo>
                    <a:pt x="836" y="5576"/>
                    <a:pt x="957" y="5708"/>
                    <a:pt x="1122" y="5708"/>
                  </a:cubicBezTo>
                  <a:lnTo>
                    <a:pt x="3069" y="5708"/>
                  </a:lnTo>
                  <a:lnTo>
                    <a:pt x="3234" y="5796"/>
                  </a:lnTo>
                  <a:lnTo>
                    <a:pt x="3234" y="6280"/>
                  </a:lnTo>
                  <a:lnTo>
                    <a:pt x="946" y="6280"/>
                  </a:lnTo>
                  <a:cubicBezTo>
                    <a:pt x="583" y="6280"/>
                    <a:pt x="298" y="5983"/>
                    <a:pt x="298" y="5631"/>
                  </a:cubicBezTo>
                  <a:lnTo>
                    <a:pt x="298" y="1145"/>
                  </a:lnTo>
                  <a:cubicBezTo>
                    <a:pt x="298" y="1101"/>
                    <a:pt x="331" y="1068"/>
                    <a:pt x="374" y="1068"/>
                  </a:cubicBezTo>
                  <a:close/>
                  <a:moveTo>
                    <a:pt x="5147" y="3740"/>
                  </a:moveTo>
                  <a:cubicBezTo>
                    <a:pt x="5510" y="3949"/>
                    <a:pt x="7281" y="4917"/>
                    <a:pt x="7655" y="5126"/>
                  </a:cubicBezTo>
                  <a:lnTo>
                    <a:pt x="6203" y="5917"/>
                  </a:lnTo>
                  <a:lnTo>
                    <a:pt x="5246" y="5016"/>
                  </a:lnTo>
                  <a:cubicBezTo>
                    <a:pt x="5213" y="4988"/>
                    <a:pt x="5175" y="4974"/>
                    <a:pt x="5138" y="4974"/>
                  </a:cubicBezTo>
                  <a:cubicBezTo>
                    <a:pt x="5101" y="4974"/>
                    <a:pt x="5065" y="4988"/>
                    <a:pt x="5037" y="5016"/>
                  </a:cubicBezTo>
                  <a:cubicBezTo>
                    <a:pt x="4971" y="5082"/>
                    <a:pt x="4982" y="5170"/>
                    <a:pt x="5037" y="5236"/>
                  </a:cubicBezTo>
                  <a:lnTo>
                    <a:pt x="5928" y="6071"/>
                  </a:lnTo>
                  <a:lnTo>
                    <a:pt x="5142" y="6497"/>
                  </a:lnTo>
                  <a:lnTo>
                    <a:pt x="5142" y="6497"/>
                  </a:lnTo>
                  <a:lnTo>
                    <a:pt x="2640" y="5126"/>
                  </a:lnTo>
                  <a:cubicBezTo>
                    <a:pt x="3003" y="4917"/>
                    <a:pt x="4773" y="3949"/>
                    <a:pt x="5147" y="3740"/>
                  </a:cubicBezTo>
                  <a:close/>
                  <a:moveTo>
                    <a:pt x="1122" y="1"/>
                  </a:moveTo>
                  <a:cubicBezTo>
                    <a:pt x="957" y="1"/>
                    <a:pt x="836" y="133"/>
                    <a:pt x="836" y="287"/>
                  </a:cubicBezTo>
                  <a:lnTo>
                    <a:pt x="836" y="771"/>
                  </a:lnTo>
                  <a:lnTo>
                    <a:pt x="385" y="771"/>
                  </a:lnTo>
                  <a:cubicBezTo>
                    <a:pt x="166" y="771"/>
                    <a:pt x="1" y="936"/>
                    <a:pt x="1" y="1145"/>
                  </a:cubicBezTo>
                  <a:lnTo>
                    <a:pt x="1" y="5631"/>
                  </a:lnTo>
                  <a:cubicBezTo>
                    <a:pt x="1" y="6148"/>
                    <a:pt x="418" y="6577"/>
                    <a:pt x="946" y="6577"/>
                  </a:cubicBezTo>
                  <a:lnTo>
                    <a:pt x="3234" y="6577"/>
                  </a:lnTo>
                  <a:lnTo>
                    <a:pt x="3234" y="7622"/>
                  </a:lnTo>
                  <a:cubicBezTo>
                    <a:pt x="3234" y="7787"/>
                    <a:pt x="3344" y="7941"/>
                    <a:pt x="3498" y="8007"/>
                  </a:cubicBezTo>
                  <a:cubicBezTo>
                    <a:pt x="3960" y="8205"/>
                    <a:pt x="4421" y="8315"/>
                    <a:pt x="4883" y="8348"/>
                  </a:cubicBezTo>
                  <a:lnTo>
                    <a:pt x="4894" y="8348"/>
                  </a:lnTo>
                  <a:cubicBezTo>
                    <a:pt x="4971" y="8348"/>
                    <a:pt x="5037" y="8282"/>
                    <a:pt x="5037" y="8205"/>
                  </a:cubicBezTo>
                  <a:cubicBezTo>
                    <a:pt x="5048" y="8117"/>
                    <a:pt x="4982" y="8051"/>
                    <a:pt x="4894" y="8040"/>
                  </a:cubicBezTo>
                  <a:cubicBezTo>
                    <a:pt x="4476" y="8018"/>
                    <a:pt x="4037" y="7908"/>
                    <a:pt x="3608" y="7732"/>
                  </a:cubicBezTo>
                  <a:cubicBezTo>
                    <a:pt x="3564" y="7710"/>
                    <a:pt x="3531" y="7666"/>
                    <a:pt x="3531" y="7622"/>
                  </a:cubicBezTo>
                  <a:lnTo>
                    <a:pt x="3531" y="5961"/>
                  </a:lnTo>
                  <a:lnTo>
                    <a:pt x="5037" y="6786"/>
                  </a:lnTo>
                  <a:cubicBezTo>
                    <a:pt x="5070" y="6808"/>
                    <a:pt x="5103" y="6819"/>
                    <a:pt x="5136" y="6819"/>
                  </a:cubicBezTo>
                  <a:cubicBezTo>
                    <a:pt x="5180" y="6819"/>
                    <a:pt x="5213" y="6808"/>
                    <a:pt x="5246" y="6786"/>
                  </a:cubicBezTo>
                  <a:lnTo>
                    <a:pt x="6027" y="6357"/>
                  </a:lnTo>
                  <a:lnTo>
                    <a:pt x="6027" y="7413"/>
                  </a:lnTo>
                  <a:cubicBezTo>
                    <a:pt x="6027" y="7501"/>
                    <a:pt x="6093" y="7567"/>
                    <a:pt x="6181" y="7567"/>
                  </a:cubicBezTo>
                  <a:cubicBezTo>
                    <a:pt x="6258" y="7567"/>
                    <a:pt x="6335" y="7501"/>
                    <a:pt x="6335" y="7413"/>
                  </a:cubicBezTo>
                  <a:lnTo>
                    <a:pt x="6335" y="6192"/>
                  </a:lnTo>
                  <a:lnTo>
                    <a:pt x="6753" y="5961"/>
                  </a:lnTo>
                  <a:lnTo>
                    <a:pt x="6753" y="7622"/>
                  </a:lnTo>
                  <a:cubicBezTo>
                    <a:pt x="6753" y="7666"/>
                    <a:pt x="6720" y="7710"/>
                    <a:pt x="6676" y="7732"/>
                  </a:cubicBezTo>
                  <a:cubicBezTo>
                    <a:pt x="6269" y="7897"/>
                    <a:pt x="5873" y="8007"/>
                    <a:pt x="5477" y="8040"/>
                  </a:cubicBezTo>
                  <a:cubicBezTo>
                    <a:pt x="5389" y="8051"/>
                    <a:pt x="5334" y="8117"/>
                    <a:pt x="5334" y="8205"/>
                  </a:cubicBezTo>
                  <a:cubicBezTo>
                    <a:pt x="5345" y="8282"/>
                    <a:pt x="5411" y="8337"/>
                    <a:pt x="5488" y="8337"/>
                  </a:cubicBezTo>
                  <a:lnTo>
                    <a:pt x="5499" y="8337"/>
                  </a:lnTo>
                  <a:cubicBezTo>
                    <a:pt x="5928" y="8304"/>
                    <a:pt x="6357" y="8194"/>
                    <a:pt x="6786" y="8018"/>
                  </a:cubicBezTo>
                  <a:cubicBezTo>
                    <a:pt x="6951" y="7952"/>
                    <a:pt x="7050" y="7798"/>
                    <a:pt x="7050" y="7622"/>
                  </a:cubicBezTo>
                  <a:lnTo>
                    <a:pt x="7050" y="6577"/>
                  </a:lnTo>
                  <a:lnTo>
                    <a:pt x="9337" y="6577"/>
                  </a:lnTo>
                  <a:cubicBezTo>
                    <a:pt x="9865" y="6577"/>
                    <a:pt x="10283" y="6159"/>
                    <a:pt x="10283" y="5631"/>
                  </a:cubicBezTo>
                  <a:lnTo>
                    <a:pt x="10283" y="4510"/>
                  </a:lnTo>
                  <a:cubicBezTo>
                    <a:pt x="10283" y="4422"/>
                    <a:pt x="10217" y="4356"/>
                    <a:pt x="10129" y="4356"/>
                  </a:cubicBezTo>
                  <a:cubicBezTo>
                    <a:pt x="10052" y="4356"/>
                    <a:pt x="9986" y="4422"/>
                    <a:pt x="9986" y="4510"/>
                  </a:cubicBezTo>
                  <a:lnTo>
                    <a:pt x="9986" y="5631"/>
                  </a:lnTo>
                  <a:cubicBezTo>
                    <a:pt x="9986" y="5994"/>
                    <a:pt x="9689" y="6280"/>
                    <a:pt x="9337" y="6280"/>
                  </a:cubicBezTo>
                  <a:lnTo>
                    <a:pt x="7050" y="6280"/>
                  </a:lnTo>
                  <a:lnTo>
                    <a:pt x="7050" y="5796"/>
                  </a:lnTo>
                  <a:lnTo>
                    <a:pt x="7215" y="5708"/>
                  </a:lnTo>
                  <a:lnTo>
                    <a:pt x="9161" y="5708"/>
                  </a:lnTo>
                  <a:cubicBezTo>
                    <a:pt x="9315" y="5708"/>
                    <a:pt x="9447" y="5576"/>
                    <a:pt x="9447" y="5422"/>
                  </a:cubicBezTo>
                  <a:lnTo>
                    <a:pt x="9447" y="1068"/>
                  </a:lnTo>
                  <a:lnTo>
                    <a:pt x="9898" y="1068"/>
                  </a:lnTo>
                  <a:cubicBezTo>
                    <a:pt x="9942" y="1068"/>
                    <a:pt x="9986" y="1112"/>
                    <a:pt x="9986" y="1156"/>
                  </a:cubicBezTo>
                  <a:lnTo>
                    <a:pt x="9986" y="3905"/>
                  </a:lnTo>
                  <a:cubicBezTo>
                    <a:pt x="9986" y="3993"/>
                    <a:pt x="10052" y="4059"/>
                    <a:pt x="10129" y="4059"/>
                  </a:cubicBezTo>
                  <a:lnTo>
                    <a:pt x="10140" y="4059"/>
                  </a:lnTo>
                  <a:cubicBezTo>
                    <a:pt x="10217" y="4059"/>
                    <a:pt x="10283" y="3993"/>
                    <a:pt x="10283" y="3905"/>
                  </a:cubicBezTo>
                  <a:lnTo>
                    <a:pt x="10283" y="1145"/>
                  </a:lnTo>
                  <a:cubicBezTo>
                    <a:pt x="10283" y="936"/>
                    <a:pt x="10118" y="771"/>
                    <a:pt x="9909" y="771"/>
                  </a:cubicBezTo>
                  <a:lnTo>
                    <a:pt x="9458" y="771"/>
                  </a:lnTo>
                  <a:lnTo>
                    <a:pt x="9458" y="287"/>
                  </a:lnTo>
                  <a:cubicBezTo>
                    <a:pt x="9458" y="133"/>
                    <a:pt x="9326" y="1"/>
                    <a:pt x="9172" y="1"/>
                  </a:cubicBezTo>
                  <a:lnTo>
                    <a:pt x="6236" y="1"/>
                  </a:lnTo>
                  <a:cubicBezTo>
                    <a:pt x="5763" y="1"/>
                    <a:pt x="5356" y="265"/>
                    <a:pt x="5147" y="650"/>
                  </a:cubicBezTo>
                  <a:cubicBezTo>
                    <a:pt x="4938" y="265"/>
                    <a:pt x="4520" y="1"/>
                    <a:pt x="4048" y="1"/>
                  </a:cubicBezTo>
                  <a:lnTo>
                    <a:pt x="2200" y="1"/>
                  </a:lnTo>
                  <a:cubicBezTo>
                    <a:pt x="2123" y="1"/>
                    <a:pt x="2057" y="67"/>
                    <a:pt x="2057" y="155"/>
                  </a:cubicBezTo>
                  <a:cubicBezTo>
                    <a:pt x="2057" y="243"/>
                    <a:pt x="2123" y="309"/>
                    <a:pt x="2200" y="309"/>
                  </a:cubicBezTo>
                  <a:lnTo>
                    <a:pt x="4048" y="309"/>
                  </a:lnTo>
                  <a:cubicBezTo>
                    <a:pt x="4575" y="309"/>
                    <a:pt x="4993" y="727"/>
                    <a:pt x="4993" y="1244"/>
                  </a:cubicBezTo>
                  <a:lnTo>
                    <a:pt x="4993" y="3487"/>
                  </a:lnTo>
                  <a:lnTo>
                    <a:pt x="3597" y="4246"/>
                  </a:lnTo>
                  <a:lnTo>
                    <a:pt x="1903" y="4246"/>
                  </a:lnTo>
                  <a:cubicBezTo>
                    <a:pt x="1815" y="4246"/>
                    <a:pt x="1749" y="4312"/>
                    <a:pt x="1749" y="4400"/>
                  </a:cubicBezTo>
                  <a:cubicBezTo>
                    <a:pt x="1749" y="4488"/>
                    <a:pt x="1815" y="4554"/>
                    <a:pt x="1903" y="4554"/>
                  </a:cubicBezTo>
                  <a:lnTo>
                    <a:pt x="3058" y="4554"/>
                  </a:lnTo>
                  <a:lnTo>
                    <a:pt x="2343" y="4939"/>
                  </a:lnTo>
                  <a:cubicBezTo>
                    <a:pt x="2277" y="4972"/>
                    <a:pt x="2233" y="5049"/>
                    <a:pt x="2233" y="5126"/>
                  </a:cubicBezTo>
                  <a:cubicBezTo>
                    <a:pt x="2233" y="5203"/>
                    <a:pt x="2277" y="5269"/>
                    <a:pt x="2343" y="5312"/>
                  </a:cubicBezTo>
                  <a:lnTo>
                    <a:pt x="2519" y="5400"/>
                  </a:lnTo>
                  <a:lnTo>
                    <a:pt x="1133" y="5400"/>
                  </a:lnTo>
                  <a:lnTo>
                    <a:pt x="1133" y="309"/>
                  </a:lnTo>
                  <a:lnTo>
                    <a:pt x="1606" y="309"/>
                  </a:lnTo>
                  <a:cubicBezTo>
                    <a:pt x="1683" y="309"/>
                    <a:pt x="1749" y="232"/>
                    <a:pt x="1749" y="155"/>
                  </a:cubicBezTo>
                  <a:cubicBezTo>
                    <a:pt x="1749" y="67"/>
                    <a:pt x="1683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2991592" y="2211306"/>
              <a:ext cx="114911" cy="13563"/>
            </a:xfrm>
            <a:custGeom>
              <a:rect b="b" l="l" r="r" t="t"/>
              <a:pathLst>
                <a:path extrusionOk="0" h="309" w="2618">
                  <a:moveTo>
                    <a:pt x="143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43" y="309"/>
                  </a:cubicBezTo>
                  <a:lnTo>
                    <a:pt x="2463" y="309"/>
                  </a:lnTo>
                  <a:cubicBezTo>
                    <a:pt x="2551" y="309"/>
                    <a:pt x="2617" y="243"/>
                    <a:pt x="2617" y="155"/>
                  </a:cubicBezTo>
                  <a:cubicBezTo>
                    <a:pt x="2617" y="67"/>
                    <a:pt x="2551" y="1"/>
                    <a:pt x="2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2991592" y="2256690"/>
              <a:ext cx="114911" cy="13080"/>
            </a:xfrm>
            <a:custGeom>
              <a:rect b="b" l="l" r="r" t="t"/>
              <a:pathLst>
                <a:path extrusionOk="0" h="298" w="2618">
                  <a:moveTo>
                    <a:pt x="143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54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2991592" y="2302075"/>
              <a:ext cx="114911" cy="13036"/>
            </a:xfrm>
            <a:custGeom>
              <a:rect b="b" l="l" r="r" t="t"/>
              <a:pathLst>
                <a:path extrusionOk="0" h="297" w="2618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43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2808648" y="2211306"/>
              <a:ext cx="115393" cy="13563"/>
            </a:xfrm>
            <a:custGeom>
              <a:rect b="b" l="l" r="r" t="t"/>
              <a:pathLst>
                <a:path extrusionOk="0" h="309" w="2629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54" y="309"/>
                  </a:cubicBezTo>
                  <a:lnTo>
                    <a:pt x="2475" y="309"/>
                  </a:lnTo>
                  <a:cubicBezTo>
                    <a:pt x="2562" y="309"/>
                    <a:pt x="2628" y="243"/>
                    <a:pt x="2628" y="155"/>
                  </a:cubicBezTo>
                  <a:cubicBezTo>
                    <a:pt x="2628" y="67"/>
                    <a:pt x="2562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2808648" y="2256690"/>
              <a:ext cx="115393" cy="13080"/>
            </a:xfrm>
            <a:custGeom>
              <a:rect b="b" l="l" r="r" t="t"/>
              <a:pathLst>
                <a:path extrusionOk="0" h="298" w="2629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54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2808648" y="2302075"/>
              <a:ext cx="115393" cy="13036"/>
            </a:xfrm>
            <a:custGeom>
              <a:rect b="b" l="l" r="r" t="t"/>
              <a:pathLst>
                <a:path extrusionOk="0" h="297" w="2629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43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52"/>
          <p:cNvGrpSpPr/>
          <p:nvPr/>
        </p:nvGrpSpPr>
        <p:grpSpPr>
          <a:xfrm>
            <a:off x="5335112" y="1805193"/>
            <a:ext cx="548625" cy="540313"/>
            <a:chOff x="5739031" y="4143974"/>
            <a:chExt cx="455253" cy="451390"/>
          </a:xfrm>
        </p:grpSpPr>
        <p:sp>
          <p:nvSpPr>
            <p:cNvPr id="599" name="Google Shape;599;p52"/>
            <p:cNvSpPr/>
            <p:nvPr/>
          </p:nvSpPr>
          <p:spPr>
            <a:xfrm>
              <a:off x="5739031" y="4408031"/>
              <a:ext cx="455253" cy="187333"/>
            </a:xfrm>
            <a:custGeom>
              <a:rect b="b" l="l" r="r" t="t"/>
              <a:pathLst>
                <a:path extrusionOk="0" h="4268" w="10372">
                  <a:moveTo>
                    <a:pt x="408" y="0"/>
                  </a:moveTo>
                  <a:cubicBezTo>
                    <a:pt x="177" y="0"/>
                    <a:pt x="1" y="187"/>
                    <a:pt x="1" y="418"/>
                  </a:cubicBezTo>
                  <a:lnTo>
                    <a:pt x="1" y="1210"/>
                  </a:lnTo>
                  <a:cubicBezTo>
                    <a:pt x="1" y="1298"/>
                    <a:pt x="67" y="1364"/>
                    <a:pt x="144" y="1364"/>
                  </a:cubicBezTo>
                  <a:cubicBezTo>
                    <a:pt x="232" y="1364"/>
                    <a:pt x="298" y="1298"/>
                    <a:pt x="298" y="1210"/>
                  </a:cubicBezTo>
                  <a:lnTo>
                    <a:pt x="298" y="418"/>
                  </a:lnTo>
                  <a:cubicBezTo>
                    <a:pt x="298" y="352"/>
                    <a:pt x="353" y="308"/>
                    <a:pt x="408" y="308"/>
                  </a:cubicBezTo>
                  <a:lnTo>
                    <a:pt x="1980" y="308"/>
                  </a:lnTo>
                  <a:cubicBezTo>
                    <a:pt x="2046" y="308"/>
                    <a:pt x="2090" y="352"/>
                    <a:pt x="2090" y="418"/>
                  </a:cubicBezTo>
                  <a:lnTo>
                    <a:pt x="2090" y="3860"/>
                  </a:lnTo>
                  <a:cubicBezTo>
                    <a:pt x="2090" y="3915"/>
                    <a:pt x="2046" y="3970"/>
                    <a:pt x="1980" y="3970"/>
                  </a:cubicBezTo>
                  <a:lnTo>
                    <a:pt x="408" y="3970"/>
                  </a:lnTo>
                  <a:cubicBezTo>
                    <a:pt x="353" y="3970"/>
                    <a:pt x="298" y="3915"/>
                    <a:pt x="298" y="3860"/>
                  </a:cubicBezTo>
                  <a:lnTo>
                    <a:pt x="298" y="1815"/>
                  </a:lnTo>
                  <a:cubicBezTo>
                    <a:pt x="298" y="1727"/>
                    <a:pt x="232" y="1661"/>
                    <a:pt x="144" y="1661"/>
                  </a:cubicBezTo>
                  <a:cubicBezTo>
                    <a:pt x="67" y="1661"/>
                    <a:pt x="1" y="1727"/>
                    <a:pt x="1" y="1815"/>
                  </a:cubicBezTo>
                  <a:lnTo>
                    <a:pt x="1" y="3860"/>
                  </a:lnTo>
                  <a:cubicBezTo>
                    <a:pt x="1" y="4091"/>
                    <a:pt x="177" y="4267"/>
                    <a:pt x="408" y="4267"/>
                  </a:cubicBezTo>
                  <a:lnTo>
                    <a:pt x="1980" y="4267"/>
                  </a:lnTo>
                  <a:cubicBezTo>
                    <a:pt x="2211" y="4267"/>
                    <a:pt x="2387" y="4091"/>
                    <a:pt x="2387" y="3860"/>
                  </a:cubicBezTo>
                  <a:lnTo>
                    <a:pt x="2387" y="3706"/>
                  </a:lnTo>
                  <a:lnTo>
                    <a:pt x="2838" y="3893"/>
                  </a:lnTo>
                  <a:cubicBezTo>
                    <a:pt x="3377" y="4113"/>
                    <a:pt x="3938" y="4223"/>
                    <a:pt x="4499" y="4223"/>
                  </a:cubicBezTo>
                  <a:cubicBezTo>
                    <a:pt x="4994" y="4223"/>
                    <a:pt x="5488" y="4135"/>
                    <a:pt x="5961" y="3970"/>
                  </a:cubicBezTo>
                  <a:lnTo>
                    <a:pt x="7787" y="3322"/>
                  </a:lnTo>
                  <a:cubicBezTo>
                    <a:pt x="7875" y="3300"/>
                    <a:pt x="7908" y="3212"/>
                    <a:pt x="7886" y="3135"/>
                  </a:cubicBezTo>
                  <a:cubicBezTo>
                    <a:pt x="7860" y="3075"/>
                    <a:pt x="7802" y="3036"/>
                    <a:pt x="7742" y="3036"/>
                  </a:cubicBezTo>
                  <a:cubicBezTo>
                    <a:pt x="7724" y="3036"/>
                    <a:pt x="7706" y="3039"/>
                    <a:pt x="7688" y="3047"/>
                  </a:cubicBezTo>
                  <a:lnTo>
                    <a:pt x="5862" y="3684"/>
                  </a:lnTo>
                  <a:cubicBezTo>
                    <a:pt x="5419" y="3839"/>
                    <a:pt x="4956" y="3916"/>
                    <a:pt x="4495" y="3916"/>
                  </a:cubicBezTo>
                  <a:cubicBezTo>
                    <a:pt x="3972" y="3916"/>
                    <a:pt x="3450" y="3817"/>
                    <a:pt x="2959" y="3618"/>
                  </a:cubicBezTo>
                  <a:lnTo>
                    <a:pt x="2387" y="3388"/>
                  </a:lnTo>
                  <a:lnTo>
                    <a:pt x="2387" y="1012"/>
                  </a:lnTo>
                  <a:lnTo>
                    <a:pt x="3443" y="484"/>
                  </a:lnTo>
                  <a:cubicBezTo>
                    <a:pt x="3623" y="394"/>
                    <a:pt x="3819" y="350"/>
                    <a:pt x="4015" y="350"/>
                  </a:cubicBezTo>
                  <a:cubicBezTo>
                    <a:pt x="4249" y="350"/>
                    <a:pt x="4482" y="413"/>
                    <a:pt x="4686" y="539"/>
                  </a:cubicBezTo>
                  <a:lnTo>
                    <a:pt x="5378" y="957"/>
                  </a:lnTo>
                  <a:cubicBezTo>
                    <a:pt x="5623" y="1104"/>
                    <a:pt x="5902" y="1181"/>
                    <a:pt x="6177" y="1181"/>
                  </a:cubicBezTo>
                  <a:cubicBezTo>
                    <a:pt x="6211" y="1181"/>
                    <a:pt x="6246" y="1180"/>
                    <a:pt x="6280" y="1177"/>
                  </a:cubicBezTo>
                  <a:lnTo>
                    <a:pt x="6874" y="1133"/>
                  </a:lnTo>
                  <a:cubicBezTo>
                    <a:pt x="6887" y="1132"/>
                    <a:pt x="6899" y="1131"/>
                    <a:pt x="6911" y="1131"/>
                  </a:cubicBezTo>
                  <a:cubicBezTo>
                    <a:pt x="6995" y="1131"/>
                    <a:pt x="7071" y="1163"/>
                    <a:pt x="7138" y="1221"/>
                  </a:cubicBezTo>
                  <a:cubicBezTo>
                    <a:pt x="7215" y="1287"/>
                    <a:pt x="7248" y="1386"/>
                    <a:pt x="7248" y="1485"/>
                  </a:cubicBezTo>
                  <a:cubicBezTo>
                    <a:pt x="7248" y="1650"/>
                    <a:pt x="7127" y="1804"/>
                    <a:pt x="6962" y="1826"/>
                  </a:cubicBezTo>
                  <a:lnTo>
                    <a:pt x="6951" y="1826"/>
                  </a:lnTo>
                  <a:lnTo>
                    <a:pt x="5708" y="2046"/>
                  </a:lnTo>
                  <a:cubicBezTo>
                    <a:pt x="5527" y="2079"/>
                    <a:pt x="5343" y="2095"/>
                    <a:pt x="5157" y="2095"/>
                  </a:cubicBezTo>
                  <a:cubicBezTo>
                    <a:pt x="4972" y="2095"/>
                    <a:pt x="4785" y="2079"/>
                    <a:pt x="4598" y="2046"/>
                  </a:cubicBezTo>
                  <a:lnTo>
                    <a:pt x="4114" y="1958"/>
                  </a:lnTo>
                  <a:cubicBezTo>
                    <a:pt x="4107" y="1957"/>
                    <a:pt x="4101" y="1956"/>
                    <a:pt x="4094" y="1956"/>
                  </a:cubicBezTo>
                  <a:cubicBezTo>
                    <a:pt x="4024" y="1956"/>
                    <a:pt x="3958" y="2008"/>
                    <a:pt x="3938" y="2079"/>
                  </a:cubicBezTo>
                  <a:cubicBezTo>
                    <a:pt x="3927" y="2167"/>
                    <a:pt x="3982" y="2244"/>
                    <a:pt x="4059" y="2255"/>
                  </a:cubicBezTo>
                  <a:lnTo>
                    <a:pt x="4543" y="2343"/>
                  </a:lnTo>
                  <a:cubicBezTo>
                    <a:pt x="4746" y="2376"/>
                    <a:pt x="4950" y="2392"/>
                    <a:pt x="5153" y="2392"/>
                  </a:cubicBezTo>
                  <a:cubicBezTo>
                    <a:pt x="5356" y="2392"/>
                    <a:pt x="5560" y="2376"/>
                    <a:pt x="5763" y="2343"/>
                  </a:cubicBezTo>
                  <a:cubicBezTo>
                    <a:pt x="5763" y="2343"/>
                    <a:pt x="7006" y="2123"/>
                    <a:pt x="7006" y="2123"/>
                  </a:cubicBezTo>
                  <a:lnTo>
                    <a:pt x="9557" y="1639"/>
                  </a:lnTo>
                  <a:cubicBezTo>
                    <a:pt x="9580" y="1635"/>
                    <a:pt x="9603" y="1633"/>
                    <a:pt x="9625" y="1633"/>
                  </a:cubicBezTo>
                  <a:cubicBezTo>
                    <a:pt x="9774" y="1633"/>
                    <a:pt x="9907" y="1726"/>
                    <a:pt x="9964" y="1870"/>
                  </a:cubicBezTo>
                  <a:cubicBezTo>
                    <a:pt x="10030" y="2046"/>
                    <a:pt x="9931" y="2255"/>
                    <a:pt x="9744" y="2321"/>
                  </a:cubicBezTo>
                  <a:lnTo>
                    <a:pt x="8271" y="2838"/>
                  </a:lnTo>
                  <a:cubicBezTo>
                    <a:pt x="8183" y="2871"/>
                    <a:pt x="8150" y="2959"/>
                    <a:pt x="8172" y="3036"/>
                  </a:cubicBezTo>
                  <a:cubicBezTo>
                    <a:pt x="8197" y="3095"/>
                    <a:pt x="8255" y="3135"/>
                    <a:pt x="8316" y="3135"/>
                  </a:cubicBezTo>
                  <a:cubicBezTo>
                    <a:pt x="8334" y="3135"/>
                    <a:pt x="8352" y="3131"/>
                    <a:pt x="8370" y="3124"/>
                  </a:cubicBezTo>
                  <a:lnTo>
                    <a:pt x="9843" y="2607"/>
                  </a:lnTo>
                  <a:cubicBezTo>
                    <a:pt x="10195" y="2486"/>
                    <a:pt x="10371" y="2101"/>
                    <a:pt x="10239" y="1760"/>
                  </a:cubicBezTo>
                  <a:lnTo>
                    <a:pt x="10250" y="1760"/>
                  </a:lnTo>
                  <a:cubicBezTo>
                    <a:pt x="10156" y="1495"/>
                    <a:pt x="9907" y="1328"/>
                    <a:pt x="9637" y="1328"/>
                  </a:cubicBezTo>
                  <a:cubicBezTo>
                    <a:pt x="9592" y="1328"/>
                    <a:pt x="9547" y="1333"/>
                    <a:pt x="9502" y="1342"/>
                  </a:cubicBezTo>
                  <a:lnTo>
                    <a:pt x="7501" y="1727"/>
                  </a:lnTo>
                  <a:cubicBezTo>
                    <a:pt x="7534" y="1650"/>
                    <a:pt x="7556" y="1562"/>
                    <a:pt x="7556" y="1485"/>
                  </a:cubicBezTo>
                  <a:cubicBezTo>
                    <a:pt x="7556" y="1298"/>
                    <a:pt x="7479" y="1122"/>
                    <a:pt x="7347" y="1001"/>
                  </a:cubicBezTo>
                  <a:cubicBezTo>
                    <a:pt x="7225" y="889"/>
                    <a:pt x="7055" y="824"/>
                    <a:pt x="6890" y="824"/>
                  </a:cubicBezTo>
                  <a:cubicBezTo>
                    <a:pt x="6878" y="824"/>
                    <a:pt x="6865" y="824"/>
                    <a:pt x="6852" y="825"/>
                  </a:cubicBezTo>
                  <a:lnTo>
                    <a:pt x="6258" y="869"/>
                  </a:lnTo>
                  <a:cubicBezTo>
                    <a:pt x="6226" y="872"/>
                    <a:pt x="6194" y="873"/>
                    <a:pt x="6162" y="873"/>
                  </a:cubicBezTo>
                  <a:cubicBezTo>
                    <a:pt x="5942" y="873"/>
                    <a:pt x="5726" y="808"/>
                    <a:pt x="5543" y="693"/>
                  </a:cubicBezTo>
                  <a:lnTo>
                    <a:pt x="4840" y="275"/>
                  </a:lnTo>
                  <a:cubicBezTo>
                    <a:pt x="4589" y="120"/>
                    <a:pt x="4307" y="43"/>
                    <a:pt x="4022" y="43"/>
                  </a:cubicBezTo>
                  <a:cubicBezTo>
                    <a:pt x="3781" y="43"/>
                    <a:pt x="3538" y="98"/>
                    <a:pt x="3311" y="209"/>
                  </a:cubicBezTo>
                  <a:lnTo>
                    <a:pt x="2387" y="671"/>
                  </a:lnTo>
                  <a:lnTo>
                    <a:pt x="2387" y="418"/>
                  </a:lnTo>
                  <a:cubicBezTo>
                    <a:pt x="2387" y="187"/>
                    <a:pt x="2211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5795520" y="4526760"/>
              <a:ext cx="13080" cy="29979"/>
            </a:xfrm>
            <a:custGeom>
              <a:rect b="b" l="l" r="r" t="t"/>
              <a:pathLst>
                <a:path extrusionOk="0" h="683" w="298">
                  <a:moveTo>
                    <a:pt x="154" y="1"/>
                  </a:moveTo>
                  <a:cubicBezTo>
                    <a:pt x="67" y="1"/>
                    <a:pt x="1" y="67"/>
                    <a:pt x="1" y="155"/>
                  </a:cubicBezTo>
                  <a:lnTo>
                    <a:pt x="1" y="540"/>
                  </a:lnTo>
                  <a:cubicBezTo>
                    <a:pt x="1" y="617"/>
                    <a:pt x="67" y="683"/>
                    <a:pt x="154" y="683"/>
                  </a:cubicBezTo>
                  <a:cubicBezTo>
                    <a:pt x="231" y="683"/>
                    <a:pt x="297" y="617"/>
                    <a:pt x="297" y="540"/>
                  </a:cubicBezTo>
                  <a:lnTo>
                    <a:pt x="297" y="155"/>
                  </a:lnTo>
                  <a:cubicBezTo>
                    <a:pt x="297" y="67"/>
                    <a:pt x="23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6004536" y="4143974"/>
              <a:ext cx="13563" cy="41566"/>
            </a:xfrm>
            <a:custGeom>
              <a:rect b="b" l="l" r="r" t="t"/>
              <a:pathLst>
                <a:path extrusionOk="0" h="947" w="309">
                  <a:moveTo>
                    <a:pt x="154" y="1"/>
                  </a:moveTo>
                  <a:cubicBezTo>
                    <a:pt x="77" y="1"/>
                    <a:pt x="0" y="67"/>
                    <a:pt x="0" y="155"/>
                  </a:cubicBezTo>
                  <a:lnTo>
                    <a:pt x="0" y="793"/>
                  </a:lnTo>
                  <a:cubicBezTo>
                    <a:pt x="0" y="881"/>
                    <a:pt x="77" y="947"/>
                    <a:pt x="154" y="947"/>
                  </a:cubicBezTo>
                  <a:cubicBezTo>
                    <a:pt x="242" y="947"/>
                    <a:pt x="308" y="881"/>
                    <a:pt x="308" y="793"/>
                  </a:cubicBezTo>
                  <a:lnTo>
                    <a:pt x="308" y="155"/>
                  </a:lnTo>
                  <a:cubicBezTo>
                    <a:pt x="308" y="67"/>
                    <a:pt x="242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6081259" y="4184180"/>
              <a:ext cx="34807" cy="33490"/>
            </a:xfrm>
            <a:custGeom>
              <a:rect b="b" l="l" r="r" t="t"/>
              <a:pathLst>
                <a:path extrusionOk="0" h="763" w="793">
                  <a:moveTo>
                    <a:pt x="628" y="0"/>
                  </a:moveTo>
                  <a:cubicBezTo>
                    <a:pt x="589" y="0"/>
                    <a:pt x="551" y="14"/>
                    <a:pt x="518" y="42"/>
                  </a:cubicBezTo>
                  <a:lnTo>
                    <a:pt x="67" y="504"/>
                  </a:lnTo>
                  <a:cubicBezTo>
                    <a:pt x="1" y="559"/>
                    <a:pt x="1" y="658"/>
                    <a:pt x="67" y="713"/>
                  </a:cubicBezTo>
                  <a:cubicBezTo>
                    <a:pt x="94" y="746"/>
                    <a:pt x="133" y="762"/>
                    <a:pt x="171" y="762"/>
                  </a:cubicBezTo>
                  <a:cubicBezTo>
                    <a:pt x="210" y="762"/>
                    <a:pt x="248" y="746"/>
                    <a:pt x="276" y="713"/>
                  </a:cubicBezTo>
                  <a:lnTo>
                    <a:pt x="738" y="262"/>
                  </a:lnTo>
                  <a:cubicBezTo>
                    <a:pt x="793" y="196"/>
                    <a:pt x="793" y="108"/>
                    <a:pt x="738" y="42"/>
                  </a:cubicBezTo>
                  <a:cubicBezTo>
                    <a:pt x="705" y="14"/>
                    <a:pt x="666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5906524" y="4184180"/>
              <a:ext cx="34807" cy="33490"/>
            </a:xfrm>
            <a:custGeom>
              <a:rect b="b" l="l" r="r" t="t"/>
              <a:pathLst>
                <a:path extrusionOk="0" h="763" w="793">
                  <a:moveTo>
                    <a:pt x="171" y="0"/>
                  </a:moveTo>
                  <a:cubicBezTo>
                    <a:pt x="133" y="0"/>
                    <a:pt x="94" y="14"/>
                    <a:pt x="67" y="42"/>
                  </a:cubicBezTo>
                  <a:cubicBezTo>
                    <a:pt x="1" y="108"/>
                    <a:pt x="1" y="196"/>
                    <a:pt x="67" y="262"/>
                  </a:cubicBezTo>
                  <a:lnTo>
                    <a:pt x="518" y="713"/>
                  </a:lnTo>
                  <a:cubicBezTo>
                    <a:pt x="551" y="746"/>
                    <a:pt x="589" y="762"/>
                    <a:pt x="628" y="762"/>
                  </a:cubicBezTo>
                  <a:cubicBezTo>
                    <a:pt x="666" y="762"/>
                    <a:pt x="705" y="746"/>
                    <a:pt x="738" y="713"/>
                  </a:cubicBezTo>
                  <a:cubicBezTo>
                    <a:pt x="793" y="658"/>
                    <a:pt x="793" y="559"/>
                    <a:pt x="738" y="504"/>
                  </a:cubicBezTo>
                  <a:lnTo>
                    <a:pt x="276" y="42"/>
                  </a:lnTo>
                  <a:cubicBezTo>
                    <a:pt x="248" y="14"/>
                    <a:pt x="21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5866977" y="4281577"/>
              <a:ext cx="42005" cy="13563"/>
            </a:xfrm>
            <a:custGeom>
              <a:rect b="b" l="l" r="r" t="t"/>
              <a:pathLst>
                <a:path extrusionOk="0" h="309" w="957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42"/>
                    <a:pt x="66" y="308"/>
                    <a:pt x="154" y="308"/>
                  </a:cubicBezTo>
                  <a:lnTo>
                    <a:pt x="803" y="308"/>
                  </a:lnTo>
                  <a:cubicBezTo>
                    <a:pt x="880" y="308"/>
                    <a:pt x="957" y="242"/>
                    <a:pt x="957" y="154"/>
                  </a:cubicBezTo>
                  <a:cubicBezTo>
                    <a:pt x="957" y="66"/>
                    <a:pt x="880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6114091" y="4281577"/>
              <a:ext cx="41566" cy="13563"/>
            </a:xfrm>
            <a:custGeom>
              <a:rect b="b" l="l" r="r" t="t"/>
              <a:pathLst>
                <a:path extrusionOk="0" h="309" w="947">
                  <a:moveTo>
                    <a:pt x="155" y="0"/>
                  </a:moveTo>
                  <a:cubicBezTo>
                    <a:pt x="67" y="0"/>
                    <a:pt x="1" y="66"/>
                    <a:pt x="1" y="154"/>
                  </a:cubicBezTo>
                  <a:cubicBezTo>
                    <a:pt x="1" y="242"/>
                    <a:pt x="67" y="308"/>
                    <a:pt x="155" y="308"/>
                  </a:cubicBezTo>
                  <a:lnTo>
                    <a:pt x="803" y="308"/>
                  </a:lnTo>
                  <a:cubicBezTo>
                    <a:pt x="880" y="308"/>
                    <a:pt x="946" y="242"/>
                    <a:pt x="946" y="154"/>
                  </a:cubicBezTo>
                  <a:cubicBezTo>
                    <a:pt x="946" y="66"/>
                    <a:pt x="880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5930182" y="4212007"/>
              <a:ext cx="161744" cy="213932"/>
            </a:xfrm>
            <a:custGeom>
              <a:rect b="b" l="l" r="r" t="t"/>
              <a:pathLst>
                <a:path extrusionOk="0" h="4874" w="3685">
                  <a:moveTo>
                    <a:pt x="2519" y="3840"/>
                  </a:moveTo>
                  <a:lnTo>
                    <a:pt x="2519" y="4191"/>
                  </a:lnTo>
                  <a:cubicBezTo>
                    <a:pt x="2519" y="4400"/>
                    <a:pt x="2354" y="4565"/>
                    <a:pt x="2145" y="4565"/>
                  </a:cubicBezTo>
                  <a:lnTo>
                    <a:pt x="1551" y="4565"/>
                  </a:lnTo>
                  <a:cubicBezTo>
                    <a:pt x="1342" y="4565"/>
                    <a:pt x="1177" y="4400"/>
                    <a:pt x="1177" y="4191"/>
                  </a:cubicBezTo>
                  <a:lnTo>
                    <a:pt x="1177" y="3840"/>
                  </a:lnTo>
                  <a:close/>
                  <a:moveTo>
                    <a:pt x="1819" y="1"/>
                  </a:moveTo>
                  <a:cubicBezTo>
                    <a:pt x="1495" y="1"/>
                    <a:pt x="1173" y="99"/>
                    <a:pt x="891" y="277"/>
                  </a:cubicBezTo>
                  <a:cubicBezTo>
                    <a:pt x="826" y="320"/>
                    <a:pt x="804" y="408"/>
                    <a:pt x="848" y="474"/>
                  </a:cubicBezTo>
                  <a:cubicBezTo>
                    <a:pt x="876" y="525"/>
                    <a:pt x="924" y="552"/>
                    <a:pt x="976" y="552"/>
                  </a:cubicBezTo>
                  <a:cubicBezTo>
                    <a:pt x="1002" y="552"/>
                    <a:pt x="1030" y="545"/>
                    <a:pt x="1056" y="529"/>
                  </a:cubicBezTo>
                  <a:cubicBezTo>
                    <a:pt x="1298" y="375"/>
                    <a:pt x="1584" y="298"/>
                    <a:pt x="1870" y="298"/>
                  </a:cubicBezTo>
                  <a:cubicBezTo>
                    <a:pt x="2695" y="309"/>
                    <a:pt x="3377" y="980"/>
                    <a:pt x="3377" y="1838"/>
                  </a:cubicBezTo>
                  <a:cubicBezTo>
                    <a:pt x="3377" y="2344"/>
                    <a:pt x="3124" y="2817"/>
                    <a:pt x="2706" y="3103"/>
                  </a:cubicBezTo>
                  <a:cubicBezTo>
                    <a:pt x="2585" y="3180"/>
                    <a:pt x="2519" y="3312"/>
                    <a:pt x="2519" y="3444"/>
                  </a:cubicBezTo>
                  <a:lnTo>
                    <a:pt x="2519" y="3532"/>
                  </a:lnTo>
                  <a:lnTo>
                    <a:pt x="2002" y="3532"/>
                  </a:lnTo>
                  <a:lnTo>
                    <a:pt x="2002" y="2630"/>
                  </a:lnTo>
                  <a:cubicBezTo>
                    <a:pt x="2200" y="2564"/>
                    <a:pt x="2354" y="2366"/>
                    <a:pt x="2354" y="2146"/>
                  </a:cubicBezTo>
                  <a:cubicBezTo>
                    <a:pt x="2354" y="2058"/>
                    <a:pt x="2288" y="1992"/>
                    <a:pt x="2200" y="1992"/>
                  </a:cubicBezTo>
                  <a:cubicBezTo>
                    <a:pt x="2123" y="1992"/>
                    <a:pt x="2057" y="2058"/>
                    <a:pt x="2057" y="2146"/>
                  </a:cubicBezTo>
                  <a:cubicBezTo>
                    <a:pt x="2057" y="2256"/>
                    <a:pt x="1958" y="2344"/>
                    <a:pt x="1848" y="2344"/>
                  </a:cubicBezTo>
                  <a:cubicBezTo>
                    <a:pt x="1738" y="2344"/>
                    <a:pt x="1639" y="2256"/>
                    <a:pt x="1639" y="2146"/>
                  </a:cubicBezTo>
                  <a:cubicBezTo>
                    <a:pt x="1639" y="2058"/>
                    <a:pt x="1573" y="1992"/>
                    <a:pt x="1496" y="1992"/>
                  </a:cubicBezTo>
                  <a:cubicBezTo>
                    <a:pt x="1408" y="1992"/>
                    <a:pt x="1342" y="2058"/>
                    <a:pt x="1342" y="2146"/>
                  </a:cubicBezTo>
                  <a:cubicBezTo>
                    <a:pt x="1342" y="2366"/>
                    <a:pt x="1485" y="2564"/>
                    <a:pt x="1694" y="2630"/>
                  </a:cubicBezTo>
                  <a:lnTo>
                    <a:pt x="1694" y="3532"/>
                  </a:lnTo>
                  <a:lnTo>
                    <a:pt x="1177" y="3532"/>
                  </a:lnTo>
                  <a:lnTo>
                    <a:pt x="1177" y="3444"/>
                  </a:lnTo>
                  <a:cubicBezTo>
                    <a:pt x="1177" y="3312"/>
                    <a:pt x="1111" y="3180"/>
                    <a:pt x="990" y="3103"/>
                  </a:cubicBezTo>
                  <a:cubicBezTo>
                    <a:pt x="562" y="2817"/>
                    <a:pt x="309" y="2333"/>
                    <a:pt x="320" y="1805"/>
                  </a:cubicBezTo>
                  <a:cubicBezTo>
                    <a:pt x="320" y="1475"/>
                    <a:pt x="430" y="1156"/>
                    <a:pt x="639" y="892"/>
                  </a:cubicBezTo>
                  <a:cubicBezTo>
                    <a:pt x="694" y="826"/>
                    <a:pt x="683" y="738"/>
                    <a:pt x="617" y="683"/>
                  </a:cubicBezTo>
                  <a:cubicBezTo>
                    <a:pt x="588" y="660"/>
                    <a:pt x="553" y="648"/>
                    <a:pt x="520" y="648"/>
                  </a:cubicBezTo>
                  <a:cubicBezTo>
                    <a:pt x="475" y="648"/>
                    <a:pt x="433" y="668"/>
                    <a:pt x="408" y="705"/>
                  </a:cubicBezTo>
                  <a:cubicBezTo>
                    <a:pt x="155" y="1024"/>
                    <a:pt x="23" y="1398"/>
                    <a:pt x="12" y="1805"/>
                  </a:cubicBezTo>
                  <a:cubicBezTo>
                    <a:pt x="1" y="2421"/>
                    <a:pt x="309" y="3004"/>
                    <a:pt x="826" y="3356"/>
                  </a:cubicBezTo>
                  <a:cubicBezTo>
                    <a:pt x="859" y="3378"/>
                    <a:pt x="880" y="3411"/>
                    <a:pt x="880" y="3444"/>
                  </a:cubicBezTo>
                  <a:lnTo>
                    <a:pt x="880" y="4191"/>
                  </a:lnTo>
                  <a:cubicBezTo>
                    <a:pt x="880" y="4565"/>
                    <a:pt x="1177" y="4873"/>
                    <a:pt x="1551" y="4873"/>
                  </a:cubicBezTo>
                  <a:lnTo>
                    <a:pt x="2145" y="4873"/>
                  </a:lnTo>
                  <a:cubicBezTo>
                    <a:pt x="2519" y="4873"/>
                    <a:pt x="2827" y="4565"/>
                    <a:pt x="2827" y="4191"/>
                  </a:cubicBezTo>
                  <a:lnTo>
                    <a:pt x="2827" y="3444"/>
                  </a:lnTo>
                  <a:cubicBezTo>
                    <a:pt x="2827" y="3411"/>
                    <a:pt x="2838" y="3378"/>
                    <a:pt x="2871" y="3356"/>
                  </a:cubicBezTo>
                  <a:cubicBezTo>
                    <a:pt x="3377" y="3015"/>
                    <a:pt x="3685" y="2443"/>
                    <a:pt x="3685" y="1838"/>
                  </a:cubicBezTo>
                  <a:cubicBezTo>
                    <a:pt x="3685" y="837"/>
                    <a:pt x="2882" y="13"/>
                    <a:pt x="1870" y="2"/>
                  </a:cubicBezTo>
                  <a:cubicBezTo>
                    <a:pt x="1853" y="1"/>
                    <a:pt x="1836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52"/>
          <p:cNvGrpSpPr/>
          <p:nvPr/>
        </p:nvGrpSpPr>
        <p:grpSpPr>
          <a:xfrm>
            <a:off x="1099433" y="3505423"/>
            <a:ext cx="550334" cy="469129"/>
            <a:chOff x="-6481175" y="2780663"/>
            <a:chExt cx="1402125" cy="1189475"/>
          </a:xfrm>
        </p:grpSpPr>
        <p:sp>
          <p:nvSpPr>
            <p:cNvPr id="608" name="Google Shape;608;p52"/>
            <p:cNvSpPr/>
            <p:nvPr/>
          </p:nvSpPr>
          <p:spPr>
            <a:xfrm>
              <a:off x="-6480600" y="3429563"/>
              <a:ext cx="1401550" cy="540575"/>
            </a:xfrm>
            <a:custGeom>
              <a:rect b="b" l="l" r="r" t="t"/>
              <a:pathLst>
                <a:path extrusionOk="0" h="21623" w="56062">
                  <a:moveTo>
                    <a:pt x="40786" y="8402"/>
                  </a:moveTo>
                  <a:cubicBezTo>
                    <a:pt x="44126" y="8402"/>
                    <a:pt x="47463" y="9039"/>
                    <a:pt x="50638" y="10314"/>
                  </a:cubicBezTo>
                  <a:lnTo>
                    <a:pt x="52724" y="11148"/>
                  </a:lnTo>
                  <a:lnTo>
                    <a:pt x="52724" y="14879"/>
                  </a:lnTo>
                  <a:lnTo>
                    <a:pt x="28854" y="14879"/>
                  </a:lnTo>
                  <a:lnTo>
                    <a:pt x="28854" y="11148"/>
                  </a:lnTo>
                  <a:lnTo>
                    <a:pt x="30916" y="10314"/>
                  </a:lnTo>
                  <a:cubicBezTo>
                    <a:pt x="34103" y="9039"/>
                    <a:pt x="37446" y="8402"/>
                    <a:pt x="40786" y="8402"/>
                  </a:cubicBezTo>
                  <a:close/>
                  <a:moveTo>
                    <a:pt x="15261" y="8402"/>
                  </a:moveTo>
                  <a:cubicBezTo>
                    <a:pt x="18604" y="8402"/>
                    <a:pt x="21947" y="9039"/>
                    <a:pt x="25122" y="10314"/>
                  </a:cubicBezTo>
                  <a:lnTo>
                    <a:pt x="27208" y="11148"/>
                  </a:lnTo>
                  <a:lnTo>
                    <a:pt x="27208" y="14879"/>
                  </a:lnTo>
                  <a:lnTo>
                    <a:pt x="19259" y="14879"/>
                  </a:lnTo>
                  <a:cubicBezTo>
                    <a:pt x="18796" y="14879"/>
                    <a:pt x="18448" y="15250"/>
                    <a:pt x="18448" y="15690"/>
                  </a:cubicBezTo>
                  <a:cubicBezTo>
                    <a:pt x="18448" y="16154"/>
                    <a:pt x="18796" y="16524"/>
                    <a:pt x="19259" y="16524"/>
                  </a:cubicBezTo>
                  <a:lnTo>
                    <a:pt x="54416" y="16524"/>
                  </a:lnTo>
                  <a:lnTo>
                    <a:pt x="54416" y="18286"/>
                  </a:lnTo>
                  <a:lnTo>
                    <a:pt x="30383" y="18286"/>
                  </a:lnTo>
                  <a:cubicBezTo>
                    <a:pt x="29711" y="18286"/>
                    <a:pt x="29085" y="18726"/>
                    <a:pt x="28854" y="19375"/>
                  </a:cubicBezTo>
                  <a:cubicBezTo>
                    <a:pt x="28738" y="19746"/>
                    <a:pt x="28390" y="19978"/>
                    <a:pt x="28019" y="19978"/>
                  </a:cubicBezTo>
                  <a:cubicBezTo>
                    <a:pt x="27649" y="19978"/>
                    <a:pt x="27324" y="19746"/>
                    <a:pt x="27185" y="19375"/>
                  </a:cubicBezTo>
                  <a:cubicBezTo>
                    <a:pt x="26953" y="18726"/>
                    <a:pt x="26351" y="18286"/>
                    <a:pt x="25655" y="18286"/>
                  </a:cubicBezTo>
                  <a:lnTo>
                    <a:pt x="1623" y="18286"/>
                  </a:lnTo>
                  <a:lnTo>
                    <a:pt x="1623" y="16524"/>
                  </a:lnTo>
                  <a:lnTo>
                    <a:pt x="15435" y="16524"/>
                  </a:lnTo>
                  <a:cubicBezTo>
                    <a:pt x="15876" y="16524"/>
                    <a:pt x="16246" y="16154"/>
                    <a:pt x="16246" y="15690"/>
                  </a:cubicBezTo>
                  <a:cubicBezTo>
                    <a:pt x="16246" y="15250"/>
                    <a:pt x="15876" y="14879"/>
                    <a:pt x="15435" y="14879"/>
                  </a:cubicBezTo>
                  <a:lnTo>
                    <a:pt x="3338" y="14879"/>
                  </a:lnTo>
                  <a:lnTo>
                    <a:pt x="3338" y="11148"/>
                  </a:lnTo>
                  <a:lnTo>
                    <a:pt x="5400" y="10314"/>
                  </a:lnTo>
                  <a:cubicBezTo>
                    <a:pt x="8575" y="9039"/>
                    <a:pt x="11918" y="8402"/>
                    <a:pt x="15261" y="8402"/>
                  </a:cubicBezTo>
                  <a:close/>
                  <a:moveTo>
                    <a:pt x="51403" y="1"/>
                  </a:moveTo>
                  <a:lnTo>
                    <a:pt x="48807" y="47"/>
                  </a:lnTo>
                  <a:cubicBezTo>
                    <a:pt x="41530" y="140"/>
                    <a:pt x="34647" y="2967"/>
                    <a:pt x="29456" y="8066"/>
                  </a:cubicBezTo>
                  <a:lnTo>
                    <a:pt x="27950" y="9502"/>
                  </a:lnTo>
                  <a:lnTo>
                    <a:pt x="26281" y="8274"/>
                  </a:lnTo>
                  <a:cubicBezTo>
                    <a:pt x="21381" y="4604"/>
                    <a:pt x="15510" y="2644"/>
                    <a:pt x="9459" y="2644"/>
                  </a:cubicBezTo>
                  <a:cubicBezTo>
                    <a:pt x="8327" y="2644"/>
                    <a:pt x="7189" y="2712"/>
                    <a:pt x="6049" y="2851"/>
                  </a:cubicBezTo>
                  <a:lnTo>
                    <a:pt x="3477" y="3152"/>
                  </a:lnTo>
                  <a:cubicBezTo>
                    <a:pt x="3013" y="3199"/>
                    <a:pt x="2689" y="3616"/>
                    <a:pt x="2758" y="4056"/>
                  </a:cubicBezTo>
                  <a:cubicBezTo>
                    <a:pt x="2801" y="4478"/>
                    <a:pt x="3149" y="4784"/>
                    <a:pt x="3543" y="4784"/>
                  </a:cubicBezTo>
                  <a:cubicBezTo>
                    <a:pt x="3582" y="4784"/>
                    <a:pt x="3622" y="4781"/>
                    <a:pt x="3662" y="4775"/>
                  </a:cubicBezTo>
                  <a:lnTo>
                    <a:pt x="6258" y="4473"/>
                  </a:lnTo>
                  <a:cubicBezTo>
                    <a:pt x="7315" y="4347"/>
                    <a:pt x="8372" y="4285"/>
                    <a:pt x="9424" y="4285"/>
                  </a:cubicBezTo>
                  <a:cubicBezTo>
                    <a:pt x="13977" y="4285"/>
                    <a:pt x="18439" y="5455"/>
                    <a:pt x="22411" y="7695"/>
                  </a:cubicBezTo>
                  <a:cubicBezTo>
                    <a:pt x="20064" y="7078"/>
                    <a:pt x="17665" y="6770"/>
                    <a:pt x="15266" y="6770"/>
                  </a:cubicBezTo>
                  <a:cubicBezTo>
                    <a:pt x="11718" y="6770"/>
                    <a:pt x="8171" y="7443"/>
                    <a:pt x="4798" y="8784"/>
                  </a:cubicBezTo>
                  <a:lnTo>
                    <a:pt x="2388" y="9757"/>
                  </a:lnTo>
                  <a:cubicBezTo>
                    <a:pt x="1970" y="9920"/>
                    <a:pt x="1692" y="10314"/>
                    <a:pt x="1692" y="10777"/>
                  </a:cubicBezTo>
                  <a:lnTo>
                    <a:pt x="1692" y="14879"/>
                  </a:lnTo>
                  <a:lnTo>
                    <a:pt x="1623" y="14879"/>
                  </a:lnTo>
                  <a:cubicBezTo>
                    <a:pt x="719" y="14879"/>
                    <a:pt x="1" y="15597"/>
                    <a:pt x="1" y="16524"/>
                  </a:cubicBezTo>
                  <a:lnTo>
                    <a:pt x="1" y="18263"/>
                  </a:lnTo>
                  <a:cubicBezTo>
                    <a:pt x="1" y="19190"/>
                    <a:pt x="719" y="19908"/>
                    <a:pt x="1623" y="19908"/>
                  </a:cubicBezTo>
                  <a:lnTo>
                    <a:pt x="25655" y="19908"/>
                  </a:lnTo>
                  <a:cubicBezTo>
                    <a:pt x="25655" y="19908"/>
                    <a:pt x="25655" y="19908"/>
                    <a:pt x="25655" y="19931"/>
                  </a:cubicBezTo>
                  <a:cubicBezTo>
                    <a:pt x="26003" y="20928"/>
                    <a:pt x="26953" y="21623"/>
                    <a:pt x="28042" y="21623"/>
                  </a:cubicBezTo>
                  <a:cubicBezTo>
                    <a:pt x="29109" y="21623"/>
                    <a:pt x="30059" y="20928"/>
                    <a:pt x="30406" y="19931"/>
                  </a:cubicBezTo>
                  <a:lnTo>
                    <a:pt x="30406" y="19908"/>
                  </a:lnTo>
                  <a:lnTo>
                    <a:pt x="54439" y="19908"/>
                  </a:lnTo>
                  <a:cubicBezTo>
                    <a:pt x="55343" y="19908"/>
                    <a:pt x="56061" y="19190"/>
                    <a:pt x="56061" y="18263"/>
                  </a:cubicBezTo>
                  <a:lnTo>
                    <a:pt x="56061" y="16524"/>
                  </a:lnTo>
                  <a:cubicBezTo>
                    <a:pt x="56061" y="15597"/>
                    <a:pt x="55343" y="14879"/>
                    <a:pt x="54439" y="14879"/>
                  </a:cubicBezTo>
                  <a:lnTo>
                    <a:pt x="54370" y="14879"/>
                  </a:lnTo>
                  <a:lnTo>
                    <a:pt x="54370" y="10777"/>
                  </a:lnTo>
                  <a:cubicBezTo>
                    <a:pt x="54370" y="10314"/>
                    <a:pt x="54091" y="9920"/>
                    <a:pt x="53674" y="9757"/>
                  </a:cubicBezTo>
                  <a:lnTo>
                    <a:pt x="51264" y="8784"/>
                  </a:lnTo>
                  <a:cubicBezTo>
                    <a:pt x="47880" y="7438"/>
                    <a:pt x="44331" y="6763"/>
                    <a:pt x="40787" y="6763"/>
                  </a:cubicBezTo>
                  <a:cubicBezTo>
                    <a:pt x="37680" y="6763"/>
                    <a:pt x="34576" y="7281"/>
                    <a:pt x="31588" y="8320"/>
                  </a:cubicBezTo>
                  <a:cubicBezTo>
                    <a:pt x="36339" y="4103"/>
                    <a:pt x="42411" y="1762"/>
                    <a:pt x="48831" y="1692"/>
                  </a:cubicBezTo>
                  <a:lnTo>
                    <a:pt x="51426" y="1646"/>
                  </a:lnTo>
                  <a:cubicBezTo>
                    <a:pt x="51890" y="1646"/>
                    <a:pt x="52237" y="1275"/>
                    <a:pt x="52237" y="812"/>
                  </a:cubicBezTo>
                  <a:cubicBezTo>
                    <a:pt x="52237" y="371"/>
                    <a:pt x="51867" y="1"/>
                    <a:pt x="51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-5989275" y="2908088"/>
              <a:ext cx="418900" cy="636800"/>
            </a:xfrm>
            <a:custGeom>
              <a:rect b="b" l="l" r="r" t="t"/>
              <a:pathLst>
                <a:path extrusionOk="0" h="25472" w="16756">
                  <a:moveTo>
                    <a:pt x="8575" y="1647"/>
                  </a:moveTo>
                  <a:cubicBezTo>
                    <a:pt x="12190" y="1740"/>
                    <a:pt x="15110" y="4753"/>
                    <a:pt x="15110" y="8368"/>
                  </a:cubicBezTo>
                  <a:cubicBezTo>
                    <a:pt x="15110" y="9318"/>
                    <a:pt x="14879" y="11729"/>
                    <a:pt x="12677" y="13583"/>
                  </a:cubicBezTo>
                  <a:cubicBezTo>
                    <a:pt x="12399" y="13814"/>
                    <a:pt x="12167" y="14092"/>
                    <a:pt x="11982" y="14417"/>
                  </a:cubicBezTo>
                  <a:lnTo>
                    <a:pt x="10985" y="16456"/>
                  </a:lnTo>
                  <a:cubicBezTo>
                    <a:pt x="10800" y="16804"/>
                    <a:pt x="10452" y="17012"/>
                    <a:pt x="10081" y="17012"/>
                  </a:cubicBezTo>
                  <a:lnTo>
                    <a:pt x="9201" y="17012"/>
                  </a:lnTo>
                  <a:lnTo>
                    <a:pt x="9201" y="13073"/>
                  </a:lnTo>
                  <a:lnTo>
                    <a:pt x="10661" y="11613"/>
                  </a:lnTo>
                  <a:cubicBezTo>
                    <a:pt x="10985" y="11288"/>
                    <a:pt x="10985" y="10778"/>
                    <a:pt x="10661" y="10454"/>
                  </a:cubicBezTo>
                  <a:cubicBezTo>
                    <a:pt x="10498" y="10292"/>
                    <a:pt x="10284" y="10211"/>
                    <a:pt x="10073" y="10211"/>
                  </a:cubicBezTo>
                  <a:cubicBezTo>
                    <a:pt x="9861" y="10211"/>
                    <a:pt x="9653" y="10292"/>
                    <a:pt x="9502" y="10454"/>
                  </a:cubicBezTo>
                  <a:lnTo>
                    <a:pt x="8366" y="11566"/>
                  </a:lnTo>
                  <a:lnTo>
                    <a:pt x="7254" y="10454"/>
                  </a:lnTo>
                  <a:cubicBezTo>
                    <a:pt x="7092" y="10292"/>
                    <a:pt x="6877" y="10211"/>
                    <a:pt x="6666" y="10211"/>
                  </a:cubicBezTo>
                  <a:cubicBezTo>
                    <a:pt x="6454" y="10211"/>
                    <a:pt x="6246" y="10292"/>
                    <a:pt x="6095" y="10454"/>
                  </a:cubicBezTo>
                  <a:cubicBezTo>
                    <a:pt x="5771" y="10778"/>
                    <a:pt x="5771" y="11288"/>
                    <a:pt x="6095" y="11613"/>
                  </a:cubicBezTo>
                  <a:lnTo>
                    <a:pt x="7555" y="13073"/>
                  </a:lnTo>
                  <a:lnTo>
                    <a:pt x="7555" y="17012"/>
                  </a:lnTo>
                  <a:lnTo>
                    <a:pt x="6651" y="17012"/>
                  </a:lnTo>
                  <a:cubicBezTo>
                    <a:pt x="6281" y="17012"/>
                    <a:pt x="5933" y="16804"/>
                    <a:pt x="5771" y="16456"/>
                  </a:cubicBezTo>
                  <a:lnTo>
                    <a:pt x="4751" y="14417"/>
                  </a:lnTo>
                  <a:cubicBezTo>
                    <a:pt x="4589" y="14092"/>
                    <a:pt x="4357" y="13814"/>
                    <a:pt x="4056" y="13583"/>
                  </a:cubicBezTo>
                  <a:cubicBezTo>
                    <a:pt x="2526" y="12285"/>
                    <a:pt x="1622" y="10384"/>
                    <a:pt x="1622" y="8368"/>
                  </a:cubicBezTo>
                  <a:cubicBezTo>
                    <a:pt x="1622" y="6537"/>
                    <a:pt x="2364" y="4846"/>
                    <a:pt x="3662" y="3548"/>
                  </a:cubicBezTo>
                  <a:lnTo>
                    <a:pt x="3662" y="3571"/>
                  </a:lnTo>
                  <a:cubicBezTo>
                    <a:pt x="4936" y="2319"/>
                    <a:pt x="6605" y="1647"/>
                    <a:pt x="8366" y="1647"/>
                  </a:cubicBezTo>
                  <a:close/>
                  <a:moveTo>
                    <a:pt x="10962" y="18658"/>
                  </a:moveTo>
                  <a:lnTo>
                    <a:pt x="10962" y="19863"/>
                  </a:lnTo>
                  <a:cubicBezTo>
                    <a:pt x="10962" y="20164"/>
                    <a:pt x="10707" y="20419"/>
                    <a:pt x="10406" y="20419"/>
                  </a:cubicBezTo>
                  <a:lnTo>
                    <a:pt x="6350" y="20419"/>
                  </a:lnTo>
                  <a:cubicBezTo>
                    <a:pt x="6049" y="20419"/>
                    <a:pt x="5794" y="20164"/>
                    <a:pt x="5794" y="19863"/>
                  </a:cubicBezTo>
                  <a:lnTo>
                    <a:pt x="5794" y="18658"/>
                  </a:lnTo>
                  <a:close/>
                  <a:moveTo>
                    <a:pt x="9247" y="22065"/>
                  </a:moveTo>
                  <a:lnTo>
                    <a:pt x="9247" y="22945"/>
                  </a:lnTo>
                  <a:cubicBezTo>
                    <a:pt x="9247" y="23432"/>
                    <a:pt x="8853" y="23826"/>
                    <a:pt x="8366" y="23826"/>
                  </a:cubicBezTo>
                  <a:cubicBezTo>
                    <a:pt x="7880" y="23826"/>
                    <a:pt x="7486" y="23432"/>
                    <a:pt x="7486" y="22945"/>
                  </a:cubicBezTo>
                  <a:lnTo>
                    <a:pt x="7486" y="22065"/>
                  </a:lnTo>
                  <a:close/>
                  <a:moveTo>
                    <a:pt x="8440" y="0"/>
                  </a:moveTo>
                  <a:cubicBezTo>
                    <a:pt x="6214" y="0"/>
                    <a:pt x="4128" y="832"/>
                    <a:pt x="2526" y="2389"/>
                  </a:cubicBezTo>
                  <a:cubicBezTo>
                    <a:pt x="904" y="3988"/>
                    <a:pt x="0" y="6097"/>
                    <a:pt x="0" y="8368"/>
                  </a:cubicBezTo>
                  <a:cubicBezTo>
                    <a:pt x="0" y="10894"/>
                    <a:pt x="1089" y="13235"/>
                    <a:pt x="3036" y="14834"/>
                  </a:cubicBezTo>
                  <a:cubicBezTo>
                    <a:pt x="3129" y="14927"/>
                    <a:pt x="3221" y="15043"/>
                    <a:pt x="3291" y="15158"/>
                  </a:cubicBezTo>
                  <a:lnTo>
                    <a:pt x="4218" y="17012"/>
                  </a:lnTo>
                  <a:lnTo>
                    <a:pt x="3268" y="17012"/>
                  </a:lnTo>
                  <a:cubicBezTo>
                    <a:pt x="2804" y="17012"/>
                    <a:pt x="2457" y="17383"/>
                    <a:pt x="2457" y="17847"/>
                  </a:cubicBezTo>
                  <a:cubicBezTo>
                    <a:pt x="2457" y="18287"/>
                    <a:pt x="2804" y="18658"/>
                    <a:pt x="3268" y="18658"/>
                  </a:cubicBezTo>
                  <a:lnTo>
                    <a:pt x="4148" y="18658"/>
                  </a:lnTo>
                  <a:lnTo>
                    <a:pt x="4148" y="19863"/>
                  </a:lnTo>
                  <a:cubicBezTo>
                    <a:pt x="4148" y="20906"/>
                    <a:pt x="4867" y="21787"/>
                    <a:pt x="5840" y="21995"/>
                  </a:cubicBezTo>
                  <a:lnTo>
                    <a:pt x="5840" y="22945"/>
                  </a:lnTo>
                  <a:cubicBezTo>
                    <a:pt x="5840" y="24336"/>
                    <a:pt x="6976" y="25471"/>
                    <a:pt x="8366" y="25471"/>
                  </a:cubicBezTo>
                  <a:cubicBezTo>
                    <a:pt x="9757" y="25471"/>
                    <a:pt x="10892" y="24336"/>
                    <a:pt x="10892" y="22945"/>
                  </a:cubicBezTo>
                  <a:lnTo>
                    <a:pt x="10892" y="21995"/>
                  </a:lnTo>
                  <a:cubicBezTo>
                    <a:pt x="11866" y="21787"/>
                    <a:pt x="12607" y="20906"/>
                    <a:pt x="12607" y="19863"/>
                  </a:cubicBezTo>
                  <a:lnTo>
                    <a:pt x="12607" y="18658"/>
                  </a:lnTo>
                  <a:lnTo>
                    <a:pt x="13488" y="18658"/>
                  </a:lnTo>
                  <a:cubicBezTo>
                    <a:pt x="13928" y="18658"/>
                    <a:pt x="14299" y="18287"/>
                    <a:pt x="14299" y="17847"/>
                  </a:cubicBezTo>
                  <a:cubicBezTo>
                    <a:pt x="14299" y="17383"/>
                    <a:pt x="13928" y="17012"/>
                    <a:pt x="13488" y="17012"/>
                  </a:cubicBezTo>
                  <a:lnTo>
                    <a:pt x="12538" y="17012"/>
                  </a:lnTo>
                  <a:lnTo>
                    <a:pt x="13465" y="15158"/>
                  </a:lnTo>
                  <a:cubicBezTo>
                    <a:pt x="13534" y="15043"/>
                    <a:pt x="13604" y="14927"/>
                    <a:pt x="13720" y="14834"/>
                  </a:cubicBezTo>
                  <a:cubicBezTo>
                    <a:pt x="15667" y="13235"/>
                    <a:pt x="16756" y="10871"/>
                    <a:pt x="16756" y="8368"/>
                  </a:cubicBezTo>
                  <a:cubicBezTo>
                    <a:pt x="16756" y="6213"/>
                    <a:pt x="15945" y="4173"/>
                    <a:pt x="14415" y="2598"/>
                  </a:cubicBezTo>
                  <a:cubicBezTo>
                    <a:pt x="12885" y="998"/>
                    <a:pt x="10823" y="71"/>
                    <a:pt x="8621" y="2"/>
                  </a:cubicBezTo>
                  <a:cubicBezTo>
                    <a:pt x="8561" y="1"/>
                    <a:pt x="8500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-5800400" y="2780663"/>
              <a:ext cx="41150" cy="83450"/>
            </a:xfrm>
            <a:custGeom>
              <a:rect b="b" l="l" r="r" t="t"/>
              <a:pathLst>
                <a:path extrusionOk="0" h="3338" w="1646">
                  <a:moveTo>
                    <a:pt x="811" y="0"/>
                  </a:moveTo>
                  <a:cubicBezTo>
                    <a:pt x="371" y="0"/>
                    <a:pt x="0" y="371"/>
                    <a:pt x="0" y="812"/>
                  </a:cubicBezTo>
                  <a:lnTo>
                    <a:pt x="0" y="2526"/>
                  </a:lnTo>
                  <a:cubicBezTo>
                    <a:pt x="0" y="2967"/>
                    <a:pt x="371" y="3338"/>
                    <a:pt x="811" y="3338"/>
                  </a:cubicBezTo>
                  <a:cubicBezTo>
                    <a:pt x="1275" y="3338"/>
                    <a:pt x="1646" y="2967"/>
                    <a:pt x="1646" y="2526"/>
                  </a:cubicBezTo>
                  <a:lnTo>
                    <a:pt x="1646" y="812"/>
                  </a:lnTo>
                  <a:cubicBezTo>
                    <a:pt x="1646" y="371"/>
                    <a:pt x="1275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-5917450" y="2792913"/>
              <a:ext cx="67825" cy="78150"/>
            </a:xfrm>
            <a:custGeom>
              <a:rect b="b" l="l" r="r" t="t"/>
              <a:pathLst>
                <a:path extrusionOk="0" h="3126" w="2713">
                  <a:moveTo>
                    <a:pt x="931" y="0"/>
                  </a:moveTo>
                  <a:cubicBezTo>
                    <a:pt x="793" y="0"/>
                    <a:pt x="656" y="37"/>
                    <a:pt x="534" y="113"/>
                  </a:cubicBezTo>
                  <a:cubicBezTo>
                    <a:pt x="117" y="345"/>
                    <a:pt x="1" y="831"/>
                    <a:pt x="233" y="1225"/>
                  </a:cubicBezTo>
                  <a:lnTo>
                    <a:pt x="1067" y="2709"/>
                  </a:lnTo>
                  <a:cubicBezTo>
                    <a:pt x="1229" y="2963"/>
                    <a:pt x="1507" y="3126"/>
                    <a:pt x="1785" y="3126"/>
                  </a:cubicBezTo>
                  <a:cubicBezTo>
                    <a:pt x="1924" y="3126"/>
                    <a:pt x="2063" y="3079"/>
                    <a:pt x="2202" y="3010"/>
                  </a:cubicBezTo>
                  <a:cubicBezTo>
                    <a:pt x="2596" y="2778"/>
                    <a:pt x="2712" y="2268"/>
                    <a:pt x="2504" y="1897"/>
                  </a:cubicBezTo>
                  <a:lnTo>
                    <a:pt x="1646" y="414"/>
                  </a:lnTo>
                  <a:cubicBezTo>
                    <a:pt x="1491" y="150"/>
                    <a:pt x="1210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-5710600" y="2792913"/>
              <a:ext cx="68400" cy="78150"/>
            </a:xfrm>
            <a:custGeom>
              <a:rect b="b" l="l" r="r" t="t"/>
              <a:pathLst>
                <a:path extrusionOk="0" h="3126" w="2736">
                  <a:moveTo>
                    <a:pt x="1795" y="0"/>
                  </a:moveTo>
                  <a:cubicBezTo>
                    <a:pt x="1515" y="0"/>
                    <a:pt x="1245" y="150"/>
                    <a:pt x="1090" y="414"/>
                  </a:cubicBezTo>
                  <a:lnTo>
                    <a:pt x="232" y="1897"/>
                  </a:lnTo>
                  <a:cubicBezTo>
                    <a:pt x="0" y="2291"/>
                    <a:pt x="139" y="2778"/>
                    <a:pt x="533" y="3010"/>
                  </a:cubicBezTo>
                  <a:cubicBezTo>
                    <a:pt x="672" y="3079"/>
                    <a:pt x="811" y="3126"/>
                    <a:pt x="951" y="3126"/>
                  </a:cubicBezTo>
                  <a:cubicBezTo>
                    <a:pt x="1229" y="3126"/>
                    <a:pt x="1507" y="2963"/>
                    <a:pt x="1669" y="2709"/>
                  </a:cubicBezTo>
                  <a:lnTo>
                    <a:pt x="2503" y="1225"/>
                  </a:lnTo>
                  <a:cubicBezTo>
                    <a:pt x="2735" y="831"/>
                    <a:pt x="2596" y="345"/>
                    <a:pt x="2202" y="113"/>
                  </a:cubicBezTo>
                  <a:cubicBezTo>
                    <a:pt x="2072" y="37"/>
                    <a:pt x="1932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-6481175" y="2908113"/>
              <a:ext cx="424125" cy="466425"/>
            </a:xfrm>
            <a:custGeom>
              <a:rect b="b" l="l" r="r" t="t"/>
              <a:pathLst>
                <a:path extrusionOk="0" h="18657" w="16965">
                  <a:moveTo>
                    <a:pt x="2480" y="1"/>
                  </a:moveTo>
                  <a:cubicBezTo>
                    <a:pt x="1113" y="1"/>
                    <a:pt x="0" y="1113"/>
                    <a:pt x="0" y="2457"/>
                  </a:cubicBezTo>
                  <a:lnTo>
                    <a:pt x="0" y="13790"/>
                  </a:lnTo>
                  <a:cubicBezTo>
                    <a:pt x="0" y="15134"/>
                    <a:pt x="1113" y="16247"/>
                    <a:pt x="2480" y="16247"/>
                  </a:cubicBezTo>
                  <a:lnTo>
                    <a:pt x="9085" y="16247"/>
                  </a:lnTo>
                  <a:lnTo>
                    <a:pt x="12260" y="18518"/>
                  </a:lnTo>
                  <a:cubicBezTo>
                    <a:pt x="12399" y="18611"/>
                    <a:pt x="12584" y="18657"/>
                    <a:pt x="12747" y="18657"/>
                  </a:cubicBezTo>
                  <a:cubicBezTo>
                    <a:pt x="12863" y="18657"/>
                    <a:pt x="13002" y="18634"/>
                    <a:pt x="13117" y="18564"/>
                  </a:cubicBezTo>
                  <a:cubicBezTo>
                    <a:pt x="13396" y="18425"/>
                    <a:pt x="13558" y="18147"/>
                    <a:pt x="13558" y="17846"/>
                  </a:cubicBezTo>
                  <a:lnTo>
                    <a:pt x="13558" y="16247"/>
                  </a:lnTo>
                  <a:lnTo>
                    <a:pt x="14508" y="16247"/>
                  </a:lnTo>
                  <a:cubicBezTo>
                    <a:pt x="15852" y="16247"/>
                    <a:pt x="16965" y="15134"/>
                    <a:pt x="16965" y="13790"/>
                  </a:cubicBezTo>
                  <a:lnTo>
                    <a:pt x="16965" y="9874"/>
                  </a:lnTo>
                  <a:cubicBezTo>
                    <a:pt x="16965" y="9433"/>
                    <a:pt x="16594" y="9062"/>
                    <a:pt x="16130" y="9062"/>
                  </a:cubicBezTo>
                  <a:cubicBezTo>
                    <a:pt x="15690" y="9062"/>
                    <a:pt x="15319" y="9433"/>
                    <a:pt x="15319" y="9874"/>
                  </a:cubicBezTo>
                  <a:lnTo>
                    <a:pt x="15319" y="13790"/>
                  </a:lnTo>
                  <a:cubicBezTo>
                    <a:pt x="15319" y="14230"/>
                    <a:pt x="14948" y="14601"/>
                    <a:pt x="14485" y="14601"/>
                  </a:cubicBezTo>
                  <a:lnTo>
                    <a:pt x="12747" y="14601"/>
                  </a:lnTo>
                  <a:cubicBezTo>
                    <a:pt x="12283" y="14601"/>
                    <a:pt x="11912" y="14972"/>
                    <a:pt x="11912" y="15436"/>
                  </a:cubicBezTo>
                  <a:lnTo>
                    <a:pt x="11912" y="16247"/>
                  </a:lnTo>
                  <a:lnTo>
                    <a:pt x="9803" y="14763"/>
                  </a:lnTo>
                  <a:cubicBezTo>
                    <a:pt x="9664" y="14671"/>
                    <a:pt x="9502" y="14601"/>
                    <a:pt x="9340" y="14601"/>
                  </a:cubicBezTo>
                  <a:lnTo>
                    <a:pt x="2480" y="14601"/>
                  </a:lnTo>
                  <a:cubicBezTo>
                    <a:pt x="2017" y="14601"/>
                    <a:pt x="1646" y="14230"/>
                    <a:pt x="1646" y="13790"/>
                  </a:cubicBezTo>
                  <a:lnTo>
                    <a:pt x="1646" y="2457"/>
                  </a:lnTo>
                  <a:cubicBezTo>
                    <a:pt x="1646" y="2017"/>
                    <a:pt x="2017" y="1646"/>
                    <a:pt x="2480" y="1646"/>
                  </a:cubicBezTo>
                  <a:lnTo>
                    <a:pt x="14485" y="1646"/>
                  </a:lnTo>
                  <a:cubicBezTo>
                    <a:pt x="14948" y="1646"/>
                    <a:pt x="15319" y="2017"/>
                    <a:pt x="15319" y="2457"/>
                  </a:cubicBezTo>
                  <a:lnTo>
                    <a:pt x="15319" y="6050"/>
                  </a:lnTo>
                  <a:cubicBezTo>
                    <a:pt x="15319" y="6513"/>
                    <a:pt x="15690" y="6861"/>
                    <a:pt x="16130" y="6861"/>
                  </a:cubicBezTo>
                  <a:cubicBezTo>
                    <a:pt x="16594" y="6861"/>
                    <a:pt x="16965" y="6513"/>
                    <a:pt x="16965" y="6050"/>
                  </a:cubicBezTo>
                  <a:lnTo>
                    <a:pt x="16965" y="2457"/>
                  </a:lnTo>
                  <a:cubicBezTo>
                    <a:pt x="16965" y="1113"/>
                    <a:pt x="15852" y="1"/>
                    <a:pt x="14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-5502600" y="2908113"/>
              <a:ext cx="423550" cy="466425"/>
            </a:xfrm>
            <a:custGeom>
              <a:rect b="b" l="l" r="r" t="t"/>
              <a:pathLst>
                <a:path extrusionOk="0" h="18657" w="16942">
                  <a:moveTo>
                    <a:pt x="2457" y="1"/>
                  </a:moveTo>
                  <a:cubicBezTo>
                    <a:pt x="1089" y="1"/>
                    <a:pt x="0" y="1113"/>
                    <a:pt x="0" y="2481"/>
                  </a:cubicBezTo>
                  <a:lnTo>
                    <a:pt x="0" y="13790"/>
                  </a:lnTo>
                  <a:cubicBezTo>
                    <a:pt x="0" y="15157"/>
                    <a:pt x="1089" y="16247"/>
                    <a:pt x="2457" y="16247"/>
                  </a:cubicBezTo>
                  <a:lnTo>
                    <a:pt x="3407" y="16247"/>
                  </a:lnTo>
                  <a:lnTo>
                    <a:pt x="3407" y="17846"/>
                  </a:lnTo>
                  <a:cubicBezTo>
                    <a:pt x="3407" y="18147"/>
                    <a:pt x="3569" y="18425"/>
                    <a:pt x="3847" y="18564"/>
                  </a:cubicBezTo>
                  <a:cubicBezTo>
                    <a:pt x="3963" y="18634"/>
                    <a:pt x="4079" y="18657"/>
                    <a:pt x="4218" y="18657"/>
                  </a:cubicBezTo>
                  <a:cubicBezTo>
                    <a:pt x="4380" y="18657"/>
                    <a:pt x="4543" y="18611"/>
                    <a:pt x="4682" y="18518"/>
                  </a:cubicBezTo>
                  <a:lnTo>
                    <a:pt x="7880" y="16270"/>
                  </a:lnTo>
                  <a:lnTo>
                    <a:pt x="9062" y="16270"/>
                  </a:lnTo>
                  <a:cubicBezTo>
                    <a:pt x="9525" y="16270"/>
                    <a:pt x="9873" y="15899"/>
                    <a:pt x="9873" y="15436"/>
                  </a:cubicBezTo>
                  <a:cubicBezTo>
                    <a:pt x="9873" y="14972"/>
                    <a:pt x="9525" y="14624"/>
                    <a:pt x="9062" y="14624"/>
                  </a:cubicBezTo>
                  <a:lnTo>
                    <a:pt x="7625" y="14624"/>
                  </a:lnTo>
                  <a:cubicBezTo>
                    <a:pt x="7439" y="14624"/>
                    <a:pt x="7277" y="14671"/>
                    <a:pt x="7138" y="14763"/>
                  </a:cubicBezTo>
                  <a:lnTo>
                    <a:pt x="5029" y="16247"/>
                  </a:lnTo>
                  <a:lnTo>
                    <a:pt x="5029" y="15436"/>
                  </a:lnTo>
                  <a:cubicBezTo>
                    <a:pt x="5029" y="14972"/>
                    <a:pt x="4658" y="14601"/>
                    <a:pt x="4218" y="14601"/>
                  </a:cubicBezTo>
                  <a:lnTo>
                    <a:pt x="2457" y="14601"/>
                  </a:lnTo>
                  <a:cubicBezTo>
                    <a:pt x="1993" y="14601"/>
                    <a:pt x="1622" y="14254"/>
                    <a:pt x="1622" y="13790"/>
                  </a:cubicBezTo>
                  <a:lnTo>
                    <a:pt x="1622" y="2457"/>
                  </a:lnTo>
                  <a:cubicBezTo>
                    <a:pt x="1622" y="2017"/>
                    <a:pt x="1993" y="1646"/>
                    <a:pt x="2457" y="1646"/>
                  </a:cubicBezTo>
                  <a:lnTo>
                    <a:pt x="14485" y="1646"/>
                  </a:lnTo>
                  <a:cubicBezTo>
                    <a:pt x="14925" y="1646"/>
                    <a:pt x="15296" y="2017"/>
                    <a:pt x="15296" y="2457"/>
                  </a:cubicBezTo>
                  <a:lnTo>
                    <a:pt x="15296" y="13790"/>
                  </a:lnTo>
                  <a:cubicBezTo>
                    <a:pt x="15296" y="14230"/>
                    <a:pt x="14925" y="14601"/>
                    <a:pt x="14485" y="14601"/>
                  </a:cubicBezTo>
                  <a:lnTo>
                    <a:pt x="12886" y="14601"/>
                  </a:lnTo>
                  <a:cubicBezTo>
                    <a:pt x="12445" y="14601"/>
                    <a:pt x="12075" y="14972"/>
                    <a:pt x="12075" y="15436"/>
                  </a:cubicBezTo>
                  <a:cubicBezTo>
                    <a:pt x="12075" y="15899"/>
                    <a:pt x="12445" y="16247"/>
                    <a:pt x="12886" y="16247"/>
                  </a:cubicBezTo>
                  <a:lnTo>
                    <a:pt x="14485" y="16247"/>
                  </a:lnTo>
                  <a:cubicBezTo>
                    <a:pt x="15829" y="16247"/>
                    <a:pt x="16941" y="15157"/>
                    <a:pt x="16941" y="13790"/>
                  </a:cubicBezTo>
                  <a:lnTo>
                    <a:pt x="16941" y="2481"/>
                  </a:lnTo>
                  <a:cubicBezTo>
                    <a:pt x="16941" y="1113"/>
                    <a:pt x="15829" y="1"/>
                    <a:pt x="14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-6404700" y="3001838"/>
              <a:ext cx="267700" cy="219175"/>
            </a:xfrm>
            <a:custGeom>
              <a:rect b="b" l="l" r="r" t="t"/>
              <a:pathLst>
                <a:path extrusionOk="0" h="8767" w="10708">
                  <a:moveTo>
                    <a:pt x="7811" y="1652"/>
                  </a:moveTo>
                  <a:lnTo>
                    <a:pt x="9062" y="2880"/>
                  </a:lnTo>
                  <a:lnTo>
                    <a:pt x="4821" y="7121"/>
                  </a:lnTo>
                  <a:lnTo>
                    <a:pt x="1808" y="4085"/>
                  </a:lnTo>
                  <a:lnTo>
                    <a:pt x="3036" y="2857"/>
                  </a:lnTo>
                  <a:lnTo>
                    <a:pt x="4242" y="4062"/>
                  </a:lnTo>
                  <a:cubicBezTo>
                    <a:pt x="4404" y="4201"/>
                    <a:pt x="4612" y="4294"/>
                    <a:pt x="4821" y="4294"/>
                  </a:cubicBezTo>
                  <a:cubicBezTo>
                    <a:pt x="5053" y="4294"/>
                    <a:pt x="5261" y="4201"/>
                    <a:pt x="5400" y="4062"/>
                  </a:cubicBezTo>
                  <a:lnTo>
                    <a:pt x="7811" y="1652"/>
                  </a:lnTo>
                  <a:close/>
                  <a:moveTo>
                    <a:pt x="7819" y="1"/>
                  </a:moveTo>
                  <a:cubicBezTo>
                    <a:pt x="7399" y="1"/>
                    <a:pt x="6976" y="157"/>
                    <a:pt x="6652" y="470"/>
                  </a:cubicBezTo>
                  <a:lnTo>
                    <a:pt x="6652" y="493"/>
                  </a:lnTo>
                  <a:lnTo>
                    <a:pt x="4821" y="2301"/>
                  </a:lnTo>
                  <a:lnTo>
                    <a:pt x="4195" y="1675"/>
                  </a:lnTo>
                  <a:cubicBezTo>
                    <a:pt x="3882" y="1362"/>
                    <a:pt x="3465" y="1206"/>
                    <a:pt x="3045" y="1206"/>
                  </a:cubicBezTo>
                  <a:cubicBezTo>
                    <a:pt x="2625" y="1206"/>
                    <a:pt x="2202" y="1362"/>
                    <a:pt x="1878" y="1675"/>
                  </a:cubicBezTo>
                  <a:lnTo>
                    <a:pt x="626" y="2926"/>
                  </a:lnTo>
                  <a:cubicBezTo>
                    <a:pt x="0" y="3575"/>
                    <a:pt x="0" y="4618"/>
                    <a:pt x="626" y="5244"/>
                  </a:cubicBezTo>
                  <a:lnTo>
                    <a:pt x="3662" y="8280"/>
                  </a:lnTo>
                  <a:cubicBezTo>
                    <a:pt x="3987" y="8604"/>
                    <a:pt x="4404" y="8767"/>
                    <a:pt x="4821" y="8767"/>
                  </a:cubicBezTo>
                  <a:cubicBezTo>
                    <a:pt x="5238" y="8767"/>
                    <a:pt x="5655" y="8604"/>
                    <a:pt x="5980" y="8280"/>
                  </a:cubicBezTo>
                  <a:lnTo>
                    <a:pt x="10221" y="4039"/>
                  </a:lnTo>
                  <a:cubicBezTo>
                    <a:pt x="10522" y="3737"/>
                    <a:pt x="10707" y="3320"/>
                    <a:pt x="10707" y="2880"/>
                  </a:cubicBezTo>
                  <a:cubicBezTo>
                    <a:pt x="10707" y="2440"/>
                    <a:pt x="10522" y="2046"/>
                    <a:pt x="10221" y="1721"/>
                  </a:cubicBezTo>
                  <a:lnTo>
                    <a:pt x="8969" y="470"/>
                  </a:lnTo>
                  <a:cubicBezTo>
                    <a:pt x="8656" y="157"/>
                    <a:pt x="8239" y="1"/>
                    <a:pt x="7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-5412225" y="2994313"/>
              <a:ext cx="238725" cy="234375"/>
            </a:xfrm>
            <a:custGeom>
              <a:rect b="b" l="l" r="r" t="t"/>
              <a:pathLst>
                <a:path extrusionOk="0" h="9375" w="9549">
                  <a:moveTo>
                    <a:pt x="6652" y="1628"/>
                  </a:moveTo>
                  <a:lnTo>
                    <a:pt x="7903" y="2880"/>
                  </a:lnTo>
                  <a:lnTo>
                    <a:pt x="6675" y="4108"/>
                  </a:lnTo>
                  <a:cubicBezTo>
                    <a:pt x="6351" y="4432"/>
                    <a:pt x="6351" y="4942"/>
                    <a:pt x="6675" y="5267"/>
                  </a:cubicBezTo>
                  <a:lnTo>
                    <a:pt x="7903" y="6495"/>
                  </a:lnTo>
                  <a:lnTo>
                    <a:pt x="6652" y="7723"/>
                  </a:lnTo>
                  <a:lnTo>
                    <a:pt x="5424" y="6495"/>
                  </a:lnTo>
                  <a:cubicBezTo>
                    <a:pt x="5273" y="6344"/>
                    <a:pt x="5064" y="6269"/>
                    <a:pt x="4853" y="6269"/>
                  </a:cubicBezTo>
                  <a:cubicBezTo>
                    <a:pt x="4641" y="6269"/>
                    <a:pt x="4427" y="6344"/>
                    <a:pt x="4265" y="6495"/>
                  </a:cubicBezTo>
                  <a:lnTo>
                    <a:pt x="3060" y="7723"/>
                  </a:lnTo>
                  <a:lnTo>
                    <a:pt x="1808" y="6495"/>
                  </a:lnTo>
                  <a:lnTo>
                    <a:pt x="3037" y="5267"/>
                  </a:lnTo>
                  <a:cubicBezTo>
                    <a:pt x="3361" y="4942"/>
                    <a:pt x="3361" y="4432"/>
                    <a:pt x="3037" y="4108"/>
                  </a:cubicBezTo>
                  <a:lnTo>
                    <a:pt x="1808" y="2880"/>
                  </a:lnTo>
                  <a:lnTo>
                    <a:pt x="3060" y="1628"/>
                  </a:lnTo>
                  <a:lnTo>
                    <a:pt x="4265" y="2857"/>
                  </a:lnTo>
                  <a:cubicBezTo>
                    <a:pt x="4427" y="3019"/>
                    <a:pt x="4641" y="3100"/>
                    <a:pt x="4853" y="3100"/>
                  </a:cubicBezTo>
                  <a:cubicBezTo>
                    <a:pt x="5064" y="3100"/>
                    <a:pt x="5273" y="3019"/>
                    <a:pt x="5424" y="2857"/>
                  </a:cubicBezTo>
                  <a:lnTo>
                    <a:pt x="6652" y="1628"/>
                  </a:lnTo>
                  <a:close/>
                  <a:moveTo>
                    <a:pt x="3048" y="0"/>
                  </a:moveTo>
                  <a:cubicBezTo>
                    <a:pt x="2625" y="0"/>
                    <a:pt x="2202" y="157"/>
                    <a:pt x="1878" y="470"/>
                  </a:cubicBezTo>
                  <a:lnTo>
                    <a:pt x="649" y="1721"/>
                  </a:lnTo>
                  <a:cubicBezTo>
                    <a:pt x="1" y="2347"/>
                    <a:pt x="1" y="3390"/>
                    <a:pt x="649" y="4038"/>
                  </a:cubicBezTo>
                  <a:lnTo>
                    <a:pt x="1275" y="4687"/>
                  </a:lnTo>
                  <a:lnTo>
                    <a:pt x="649" y="5336"/>
                  </a:lnTo>
                  <a:cubicBezTo>
                    <a:pt x="1" y="5962"/>
                    <a:pt x="1" y="7005"/>
                    <a:pt x="649" y="7654"/>
                  </a:cubicBezTo>
                  <a:lnTo>
                    <a:pt x="1878" y="8905"/>
                  </a:lnTo>
                  <a:cubicBezTo>
                    <a:pt x="2202" y="9207"/>
                    <a:pt x="2619" y="9369"/>
                    <a:pt x="3060" y="9369"/>
                  </a:cubicBezTo>
                  <a:cubicBezTo>
                    <a:pt x="3477" y="9369"/>
                    <a:pt x="3894" y="9207"/>
                    <a:pt x="4218" y="8905"/>
                  </a:cubicBezTo>
                  <a:lnTo>
                    <a:pt x="4844" y="8256"/>
                  </a:lnTo>
                  <a:lnTo>
                    <a:pt x="5493" y="8905"/>
                  </a:lnTo>
                  <a:cubicBezTo>
                    <a:pt x="5818" y="9218"/>
                    <a:pt x="6240" y="9375"/>
                    <a:pt x="6661" y="9375"/>
                  </a:cubicBezTo>
                  <a:cubicBezTo>
                    <a:pt x="7081" y="9375"/>
                    <a:pt x="7498" y="9218"/>
                    <a:pt x="7811" y="8905"/>
                  </a:cubicBezTo>
                  <a:lnTo>
                    <a:pt x="9062" y="7654"/>
                  </a:lnTo>
                  <a:cubicBezTo>
                    <a:pt x="9363" y="7353"/>
                    <a:pt x="9549" y="6935"/>
                    <a:pt x="9549" y="6495"/>
                  </a:cubicBezTo>
                  <a:cubicBezTo>
                    <a:pt x="9549" y="6055"/>
                    <a:pt x="9363" y="5638"/>
                    <a:pt x="9062" y="5336"/>
                  </a:cubicBezTo>
                  <a:lnTo>
                    <a:pt x="8413" y="4687"/>
                  </a:lnTo>
                  <a:lnTo>
                    <a:pt x="9062" y="4038"/>
                  </a:lnTo>
                  <a:cubicBezTo>
                    <a:pt x="9363" y="3737"/>
                    <a:pt x="9549" y="3320"/>
                    <a:pt x="9549" y="2880"/>
                  </a:cubicBezTo>
                  <a:cubicBezTo>
                    <a:pt x="9549" y="2439"/>
                    <a:pt x="9363" y="2022"/>
                    <a:pt x="9062" y="1721"/>
                  </a:cubicBezTo>
                  <a:lnTo>
                    <a:pt x="7811" y="470"/>
                  </a:lnTo>
                  <a:cubicBezTo>
                    <a:pt x="7498" y="157"/>
                    <a:pt x="7081" y="0"/>
                    <a:pt x="6661" y="0"/>
                  </a:cubicBezTo>
                  <a:cubicBezTo>
                    <a:pt x="6240" y="0"/>
                    <a:pt x="5818" y="157"/>
                    <a:pt x="5493" y="470"/>
                  </a:cubicBezTo>
                  <a:lnTo>
                    <a:pt x="4844" y="1118"/>
                  </a:lnTo>
                  <a:lnTo>
                    <a:pt x="4218" y="470"/>
                  </a:lnTo>
                  <a:cubicBezTo>
                    <a:pt x="3894" y="157"/>
                    <a:pt x="3471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-6316050" y="3683913"/>
              <a:ext cx="434550" cy="73600"/>
            </a:xfrm>
            <a:custGeom>
              <a:rect b="b" l="l" r="r" t="t"/>
              <a:pathLst>
                <a:path extrusionOk="0" h="2944" w="17382">
                  <a:moveTo>
                    <a:pt x="8691" y="0"/>
                  </a:moveTo>
                  <a:cubicBezTo>
                    <a:pt x="5956" y="0"/>
                    <a:pt x="3245" y="441"/>
                    <a:pt x="649" y="1345"/>
                  </a:cubicBezTo>
                  <a:cubicBezTo>
                    <a:pt x="232" y="1484"/>
                    <a:pt x="0" y="1947"/>
                    <a:pt x="139" y="2387"/>
                  </a:cubicBezTo>
                  <a:cubicBezTo>
                    <a:pt x="251" y="2722"/>
                    <a:pt x="587" y="2938"/>
                    <a:pt x="930" y="2938"/>
                  </a:cubicBezTo>
                  <a:cubicBezTo>
                    <a:pt x="1015" y="2938"/>
                    <a:pt x="1100" y="2925"/>
                    <a:pt x="1182" y="2897"/>
                  </a:cubicBezTo>
                  <a:cubicBezTo>
                    <a:pt x="3616" y="2063"/>
                    <a:pt x="6142" y="1646"/>
                    <a:pt x="8691" y="1646"/>
                  </a:cubicBezTo>
                  <a:cubicBezTo>
                    <a:pt x="11240" y="1646"/>
                    <a:pt x="13766" y="2063"/>
                    <a:pt x="16200" y="2897"/>
                  </a:cubicBezTo>
                  <a:cubicBezTo>
                    <a:pt x="16269" y="2921"/>
                    <a:pt x="16362" y="2944"/>
                    <a:pt x="16455" y="2944"/>
                  </a:cubicBezTo>
                  <a:cubicBezTo>
                    <a:pt x="16802" y="2944"/>
                    <a:pt x="17127" y="2735"/>
                    <a:pt x="17243" y="2387"/>
                  </a:cubicBezTo>
                  <a:cubicBezTo>
                    <a:pt x="17382" y="1947"/>
                    <a:pt x="17150" y="1484"/>
                    <a:pt x="16733" y="1345"/>
                  </a:cubicBezTo>
                  <a:cubicBezTo>
                    <a:pt x="14114" y="441"/>
                    <a:pt x="11426" y="0"/>
                    <a:pt x="8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-5678150" y="3683913"/>
              <a:ext cx="434550" cy="73600"/>
            </a:xfrm>
            <a:custGeom>
              <a:rect b="b" l="l" r="r" t="t"/>
              <a:pathLst>
                <a:path extrusionOk="0" h="2944" w="17382">
                  <a:moveTo>
                    <a:pt x="8691" y="0"/>
                  </a:moveTo>
                  <a:cubicBezTo>
                    <a:pt x="5956" y="0"/>
                    <a:pt x="3245" y="441"/>
                    <a:pt x="649" y="1345"/>
                  </a:cubicBezTo>
                  <a:cubicBezTo>
                    <a:pt x="232" y="1484"/>
                    <a:pt x="0" y="1947"/>
                    <a:pt x="139" y="2387"/>
                  </a:cubicBezTo>
                  <a:cubicBezTo>
                    <a:pt x="255" y="2735"/>
                    <a:pt x="580" y="2944"/>
                    <a:pt x="927" y="2944"/>
                  </a:cubicBezTo>
                  <a:cubicBezTo>
                    <a:pt x="997" y="2944"/>
                    <a:pt x="1089" y="2921"/>
                    <a:pt x="1182" y="2897"/>
                  </a:cubicBezTo>
                  <a:cubicBezTo>
                    <a:pt x="3615" y="2063"/>
                    <a:pt x="6142" y="1646"/>
                    <a:pt x="8691" y="1646"/>
                  </a:cubicBezTo>
                  <a:cubicBezTo>
                    <a:pt x="11240" y="1646"/>
                    <a:pt x="13766" y="2063"/>
                    <a:pt x="16200" y="2897"/>
                  </a:cubicBezTo>
                  <a:cubicBezTo>
                    <a:pt x="16282" y="2925"/>
                    <a:pt x="16366" y="2938"/>
                    <a:pt x="16449" y="2938"/>
                  </a:cubicBezTo>
                  <a:cubicBezTo>
                    <a:pt x="16788" y="2938"/>
                    <a:pt x="17112" y="2722"/>
                    <a:pt x="17242" y="2387"/>
                  </a:cubicBezTo>
                  <a:cubicBezTo>
                    <a:pt x="17382" y="1947"/>
                    <a:pt x="17150" y="1484"/>
                    <a:pt x="16733" y="1345"/>
                  </a:cubicBezTo>
                  <a:cubicBezTo>
                    <a:pt x="14114" y="441"/>
                    <a:pt x="11426" y="0"/>
                    <a:pt x="8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52"/>
          <p:cNvGrpSpPr/>
          <p:nvPr/>
        </p:nvGrpSpPr>
        <p:grpSpPr>
          <a:xfrm>
            <a:off x="1108572" y="1801060"/>
            <a:ext cx="532055" cy="548581"/>
            <a:chOff x="-4473625" y="2661888"/>
            <a:chExt cx="1814650" cy="1869100"/>
          </a:xfrm>
        </p:grpSpPr>
        <p:sp>
          <p:nvSpPr>
            <p:cNvPr id="620" name="Google Shape;620;p52"/>
            <p:cNvSpPr/>
            <p:nvPr/>
          </p:nvSpPr>
          <p:spPr>
            <a:xfrm>
              <a:off x="-4473625" y="2661888"/>
              <a:ext cx="1814650" cy="1869100"/>
            </a:xfrm>
            <a:custGeom>
              <a:rect b="b" l="l" r="r" t="t"/>
              <a:pathLst>
                <a:path extrusionOk="0" h="74764" w="72586">
                  <a:moveTo>
                    <a:pt x="48552" y="50661"/>
                  </a:moveTo>
                  <a:cubicBezTo>
                    <a:pt x="48807" y="52376"/>
                    <a:pt x="49595" y="53906"/>
                    <a:pt x="50777" y="55041"/>
                  </a:cubicBezTo>
                  <a:lnTo>
                    <a:pt x="7648" y="55041"/>
                  </a:lnTo>
                  <a:cubicBezTo>
                    <a:pt x="5006" y="55041"/>
                    <a:pt x="2805" y="53164"/>
                    <a:pt x="2295" y="50661"/>
                  </a:cubicBezTo>
                  <a:close/>
                  <a:moveTo>
                    <a:pt x="61623" y="2179"/>
                  </a:moveTo>
                  <a:lnTo>
                    <a:pt x="61623" y="49572"/>
                  </a:lnTo>
                  <a:cubicBezTo>
                    <a:pt x="61623" y="52585"/>
                    <a:pt x="59167" y="55041"/>
                    <a:pt x="56154" y="55041"/>
                  </a:cubicBezTo>
                  <a:cubicBezTo>
                    <a:pt x="53118" y="55041"/>
                    <a:pt x="50661" y="52585"/>
                    <a:pt x="50661" y="49572"/>
                  </a:cubicBezTo>
                  <a:cubicBezTo>
                    <a:pt x="50661" y="48970"/>
                    <a:pt x="50175" y="48483"/>
                    <a:pt x="49572" y="48483"/>
                  </a:cubicBezTo>
                  <a:lnTo>
                    <a:pt x="15319" y="48483"/>
                  </a:lnTo>
                  <a:lnTo>
                    <a:pt x="15319" y="2179"/>
                  </a:lnTo>
                  <a:close/>
                  <a:moveTo>
                    <a:pt x="70383" y="10939"/>
                  </a:moveTo>
                  <a:lnTo>
                    <a:pt x="70383" y="72585"/>
                  </a:lnTo>
                  <a:lnTo>
                    <a:pt x="21901" y="72585"/>
                  </a:lnTo>
                  <a:lnTo>
                    <a:pt x="21901" y="70383"/>
                  </a:lnTo>
                  <a:lnTo>
                    <a:pt x="67093" y="70383"/>
                  </a:lnTo>
                  <a:cubicBezTo>
                    <a:pt x="67695" y="70383"/>
                    <a:pt x="68182" y="69897"/>
                    <a:pt x="68182" y="69294"/>
                  </a:cubicBezTo>
                  <a:lnTo>
                    <a:pt x="68182" y="10939"/>
                  </a:lnTo>
                  <a:close/>
                  <a:moveTo>
                    <a:pt x="14230" y="0"/>
                  </a:moveTo>
                  <a:cubicBezTo>
                    <a:pt x="13627" y="0"/>
                    <a:pt x="13141" y="487"/>
                    <a:pt x="13141" y="1090"/>
                  </a:cubicBezTo>
                  <a:lnTo>
                    <a:pt x="13141" y="48483"/>
                  </a:lnTo>
                  <a:lnTo>
                    <a:pt x="1090" y="48483"/>
                  </a:lnTo>
                  <a:cubicBezTo>
                    <a:pt x="487" y="48483"/>
                    <a:pt x="0" y="48970"/>
                    <a:pt x="0" y="49572"/>
                  </a:cubicBezTo>
                  <a:cubicBezTo>
                    <a:pt x="0" y="53790"/>
                    <a:pt x="3430" y="57243"/>
                    <a:pt x="7671" y="57243"/>
                  </a:cubicBezTo>
                  <a:lnTo>
                    <a:pt x="56154" y="57243"/>
                  </a:lnTo>
                  <a:cubicBezTo>
                    <a:pt x="60372" y="57243"/>
                    <a:pt x="63825" y="53813"/>
                    <a:pt x="63825" y="49572"/>
                  </a:cubicBezTo>
                  <a:lnTo>
                    <a:pt x="63825" y="6559"/>
                  </a:lnTo>
                  <a:lnTo>
                    <a:pt x="66003" y="6559"/>
                  </a:lnTo>
                  <a:lnTo>
                    <a:pt x="66003" y="68182"/>
                  </a:lnTo>
                  <a:lnTo>
                    <a:pt x="17521" y="68182"/>
                  </a:lnTo>
                  <a:lnTo>
                    <a:pt x="17521" y="60534"/>
                  </a:lnTo>
                  <a:cubicBezTo>
                    <a:pt x="17521" y="59908"/>
                    <a:pt x="17034" y="59422"/>
                    <a:pt x="16432" y="59422"/>
                  </a:cubicBezTo>
                  <a:cubicBezTo>
                    <a:pt x="15829" y="59422"/>
                    <a:pt x="15319" y="59908"/>
                    <a:pt x="15319" y="60534"/>
                  </a:cubicBezTo>
                  <a:lnTo>
                    <a:pt x="15319" y="69294"/>
                  </a:lnTo>
                  <a:cubicBezTo>
                    <a:pt x="15319" y="69897"/>
                    <a:pt x="15829" y="70383"/>
                    <a:pt x="16432" y="70383"/>
                  </a:cubicBezTo>
                  <a:lnTo>
                    <a:pt x="19699" y="70383"/>
                  </a:lnTo>
                  <a:lnTo>
                    <a:pt x="19699" y="73674"/>
                  </a:lnTo>
                  <a:cubicBezTo>
                    <a:pt x="19699" y="74277"/>
                    <a:pt x="20209" y="74764"/>
                    <a:pt x="20812" y="74764"/>
                  </a:cubicBezTo>
                  <a:lnTo>
                    <a:pt x="71473" y="74764"/>
                  </a:lnTo>
                  <a:cubicBezTo>
                    <a:pt x="72075" y="74764"/>
                    <a:pt x="72585" y="74277"/>
                    <a:pt x="72585" y="73674"/>
                  </a:cubicBezTo>
                  <a:lnTo>
                    <a:pt x="72585" y="9850"/>
                  </a:lnTo>
                  <a:cubicBezTo>
                    <a:pt x="72585" y="9247"/>
                    <a:pt x="72075" y="8761"/>
                    <a:pt x="71473" y="8761"/>
                  </a:cubicBezTo>
                  <a:lnTo>
                    <a:pt x="68182" y="8761"/>
                  </a:lnTo>
                  <a:lnTo>
                    <a:pt x="68182" y="5470"/>
                  </a:lnTo>
                  <a:cubicBezTo>
                    <a:pt x="68182" y="4867"/>
                    <a:pt x="67695" y="4381"/>
                    <a:pt x="67093" y="4381"/>
                  </a:cubicBezTo>
                  <a:lnTo>
                    <a:pt x="63802" y="4381"/>
                  </a:lnTo>
                  <a:lnTo>
                    <a:pt x="63802" y="1090"/>
                  </a:lnTo>
                  <a:cubicBezTo>
                    <a:pt x="63802" y="487"/>
                    <a:pt x="63315" y="0"/>
                    <a:pt x="6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-3594125" y="2880888"/>
              <a:ext cx="164575" cy="609525"/>
            </a:xfrm>
            <a:custGeom>
              <a:rect b="b" l="l" r="r" t="t"/>
              <a:pathLst>
                <a:path extrusionOk="0" h="24381" w="6583">
                  <a:moveTo>
                    <a:pt x="3291" y="2179"/>
                  </a:moveTo>
                  <a:cubicBezTo>
                    <a:pt x="3894" y="2179"/>
                    <a:pt x="4380" y="2689"/>
                    <a:pt x="4380" y="3292"/>
                  </a:cubicBezTo>
                  <a:lnTo>
                    <a:pt x="4380" y="21090"/>
                  </a:lnTo>
                  <a:cubicBezTo>
                    <a:pt x="4380" y="21693"/>
                    <a:pt x="3894" y="22179"/>
                    <a:pt x="3291" y="22179"/>
                  </a:cubicBezTo>
                  <a:cubicBezTo>
                    <a:pt x="2689" y="22179"/>
                    <a:pt x="2202" y="21693"/>
                    <a:pt x="2202" y="21090"/>
                  </a:cubicBezTo>
                  <a:lnTo>
                    <a:pt x="2202" y="3292"/>
                  </a:lnTo>
                  <a:cubicBezTo>
                    <a:pt x="2202" y="2689"/>
                    <a:pt x="2689" y="2179"/>
                    <a:pt x="3291" y="2179"/>
                  </a:cubicBezTo>
                  <a:close/>
                  <a:moveTo>
                    <a:pt x="3291" y="1"/>
                  </a:moveTo>
                  <a:cubicBezTo>
                    <a:pt x="1483" y="1"/>
                    <a:pt x="0" y="1461"/>
                    <a:pt x="0" y="3268"/>
                  </a:cubicBezTo>
                  <a:lnTo>
                    <a:pt x="0" y="21090"/>
                  </a:lnTo>
                  <a:cubicBezTo>
                    <a:pt x="0" y="22898"/>
                    <a:pt x="1483" y="24381"/>
                    <a:pt x="3291" y="24381"/>
                  </a:cubicBezTo>
                  <a:cubicBezTo>
                    <a:pt x="5099" y="24381"/>
                    <a:pt x="6582" y="22898"/>
                    <a:pt x="6582" y="21090"/>
                  </a:cubicBezTo>
                  <a:lnTo>
                    <a:pt x="6582" y="3268"/>
                  </a:lnTo>
                  <a:cubicBezTo>
                    <a:pt x="6582" y="1461"/>
                    <a:pt x="5099" y="1"/>
                    <a:pt x="3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-3594125" y="3545438"/>
              <a:ext cx="164575" cy="164000"/>
            </a:xfrm>
            <a:custGeom>
              <a:rect b="b" l="l" r="r" t="t"/>
              <a:pathLst>
                <a:path extrusionOk="0" h="6560" w="6583">
                  <a:moveTo>
                    <a:pt x="3291" y="2179"/>
                  </a:moveTo>
                  <a:cubicBezTo>
                    <a:pt x="3894" y="2179"/>
                    <a:pt x="4380" y="2666"/>
                    <a:pt x="4380" y="3268"/>
                  </a:cubicBezTo>
                  <a:cubicBezTo>
                    <a:pt x="4380" y="3871"/>
                    <a:pt x="3894" y="4381"/>
                    <a:pt x="3291" y="4381"/>
                  </a:cubicBezTo>
                  <a:cubicBezTo>
                    <a:pt x="2689" y="4381"/>
                    <a:pt x="2202" y="3871"/>
                    <a:pt x="2202" y="3268"/>
                  </a:cubicBezTo>
                  <a:cubicBezTo>
                    <a:pt x="2202" y="2666"/>
                    <a:pt x="2689" y="2179"/>
                    <a:pt x="3291" y="2179"/>
                  </a:cubicBezTo>
                  <a:close/>
                  <a:moveTo>
                    <a:pt x="3291" y="1"/>
                  </a:moveTo>
                  <a:cubicBezTo>
                    <a:pt x="1483" y="1"/>
                    <a:pt x="0" y="1461"/>
                    <a:pt x="0" y="3268"/>
                  </a:cubicBezTo>
                  <a:cubicBezTo>
                    <a:pt x="0" y="5076"/>
                    <a:pt x="1483" y="6559"/>
                    <a:pt x="3291" y="6559"/>
                  </a:cubicBezTo>
                  <a:cubicBezTo>
                    <a:pt x="5099" y="6559"/>
                    <a:pt x="6582" y="5076"/>
                    <a:pt x="6582" y="3268"/>
                  </a:cubicBezTo>
                  <a:cubicBezTo>
                    <a:pt x="6582" y="1461"/>
                    <a:pt x="5099" y="1"/>
                    <a:pt x="3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52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53"/>
          <p:cNvGrpSpPr/>
          <p:nvPr/>
        </p:nvGrpSpPr>
        <p:grpSpPr>
          <a:xfrm>
            <a:off x="0" y="-50"/>
            <a:ext cx="9144000" cy="5143550"/>
            <a:chOff x="0" y="-50"/>
            <a:chExt cx="9144000" cy="5143550"/>
          </a:xfrm>
        </p:grpSpPr>
        <p:sp>
          <p:nvSpPr>
            <p:cNvPr id="629" name="Google Shape;629;p53"/>
            <p:cNvSpPr/>
            <p:nvPr/>
          </p:nvSpPr>
          <p:spPr>
            <a:xfrm>
              <a:off x="0" y="1642453"/>
              <a:ext cx="9144000" cy="9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53"/>
            <p:cNvGrpSpPr/>
            <p:nvPr/>
          </p:nvGrpSpPr>
          <p:grpSpPr>
            <a:xfrm>
              <a:off x="283800" y="-50"/>
              <a:ext cx="8718300" cy="5143550"/>
              <a:chOff x="283800" y="-50"/>
              <a:chExt cx="8718300" cy="5143550"/>
            </a:xfrm>
          </p:grpSpPr>
          <p:cxnSp>
            <p:nvCxnSpPr>
              <p:cNvPr id="631" name="Google Shape;631;p53"/>
              <p:cNvCxnSpPr/>
              <p:nvPr/>
            </p:nvCxnSpPr>
            <p:spPr>
              <a:xfrm rot="10800000">
                <a:off x="9002100" y="1642500"/>
                <a:ext cx="0" cy="350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53"/>
              <p:cNvCxnSpPr/>
              <p:nvPr/>
            </p:nvCxnSpPr>
            <p:spPr>
              <a:xfrm rot="10800000">
                <a:off x="283800" y="-50"/>
                <a:ext cx="0" cy="263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33" name="Google Shape;633;p5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34" name="Google Shape;634;p53"/>
          <p:cNvSpPr txBox="1"/>
          <p:nvPr>
            <p:ph idx="2" type="subTitle"/>
          </p:nvPr>
        </p:nvSpPr>
        <p:spPr>
          <a:xfrm>
            <a:off x="713250" y="2922375"/>
            <a:ext cx="24003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Institutions by Topic</a:t>
            </a:r>
            <a:endParaRPr/>
          </a:p>
        </p:txBody>
      </p:sp>
      <p:sp>
        <p:nvSpPr>
          <p:cNvPr id="635" name="Google Shape;635;p53"/>
          <p:cNvSpPr txBox="1"/>
          <p:nvPr>
            <p:ph idx="4" type="subTitle"/>
          </p:nvPr>
        </p:nvSpPr>
        <p:spPr>
          <a:xfrm>
            <a:off x="6030450" y="2922375"/>
            <a:ext cx="24003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Responsiveness</a:t>
            </a:r>
            <a:endParaRPr/>
          </a:p>
        </p:txBody>
      </p:sp>
      <p:sp>
        <p:nvSpPr>
          <p:cNvPr id="636" name="Google Shape;636;p53"/>
          <p:cNvSpPr txBox="1"/>
          <p:nvPr>
            <p:ph idx="6" type="subTitle"/>
          </p:nvPr>
        </p:nvSpPr>
        <p:spPr>
          <a:xfrm>
            <a:off x="3371850" y="2922375"/>
            <a:ext cx="24003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 Packing Chart Improvement</a:t>
            </a:r>
            <a:endParaRPr/>
          </a:p>
        </p:txBody>
      </p:sp>
      <p:grpSp>
        <p:nvGrpSpPr>
          <p:cNvPr id="637" name="Google Shape;637;p53"/>
          <p:cNvGrpSpPr/>
          <p:nvPr/>
        </p:nvGrpSpPr>
        <p:grpSpPr>
          <a:xfrm>
            <a:off x="4386179" y="1862715"/>
            <a:ext cx="326374" cy="481732"/>
            <a:chOff x="1993050" y="238125"/>
            <a:chExt cx="3614325" cy="5219200"/>
          </a:xfrm>
        </p:grpSpPr>
        <p:sp>
          <p:nvSpPr>
            <p:cNvPr id="638" name="Google Shape;638;p53"/>
            <p:cNvSpPr/>
            <p:nvPr/>
          </p:nvSpPr>
          <p:spPr>
            <a:xfrm>
              <a:off x="2219775" y="238125"/>
              <a:ext cx="3387600" cy="5219200"/>
            </a:xfrm>
            <a:custGeom>
              <a:rect b="b" l="l" r="r" t="t"/>
              <a:pathLst>
                <a:path extrusionOk="0" h="208768" w="135504">
                  <a:moveTo>
                    <a:pt x="65142" y="6393"/>
                  </a:moveTo>
                  <a:cubicBezTo>
                    <a:pt x="66251" y="6393"/>
                    <a:pt x="67165" y="7307"/>
                    <a:pt x="67165" y="8416"/>
                  </a:cubicBezTo>
                  <a:lnTo>
                    <a:pt x="67165" y="10145"/>
                  </a:lnTo>
                  <a:cubicBezTo>
                    <a:pt x="67165" y="11254"/>
                    <a:pt x="66251" y="12167"/>
                    <a:pt x="65142" y="12167"/>
                  </a:cubicBezTo>
                  <a:lnTo>
                    <a:pt x="41623" y="12167"/>
                  </a:lnTo>
                  <a:cubicBezTo>
                    <a:pt x="40514" y="12167"/>
                    <a:pt x="39601" y="11254"/>
                    <a:pt x="39601" y="10145"/>
                  </a:cubicBezTo>
                  <a:lnTo>
                    <a:pt x="39601" y="8416"/>
                  </a:lnTo>
                  <a:cubicBezTo>
                    <a:pt x="39601" y="7307"/>
                    <a:pt x="40514" y="6393"/>
                    <a:pt x="41623" y="6393"/>
                  </a:cubicBezTo>
                  <a:close/>
                  <a:moveTo>
                    <a:pt x="57542" y="18561"/>
                  </a:moveTo>
                  <a:lnTo>
                    <a:pt x="57542" y="22508"/>
                  </a:lnTo>
                  <a:lnTo>
                    <a:pt x="49224" y="22508"/>
                  </a:lnTo>
                  <a:lnTo>
                    <a:pt x="49224" y="18561"/>
                  </a:lnTo>
                  <a:close/>
                  <a:moveTo>
                    <a:pt x="72677" y="88171"/>
                  </a:moveTo>
                  <a:lnTo>
                    <a:pt x="72677" y="94402"/>
                  </a:lnTo>
                  <a:lnTo>
                    <a:pt x="34088" y="94402"/>
                  </a:lnTo>
                  <a:lnTo>
                    <a:pt x="34088" y="88171"/>
                  </a:lnTo>
                  <a:close/>
                  <a:moveTo>
                    <a:pt x="39992" y="100795"/>
                  </a:moveTo>
                  <a:lnTo>
                    <a:pt x="39992" y="106112"/>
                  </a:lnTo>
                  <a:lnTo>
                    <a:pt x="36665" y="106112"/>
                  </a:lnTo>
                  <a:lnTo>
                    <a:pt x="36665" y="100795"/>
                  </a:lnTo>
                  <a:close/>
                  <a:moveTo>
                    <a:pt x="69774" y="100795"/>
                  </a:moveTo>
                  <a:lnTo>
                    <a:pt x="69774" y="106112"/>
                  </a:lnTo>
                  <a:lnTo>
                    <a:pt x="57835" y="106112"/>
                  </a:lnTo>
                  <a:lnTo>
                    <a:pt x="57835" y="100795"/>
                  </a:lnTo>
                  <a:close/>
                  <a:moveTo>
                    <a:pt x="81615" y="126467"/>
                  </a:moveTo>
                  <a:lnTo>
                    <a:pt x="81615" y="136253"/>
                  </a:lnTo>
                  <a:lnTo>
                    <a:pt x="23878" y="136253"/>
                  </a:lnTo>
                  <a:lnTo>
                    <a:pt x="23878" y="126467"/>
                  </a:lnTo>
                  <a:close/>
                  <a:moveTo>
                    <a:pt x="80115" y="155629"/>
                  </a:moveTo>
                  <a:cubicBezTo>
                    <a:pt x="87389" y="155629"/>
                    <a:pt x="93326" y="161534"/>
                    <a:pt x="93326" y="168808"/>
                  </a:cubicBezTo>
                  <a:lnTo>
                    <a:pt x="93326" y="172787"/>
                  </a:lnTo>
                  <a:lnTo>
                    <a:pt x="83311" y="172787"/>
                  </a:lnTo>
                  <a:lnTo>
                    <a:pt x="83311" y="165415"/>
                  </a:lnTo>
                  <a:cubicBezTo>
                    <a:pt x="83311" y="163654"/>
                    <a:pt x="81876" y="162219"/>
                    <a:pt x="80115" y="162219"/>
                  </a:cubicBezTo>
                  <a:cubicBezTo>
                    <a:pt x="78353" y="162219"/>
                    <a:pt x="76918" y="163654"/>
                    <a:pt x="76918" y="165415"/>
                  </a:cubicBezTo>
                  <a:lnTo>
                    <a:pt x="76918" y="172787"/>
                  </a:lnTo>
                  <a:lnTo>
                    <a:pt x="66936" y="172787"/>
                  </a:lnTo>
                  <a:lnTo>
                    <a:pt x="66936" y="168808"/>
                  </a:lnTo>
                  <a:cubicBezTo>
                    <a:pt x="66936" y="161534"/>
                    <a:pt x="72840" y="155629"/>
                    <a:pt x="80115" y="155629"/>
                  </a:cubicBezTo>
                  <a:close/>
                  <a:moveTo>
                    <a:pt x="41623" y="0"/>
                  </a:moveTo>
                  <a:cubicBezTo>
                    <a:pt x="36991" y="0"/>
                    <a:pt x="33207" y="3784"/>
                    <a:pt x="33207" y="8416"/>
                  </a:cubicBezTo>
                  <a:lnTo>
                    <a:pt x="33207" y="10145"/>
                  </a:lnTo>
                  <a:cubicBezTo>
                    <a:pt x="33207" y="14777"/>
                    <a:pt x="36991" y="18561"/>
                    <a:pt x="41623" y="18561"/>
                  </a:cubicBezTo>
                  <a:lnTo>
                    <a:pt x="42830" y="18561"/>
                  </a:lnTo>
                  <a:lnTo>
                    <a:pt x="42830" y="22508"/>
                  </a:lnTo>
                  <a:lnTo>
                    <a:pt x="36404" y="22508"/>
                  </a:lnTo>
                  <a:cubicBezTo>
                    <a:pt x="34643" y="22508"/>
                    <a:pt x="33207" y="23943"/>
                    <a:pt x="33207" y="25704"/>
                  </a:cubicBezTo>
                  <a:lnTo>
                    <a:pt x="33207" y="81811"/>
                  </a:lnTo>
                  <a:lnTo>
                    <a:pt x="30891" y="81811"/>
                  </a:lnTo>
                  <a:cubicBezTo>
                    <a:pt x="29130" y="81811"/>
                    <a:pt x="27695" y="83213"/>
                    <a:pt x="27695" y="85007"/>
                  </a:cubicBezTo>
                  <a:lnTo>
                    <a:pt x="27695" y="97599"/>
                  </a:lnTo>
                  <a:cubicBezTo>
                    <a:pt x="27695" y="99132"/>
                    <a:pt x="28804" y="100437"/>
                    <a:pt x="30272" y="100730"/>
                  </a:cubicBezTo>
                  <a:lnTo>
                    <a:pt x="30272" y="109309"/>
                  </a:lnTo>
                  <a:cubicBezTo>
                    <a:pt x="30272" y="111071"/>
                    <a:pt x="31707" y="112506"/>
                    <a:pt x="33468" y="112506"/>
                  </a:cubicBezTo>
                  <a:lnTo>
                    <a:pt x="43189" y="112506"/>
                  </a:lnTo>
                  <a:cubicBezTo>
                    <a:pt x="44950" y="112506"/>
                    <a:pt x="46386" y="111071"/>
                    <a:pt x="46386" y="109309"/>
                  </a:cubicBezTo>
                  <a:lnTo>
                    <a:pt x="46386" y="100795"/>
                  </a:lnTo>
                  <a:lnTo>
                    <a:pt x="51442" y="100795"/>
                  </a:lnTo>
                  <a:lnTo>
                    <a:pt x="51442" y="109309"/>
                  </a:lnTo>
                  <a:cubicBezTo>
                    <a:pt x="51442" y="111071"/>
                    <a:pt x="52877" y="112506"/>
                    <a:pt x="54639" y="112506"/>
                  </a:cubicBezTo>
                  <a:lnTo>
                    <a:pt x="72971" y="112506"/>
                  </a:lnTo>
                  <a:cubicBezTo>
                    <a:pt x="74732" y="112506"/>
                    <a:pt x="76168" y="111071"/>
                    <a:pt x="76168" y="109309"/>
                  </a:cubicBezTo>
                  <a:lnTo>
                    <a:pt x="76168" y="100763"/>
                  </a:lnTo>
                  <a:cubicBezTo>
                    <a:pt x="77799" y="100632"/>
                    <a:pt x="79071" y="99262"/>
                    <a:pt x="79071" y="97599"/>
                  </a:cubicBezTo>
                  <a:lnTo>
                    <a:pt x="79071" y="85007"/>
                  </a:lnTo>
                  <a:cubicBezTo>
                    <a:pt x="79071" y="83213"/>
                    <a:pt x="77636" y="81811"/>
                    <a:pt x="75874" y="81811"/>
                  </a:cubicBezTo>
                  <a:lnTo>
                    <a:pt x="73558" y="81811"/>
                  </a:lnTo>
                  <a:lnTo>
                    <a:pt x="73558" y="77994"/>
                  </a:lnTo>
                  <a:cubicBezTo>
                    <a:pt x="87226" y="79592"/>
                    <a:pt x="97860" y="91238"/>
                    <a:pt x="97860" y="105330"/>
                  </a:cubicBezTo>
                  <a:cubicBezTo>
                    <a:pt x="97860" y="113582"/>
                    <a:pt x="94206" y="121248"/>
                    <a:pt x="88009" y="126402"/>
                  </a:cubicBezTo>
                  <a:lnTo>
                    <a:pt x="88009" y="123270"/>
                  </a:lnTo>
                  <a:cubicBezTo>
                    <a:pt x="88009" y="121509"/>
                    <a:pt x="86573" y="120074"/>
                    <a:pt x="84812" y="120074"/>
                  </a:cubicBezTo>
                  <a:lnTo>
                    <a:pt x="20681" y="120074"/>
                  </a:lnTo>
                  <a:cubicBezTo>
                    <a:pt x="18920" y="120074"/>
                    <a:pt x="17485" y="121509"/>
                    <a:pt x="17485" y="123270"/>
                  </a:cubicBezTo>
                  <a:lnTo>
                    <a:pt x="17485" y="136253"/>
                  </a:lnTo>
                  <a:lnTo>
                    <a:pt x="7307" y="136253"/>
                  </a:lnTo>
                  <a:cubicBezTo>
                    <a:pt x="5546" y="136253"/>
                    <a:pt x="4143" y="137656"/>
                    <a:pt x="4143" y="139450"/>
                  </a:cubicBezTo>
                  <a:lnTo>
                    <a:pt x="4143" y="152433"/>
                  </a:lnTo>
                  <a:cubicBezTo>
                    <a:pt x="4143" y="154194"/>
                    <a:pt x="5546" y="155629"/>
                    <a:pt x="7307" y="155629"/>
                  </a:cubicBezTo>
                  <a:lnTo>
                    <a:pt x="40873" y="155629"/>
                  </a:lnTo>
                  <a:cubicBezTo>
                    <a:pt x="42667" y="155629"/>
                    <a:pt x="44070" y="154194"/>
                    <a:pt x="44070" y="152433"/>
                  </a:cubicBezTo>
                  <a:cubicBezTo>
                    <a:pt x="44070" y="150671"/>
                    <a:pt x="42667" y="149236"/>
                    <a:pt x="40873" y="149236"/>
                  </a:cubicBezTo>
                  <a:lnTo>
                    <a:pt x="10504" y="149236"/>
                  </a:lnTo>
                  <a:lnTo>
                    <a:pt x="10504" y="142647"/>
                  </a:lnTo>
                  <a:lnTo>
                    <a:pt x="81615" y="142647"/>
                  </a:lnTo>
                  <a:lnTo>
                    <a:pt x="81615" y="149236"/>
                  </a:lnTo>
                  <a:lnTo>
                    <a:pt x="54019" y="149236"/>
                  </a:lnTo>
                  <a:cubicBezTo>
                    <a:pt x="52257" y="149236"/>
                    <a:pt x="50855" y="150671"/>
                    <a:pt x="50855" y="152433"/>
                  </a:cubicBezTo>
                  <a:cubicBezTo>
                    <a:pt x="50855" y="154194"/>
                    <a:pt x="52257" y="155629"/>
                    <a:pt x="54019" y="155629"/>
                  </a:cubicBezTo>
                  <a:lnTo>
                    <a:pt x="65664" y="155629"/>
                  </a:lnTo>
                  <a:cubicBezTo>
                    <a:pt x="62467" y="159120"/>
                    <a:pt x="60543" y="163752"/>
                    <a:pt x="60543" y="168808"/>
                  </a:cubicBezTo>
                  <a:lnTo>
                    <a:pt x="60543" y="172787"/>
                  </a:lnTo>
                  <a:lnTo>
                    <a:pt x="52877" y="172787"/>
                  </a:lnTo>
                  <a:cubicBezTo>
                    <a:pt x="51116" y="172787"/>
                    <a:pt x="49680" y="174223"/>
                    <a:pt x="49680" y="175984"/>
                  </a:cubicBezTo>
                  <a:cubicBezTo>
                    <a:pt x="49680" y="177746"/>
                    <a:pt x="51116" y="179181"/>
                    <a:pt x="52877" y="179181"/>
                  </a:cubicBezTo>
                  <a:lnTo>
                    <a:pt x="104155" y="179181"/>
                  </a:lnTo>
                  <a:cubicBezTo>
                    <a:pt x="117301" y="179181"/>
                    <a:pt x="128131" y="189424"/>
                    <a:pt x="129044" y="202374"/>
                  </a:cubicBezTo>
                  <a:lnTo>
                    <a:pt x="6459" y="202374"/>
                  </a:lnTo>
                  <a:cubicBezTo>
                    <a:pt x="7372" y="189424"/>
                    <a:pt x="18202" y="179181"/>
                    <a:pt x="31381" y="179181"/>
                  </a:cubicBezTo>
                  <a:lnTo>
                    <a:pt x="39275" y="179181"/>
                  </a:lnTo>
                  <a:cubicBezTo>
                    <a:pt x="41036" y="179181"/>
                    <a:pt x="42439" y="177746"/>
                    <a:pt x="42439" y="175984"/>
                  </a:cubicBezTo>
                  <a:cubicBezTo>
                    <a:pt x="42439" y="174223"/>
                    <a:pt x="41036" y="172787"/>
                    <a:pt x="39275" y="172787"/>
                  </a:cubicBezTo>
                  <a:lnTo>
                    <a:pt x="31381" y="172787"/>
                  </a:lnTo>
                  <a:cubicBezTo>
                    <a:pt x="14059" y="172787"/>
                    <a:pt x="0" y="186879"/>
                    <a:pt x="0" y="204168"/>
                  </a:cubicBezTo>
                  <a:lnTo>
                    <a:pt x="0" y="205570"/>
                  </a:lnTo>
                  <a:cubicBezTo>
                    <a:pt x="0" y="207332"/>
                    <a:pt x="1436" y="208767"/>
                    <a:pt x="3197" y="208767"/>
                  </a:cubicBezTo>
                  <a:lnTo>
                    <a:pt x="132306" y="208767"/>
                  </a:lnTo>
                  <a:cubicBezTo>
                    <a:pt x="134068" y="208767"/>
                    <a:pt x="135503" y="207332"/>
                    <a:pt x="135503" y="205570"/>
                  </a:cubicBezTo>
                  <a:lnTo>
                    <a:pt x="135503" y="204168"/>
                  </a:lnTo>
                  <a:cubicBezTo>
                    <a:pt x="135503" y="186879"/>
                    <a:pt x="121444" y="172787"/>
                    <a:pt x="104155" y="172787"/>
                  </a:cubicBezTo>
                  <a:lnTo>
                    <a:pt x="99687" y="172787"/>
                  </a:lnTo>
                  <a:lnTo>
                    <a:pt x="99687" y="168808"/>
                  </a:lnTo>
                  <a:cubicBezTo>
                    <a:pt x="99687" y="162349"/>
                    <a:pt x="96555" y="156608"/>
                    <a:pt x="91695" y="153020"/>
                  </a:cubicBezTo>
                  <a:cubicBezTo>
                    <a:pt x="99719" y="149399"/>
                    <a:pt x="106863" y="143723"/>
                    <a:pt x="112213" y="136645"/>
                  </a:cubicBezTo>
                  <a:cubicBezTo>
                    <a:pt x="119030" y="127544"/>
                    <a:pt x="122651" y="116714"/>
                    <a:pt x="122651" y="105330"/>
                  </a:cubicBezTo>
                  <a:cubicBezTo>
                    <a:pt x="122651" y="91466"/>
                    <a:pt x="117236" y="78386"/>
                    <a:pt x="107450" y="68502"/>
                  </a:cubicBezTo>
                  <a:cubicBezTo>
                    <a:pt x="106830" y="67882"/>
                    <a:pt x="106015" y="67572"/>
                    <a:pt x="105195" y="67572"/>
                  </a:cubicBezTo>
                  <a:cubicBezTo>
                    <a:pt x="104376" y="67572"/>
                    <a:pt x="103552" y="67882"/>
                    <a:pt x="102916" y="68502"/>
                  </a:cubicBezTo>
                  <a:cubicBezTo>
                    <a:pt x="101676" y="69741"/>
                    <a:pt x="101676" y="71764"/>
                    <a:pt x="102916" y="73003"/>
                  </a:cubicBezTo>
                  <a:cubicBezTo>
                    <a:pt x="111495" y="81680"/>
                    <a:pt x="116257" y="93162"/>
                    <a:pt x="116257" y="105330"/>
                  </a:cubicBezTo>
                  <a:cubicBezTo>
                    <a:pt x="116257" y="123792"/>
                    <a:pt x="104841" y="140592"/>
                    <a:pt x="88009" y="147670"/>
                  </a:cubicBezTo>
                  <a:lnTo>
                    <a:pt x="88009" y="139450"/>
                  </a:lnTo>
                  <a:lnTo>
                    <a:pt x="88009" y="134263"/>
                  </a:lnTo>
                  <a:cubicBezTo>
                    <a:pt x="98088" y="128098"/>
                    <a:pt x="104253" y="117203"/>
                    <a:pt x="104253" y="105330"/>
                  </a:cubicBezTo>
                  <a:cubicBezTo>
                    <a:pt x="104253" y="87715"/>
                    <a:pt x="90749" y="73199"/>
                    <a:pt x="73558" y="71568"/>
                  </a:cubicBezTo>
                  <a:lnTo>
                    <a:pt x="73558" y="59564"/>
                  </a:lnTo>
                  <a:cubicBezTo>
                    <a:pt x="80506" y="60053"/>
                    <a:pt x="87291" y="62108"/>
                    <a:pt x="93293" y="65599"/>
                  </a:cubicBezTo>
                  <a:cubicBezTo>
                    <a:pt x="93800" y="65890"/>
                    <a:pt x="94353" y="66027"/>
                    <a:pt x="94898" y="66027"/>
                  </a:cubicBezTo>
                  <a:cubicBezTo>
                    <a:pt x="96002" y="66027"/>
                    <a:pt x="97074" y="65462"/>
                    <a:pt x="97664" y="64457"/>
                  </a:cubicBezTo>
                  <a:cubicBezTo>
                    <a:pt x="98545" y="62924"/>
                    <a:pt x="98023" y="60967"/>
                    <a:pt x="96522" y="60086"/>
                  </a:cubicBezTo>
                  <a:cubicBezTo>
                    <a:pt x="89509" y="56008"/>
                    <a:pt x="81615" y="53660"/>
                    <a:pt x="73558" y="53170"/>
                  </a:cubicBezTo>
                  <a:lnTo>
                    <a:pt x="73558" y="44754"/>
                  </a:lnTo>
                  <a:cubicBezTo>
                    <a:pt x="73558" y="42993"/>
                    <a:pt x="72123" y="41558"/>
                    <a:pt x="70361" y="41558"/>
                  </a:cubicBezTo>
                  <a:cubicBezTo>
                    <a:pt x="68567" y="41558"/>
                    <a:pt x="67165" y="42993"/>
                    <a:pt x="67165" y="44754"/>
                  </a:cubicBezTo>
                  <a:lnTo>
                    <a:pt x="67165" y="81811"/>
                  </a:lnTo>
                  <a:lnTo>
                    <a:pt x="39601" y="81811"/>
                  </a:lnTo>
                  <a:lnTo>
                    <a:pt x="39601" y="72449"/>
                  </a:lnTo>
                  <a:lnTo>
                    <a:pt x="44820" y="72449"/>
                  </a:lnTo>
                  <a:cubicBezTo>
                    <a:pt x="46581" y="72449"/>
                    <a:pt x="48017" y="71013"/>
                    <a:pt x="48017" y="69252"/>
                  </a:cubicBezTo>
                  <a:cubicBezTo>
                    <a:pt x="48017" y="67491"/>
                    <a:pt x="46581" y="66055"/>
                    <a:pt x="44820" y="66055"/>
                  </a:cubicBezTo>
                  <a:lnTo>
                    <a:pt x="39601" y="66055"/>
                  </a:lnTo>
                  <a:lnTo>
                    <a:pt x="39601" y="62467"/>
                  </a:lnTo>
                  <a:lnTo>
                    <a:pt x="44820" y="62467"/>
                  </a:lnTo>
                  <a:cubicBezTo>
                    <a:pt x="46581" y="62467"/>
                    <a:pt x="48017" y="61032"/>
                    <a:pt x="48017" y="59270"/>
                  </a:cubicBezTo>
                  <a:cubicBezTo>
                    <a:pt x="48017" y="57509"/>
                    <a:pt x="46581" y="56074"/>
                    <a:pt x="44820" y="56074"/>
                  </a:cubicBezTo>
                  <a:lnTo>
                    <a:pt x="39601" y="56074"/>
                  </a:lnTo>
                  <a:lnTo>
                    <a:pt x="39601" y="49354"/>
                  </a:lnTo>
                  <a:lnTo>
                    <a:pt x="57574" y="49354"/>
                  </a:lnTo>
                  <a:cubicBezTo>
                    <a:pt x="59336" y="49354"/>
                    <a:pt x="60771" y="47919"/>
                    <a:pt x="60771" y="46157"/>
                  </a:cubicBezTo>
                  <a:cubicBezTo>
                    <a:pt x="60771" y="44396"/>
                    <a:pt x="59336" y="42960"/>
                    <a:pt x="57574" y="42960"/>
                  </a:cubicBezTo>
                  <a:lnTo>
                    <a:pt x="39601" y="42960"/>
                  </a:lnTo>
                  <a:lnTo>
                    <a:pt x="39601" y="28901"/>
                  </a:lnTo>
                  <a:lnTo>
                    <a:pt x="67165" y="28901"/>
                  </a:lnTo>
                  <a:lnTo>
                    <a:pt x="67165" y="33501"/>
                  </a:lnTo>
                  <a:cubicBezTo>
                    <a:pt x="67165" y="35262"/>
                    <a:pt x="68567" y="36697"/>
                    <a:pt x="70361" y="36697"/>
                  </a:cubicBezTo>
                  <a:cubicBezTo>
                    <a:pt x="72123" y="36697"/>
                    <a:pt x="73558" y="35262"/>
                    <a:pt x="73558" y="33501"/>
                  </a:cubicBezTo>
                  <a:lnTo>
                    <a:pt x="73558" y="25704"/>
                  </a:lnTo>
                  <a:cubicBezTo>
                    <a:pt x="73558" y="23910"/>
                    <a:pt x="72123" y="22508"/>
                    <a:pt x="70361" y="22508"/>
                  </a:cubicBezTo>
                  <a:lnTo>
                    <a:pt x="63935" y="22508"/>
                  </a:lnTo>
                  <a:lnTo>
                    <a:pt x="63935" y="18561"/>
                  </a:lnTo>
                  <a:lnTo>
                    <a:pt x="65142" y="18561"/>
                  </a:lnTo>
                  <a:cubicBezTo>
                    <a:pt x="69774" y="18561"/>
                    <a:pt x="73558" y="14777"/>
                    <a:pt x="73558" y="10145"/>
                  </a:cubicBezTo>
                  <a:lnTo>
                    <a:pt x="73558" y="8416"/>
                  </a:lnTo>
                  <a:cubicBezTo>
                    <a:pt x="73558" y="3784"/>
                    <a:pt x="69774" y="0"/>
                    <a:pt x="6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3"/>
            <p:cNvSpPr/>
            <p:nvPr/>
          </p:nvSpPr>
          <p:spPr>
            <a:xfrm>
              <a:off x="1993050" y="2329850"/>
              <a:ext cx="613300" cy="613300"/>
            </a:xfrm>
            <a:custGeom>
              <a:rect b="b" l="l" r="r" t="t"/>
              <a:pathLst>
                <a:path extrusionOk="0" h="24532" w="24532">
                  <a:moveTo>
                    <a:pt x="12266" y="1"/>
                  </a:moveTo>
                  <a:cubicBezTo>
                    <a:pt x="10505" y="1"/>
                    <a:pt x="9069" y="1436"/>
                    <a:pt x="9069" y="3198"/>
                  </a:cubicBezTo>
                  <a:lnTo>
                    <a:pt x="9069" y="9069"/>
                  </a:lnTo>
                  <a:lnTo>
                    <a:pt x="3198" y="9069"/>
                  </a:lnTo>
                  <a:cubicBezTo>
                    <a:pt x="1436" y="9069"/>
                    <a:pt x="1" y="10505"/>
                    <a:pt x="1" y="12266"/>
                  </a:cubicBezTo>
                  <a:cubicBezTo>
                    <a:pt x="1" y="14027"/>
                    <a:pt x="1436" y="15463"/>
                    <a:pt x="3198" y="15463"/>
                  </a:cubicBezTo>
                  <a:lnTo>
                    <a:pt x="9069" y="15463"/>
                  </a:lnTo>
                  <a:lnTo>
                    <a:pt x="9069" y="21334"/>
                  </a:lnTo>
                  <a:cubicBezTo>
                    <a:pt x="9069" y="23096"/>
                    <a:pt x="10505" y="24531"/>
                    <a:pt x="12266" y="24531"/>
                  </a:cubicBezTo>
                  <a:cubicBezTo>
                    <a:pt x="14027" y="24531"/>
                    <a:pt x="15463" y="23096"/>
                    <a:pt x="15463" y="21334"/>
                  </a:cubicBezTo>
                  <a:lnTo>
                    <a:pt x="15463" y="15463"/>
                  </a:lnTo>
                  <a:lnTo>
                    <a:pt x="21334" y="15463"/>
                  </a:lnTo>
                  <a:cubicBezTo>
                    <a:pt x="23096" y="15463"/>
                    <a:pt x="24531" y="14027"/>
                    <a:pt x="24531" y="12266"/>
                  </a:cubicBezTo>
                  <a:cubicBezTo>
                    <a:pt x="24531" y="10505"/>
                    <a:pt x="23096" y="9069"/>
                    <a:pt x="21334" y="9069"/>
                  </a:cubicBezTo>
                  <a:lnTo>
                    <a:pt x="15463" y="9069"/>
                  </a:lnTo>
                  <a:lnTo>
                    <a:pt x="15463" y="3198"/>
                  </a:lnTo>
                  <a:cubicBezTo>
                    <a:pt x="15463" y="1436"/>
                    <a:pt x="14027" y="1"/>
                    <a:pt x="1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4482775" y="822825"/>
              <a:ext cx="614100" cy="614100"/>
            </a:xfrm>
            <a:custGeom>
              <a:rect b="b" l="l" r="r" t="t"/>
              <a:pathLst>
                <a:path extrusionOk="0" h="24564" w="24564">
                  <a:moveTo>
                    <a:pt x="12265" y="0"/>
                  </a:moveTo>
                  <a:cubicBezTo>
                    <a:pt x="10504" y="0"/>
                    <a:pt x="9069" y="1436"/>
                    <a:pt x="9069" y="3197"/>
                  </a:cubicBezTo>
                  <a:lnTo>
                    <a:pt x="9069" y="9101"/>
                  </a:lnTo>
                  <a:lnTo>
                    <a:pt x="3197" y="9101"/>
                  </a:lnTo>
                  <a:cubicBezTo>
                    <a:pt x="1436" y="9101"/>
                    <a:pt x="0" y="10504"/>
                    <a:pt x="0" y="12266"/>
                  </a:cubicBezTo>
                  <a:cubicBezTo>
                    <a:pt x="0" y="14060"/>
                    <a:pt x="1436" y="15462"/>
                    <a:pt x="3197" y="15462"/>
                  </a:cubicBezTo>
                  <a:lnTo>
                    <a:pt x="9069" y="15462"/>
                  </a:lnTo>
                  <a:lnTo>
                    <a:pt x="9069" y="21366"/>
                  </a:lnTo>
                  <a:cubicBezTo>
                    <a:pt x="9069" y="23128"/>
                    <a:pt x="10504" y="24563"/>
                    <a:pt x="12265" y="24563"/>
                  </a:cubicBezTo>
                  <a:cubicBezTo>
                    <a:pt x="14027" y="24563"/>
                    <a:pt x="15462" y="23128"/>
                    <a:pt x="15462" y="21366"/>
                  </a:cubicBezTo>
                  <a:lnTo>
                    <a:pt x="15462" y="15462"/>
                  </a:lnTo>
                  <a:lnTo>
                    <a:pt x="21366" y="15462"/>
                  </a:lnTo>
                  <a:cubicBezTo>
                    <a:pt x="23128" y="15462"/>
                    <a:pt x="24563" y="14060"/>
                    <a:pt x="24563" y="12266"/>
                  </a:cubicBezTo>
                  <a:cubicBezTo>
                    <a:pt x="24563" y="10504"/>
                    <a:pt x="23128" y="9101"/>
                    <a:pt x="21366" y="9101"/>
                  </a:cubicBezTo>
                  <a:lnTo>
                    <a:pt x="15462" y="9101"/>
                  </a:lnTo>
                  <a:lnTo>
                    <a:pt x="15462" y="3197"/>
                  </a:lnTo>
                  <a:cubicBezTo>
                    <a:pt x="15462" y="1436"/>
                    <a:pt x="14027" y="0"/>
                    <a:pt x="1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53"/>
          <p:cNvGrpSpPr/>
          <p:nvPr/>
        </p:nvGrpSpPr>
        <p:grpSpPr>
          <a:xfrm>
            <a:off x="6930265" y="1889218"/>
            <a:ext cx="524008" cy="455397"/>
            <a:chOff x="1190625" y="579800"/>
            <a:chExt cx="5219200" cy="4535825"/>
          </a:xfrm>
        </p:grpSpPr>
        <p:sp>
          <p:nvSpPr>
            <p:cNvPr id="642" name="Google Shape;642;p53"/>
            <p:cNvSpPr/>
            <p:nvPr/>
          </p:nvSpPr>
          <p:spPr>
            <a:xfrm>
              <a:off x="4907650" y="2826500"/>
              <a:ext cx="159050" cy="302575"/>
            </a:xfrm>
            <a:custGeom>
              <a:rect b="b" l="l" r="r" t="t"/>
              <a:pathLst>
                <a:path extrusionOk="0" h="12103" w="6362">
                  <a:moveTo>
                    <a:pt x="3197" y="0"/>
                  </a:moveTo>
                  <a:cubicBezTo>
                    <a:pt x="1403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03" y="12102"/>
                    <a:pt x="3197" y="12102"/>
                  </a:cubicBezTo>
                  <a:cubicBezTo>
                    <a:pt x="4959" y="12102"/>
                    <a:pt x="6361" y="10667"/>
                    <a:pt x="6361" y="8906"/>
                  </a:cubicBezTo>
                  <a:lnTo>
                    <a:pt x="6361" y="3197"/>
                  </a:lnTo>
                  <a:cubicBezTo>
                    <a:pt x="6361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521427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6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6" y="12102"/>
                    <a:pt x="3197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552172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5" y="12102"/>
                    <a:pt x="3197" y="12102"/>
                  </a:cubicBezTo>
                  <a:cubicBezTo>
                    <a:pt x="4958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5829150" y="2826500"/>
              <a:ext cx="159875" cy="302575"/>
            </a:xfrm>
            <a:custGeom>
              <a:rect b="b" l="l" r="r" t="t"/>
              <a:pathLst>
                <a:path extrusionOk="0" h="12103" w="6395">
                  <a:moveTo>
                    <a:pt x="3198" y="0"/>
                  </a:moveTo>
                  <a:cubicBezTo>
                    <a:pt x="1403" y="0"/>
                    <a:pt x="1" y="1436"/>
                    <a:pt x="1" y="3197"/>
                  </a:cubicBezTo>
                  <a:lnTo>
                    <a:pt x="1" y="8906"/>
                  </a:lnTo>
                  <a:cubicBezTo>
                    <a:pt x="1" y="10667"/>
                    <a:pt x="1403" y="12102"/>
                    <a:pt x="3198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1818550" y="1179200"/>
              <a:ext cx="3963325" cy="1485850"/>
            </a:xfrm>
            <a:custGeom>
              <a:rect b="b" l="l" r="r" t="t"/>
              <a:pathLst>
                <a:path extrusionOk="0" h="59434" w="158533">
                  <a:moveTo>
                    <a:pt x="145289" y="6394"/>
                  </a:moveTo>
                  <a:cubicBezTo>
                    <a:pt x="149073" y="6394"/>
                    <a:pt x="152139" y="9460"/>
                    <a:pt x="152139" y="13244"/>
                  </a:cubicBezTo>
                  <a:cubicBezTo>
                    <a:pt x="152139" y="17028"/>
                    <a:pt x="149073" y="20094"/>
                    <a:pt x="145289" y="20094"/>
                  </a:cubicBezTo>
                  <a:cubicBezTo>
                    <a:pt x="141505" y="20094"/>
                    <a:pt x="138439" y="17028"/>
                    <a:pt x="138439" y="13244"/>
                  </a:cubicBezTo>
                  <a:cubicBezTo>
                    <a:pt x="138439" y="9460"/>
                    <a:pt x="141505" y="6394"/>
                    <a:pt x="145289" y="6394"/>
                  </a:cubicBezTo>
                  <a:close/>
                  <a:moveTo>
                    <a:pt x="60902" y="10080"/>
                  </a:moveTo>
                  <a:cubicBezTo>
                    <a:pt x="64653" y="10080"/>
                    <a:pt x="67752" y="13146"/>
                    <a:pt x="67752" y="16930"/>
                  </a:cubicBezTo>
                  <a:cubicBezTo>
                    <a:pt x="67752" y="20714"/>
                    <a:pt x="64653" y="23780"/>
                    <a:pt x="60902" y="23780"/>
                  </a:cubicBezTo>
                  <a:cubicBezTo>
                    <a:pt x="57118" y="23780"/>
                    <a:pt x="54019" y="20714"/>
                    <a:pt x="54019" y="16930"/>
                  </a:cubicBezTo>
                  <a:cubicBezTo>
                    <a:pt x="54019" y="13146"/>
                    <a:pt x="57118" y="10080"/>
                    <a:pt x="60902" y="10080"/>
                  </a:cubicBezTo>
                  <a:close/>
                  <a:moveTo>
                    <a:pt x="13244" y="27988"/>
                  </a:moveTo>
                  <a:cubicBezTo>
                    <a:pt x="17028" y="27988"/>
                    <a:pt x="20094" y="31054"/>
                    <a:pt x="20094" y="34838"/>
                  </a:cubicBezTo>
                  <a:cubicBezTo>
                    <a:pt x="20094" y="38622"/>
                    <a:pt x="17028" y="41689"/>
                    <a:pt x="13244" y="41689"/>
                  </a:cubicBezTo>
                  <a:cubicBezTo>
                    <a:pt x="9460" y="41689"/>
                    <a:pt x="6394" y="38622"/>
                    <a:pt x="6394" y="34838"/>
                  </a:cubicBezTo>
                  <a:cubicBezTo>
                    <a:pt x="6394" y="31054"/>
                    <a:pt x="9460" y="27988"/>
                    <a:pt x="13244" y="27988"/>
                  </a:cubicBezTo>
                  <a:close/>
                  <a:moveTo>
                    <a:pt x="100828" y="39340"/>
                  </a:moveTo>
                  <a:cubicBezTo>
                    <a:pt x="104612" y="39340"/>
                    <a:pt x="107678" y="42406"/>
                    <a:pt x="107678" y="46190"/>
                  </a:cubicBezTo>
                  <a:cubicBezTo>
                    <a:pt x="107678" y="49974"/>
                    <a:pt x="104612" y="53040"/>
                    <a:pt x="100828" y="53040"/>
                  </a:cubicBezTo>
                  <a:cubicBezTo>
                    <a:pt x="97044" y="53040"/>
                    <a:pt x="93978" y="49974"/>
                    <a:pt x="93978" y="46190"/>
                  </a:cubicBezTo>
                  <a:cubicBezTo>
                    <a:pt x="93978" y="42406"/>
                    <a:pt x="97044" y="39340"/>
                    <a:pt x="100828" y="39340"/>
                  </a:cubicBezTo>
                  <a:close/>
                  <a:moveTo>
                    <a:pt x="145289" y="0"/>
                  </a:moveTo>
                  <a:cubicBezTo>
                    <a:pt x="137982" y="0"/>
                    <a:pt x="132046" y="5937"/>
                    <a:pt x="132046" y="13244"/>
                  </a:cubicBezTo>
                  <a:cubicBezTo>
                    <a:pt x="132046" y="15071"/>
                    <a:pt x="132404" y="16800"/>
                    <a:pt x="133057" y="18365"/>
                  </a:cubicBezTo>
                  <a:lnTo>
                    <a:pt x="109309" y="36013"/>
                  </a:lnTo>
                  <a:cubicBezTo>
                    <a:pt x="106993" y="34121"/>
                    <a:pt x="104058" y="32946"/>
                    <a:pt x="100828" y="32946"/>
                  </a:cubicBezTo>
                  <a:cubicBezTo>
                    <a:pt x="97632" y="32946"/>
                    <a:pt x="94696" y="34088"/>
                    <a:pt x="92412" y="35980"/>
                  </a:cubicBezTo>
                  <a:lnTo>
                    <a:pt x="73167" y="21921"/>
                  </a:lnTo>
                  <a:cubicBezTo>
                    <a:pt x="73786" y="20388"/>
                    <a:pt x="74145" y="18692"/>
                    <a:pt x="74145" y="16930"/>
                  </a:cubicBezTo>
                  <a:cubicBezTo>
                    <a:pt x="74145" y="9623"/>
                    <a:pt x="68176" y="3686"/>
                    <a:pt x="60902" y="3686"/>
                  </a:cubicBezTo>
                  <a:cubicBezTo>
                    <a:pt x="53595" y="3686"/>
                    <a:pt x="47625" y="9623"/>
                    <a:pt x="47625" y="16930"/>
                  </a:cubicBezTo>
                  <a:cubicBezTo>
                    <a:pt x="47625" y="17452"/>
                    <a:pt x="47691" y="17974"/>
                    <a:pt x="47723" y="18463"/>
                  </a:cubicBezTo>
                  <a:lnTo>
                    <a:pt x="24139" y="27336"/>
                  </a:lnTo>
                  <a:cubicBezTo>
                    <a:pt x="21758" y="23878"/>
                    <a:pt x="17746" y="21595"/>
                    <a:pt x="13244" y="21595"/>
                  </a:cubicBezTo>
                  <a:cubicBezTo>
                    <a:pt x="5937" y="21595"/>
                    <a:pt x="0" y="27531"/>
                    <a:pt x="0" y="34838"/>
                  </a:cubicBezTo>
                  <a:cubicBezTo>
                    <a:pt x="0" y="42145"/>
                    <a:pt x="5937" y="48082"/>
                    <a:pt x="13244" y="48082"/>
                  </a:cubicBezTo>
                  <a:cubicBezTo>
                    <a:pt x="20551" y="48082"/>
                    <a:pt x="26488" y="42145"/>
                    <a:pt x="26488" y="34838"/>
                  </a:cubicBezTo>
                  <a:cubicBezTo>
                    <a:pt x="26488" y="34316"/>
                    <a:pt x="26455" y="33827"/>
                    <a:pt x="26390" y="33305"/>
                  </a:cubicBezTo>
                  <a:lnTo>
                    <a:pt x="49974" y="24433"/>
                  </a:lnTo>
                  <a:cubicBezTo>
                    <a:pt x="52388" y="27890"/>
                    <a:pt x="56367" y="30174"/>
                    <a:pt x="60902" y="30174"/>
                  </a:cubicBezTo>
                  <a:cubicBezTo>
                    <a:pt x="64131" y="30174"/>
                    <a:pt x="67067" y="28999"/>
                    <a:pt x="69383" y="27075"/>
                  </a:cubicBezTo>
                  <a:lnTo>
                    <a:pt x="88596" y="41101"/>
                  </a:lnTo>
                  <a:cubicBezTo>
                    <a:pt x="87943" y="42667"/>
                    <a:pt x="87585" y="44396"/>
                    <a:pt x="87585" y="46190"/>
                  </a:cubicBezTo>
                  <a:cubicBezTo>
                    <a:pt x="87585" y="53497"/>
                    <a:pt x="93521" y="59434"/>
                    <a:pt x="100828" y="59434"/>
                  </a:cubicBezTo>
                  <a:cubicBezTo>
                    <a:pt x="108135" y="59434"/>
                    <a:pt x="114072" y="53497"/>
                    <a:pt x="114072" y="46190"/>
                  </a:cubicBezTo>
                  <a:cubicBezTo>
                    <a:pt x="114072" y="44429"/>
                    <a:pt x="113713" y="42732"/>
                    <a:pt x="113093" y="41167"/>
                  </a:cubicBezTo>
                  <a:lnTo>
                    <a:pt x="136873" y="23487"/>
                  </a:lnTo>
                  <a:cubicBezTo>
                    <a:pt x="139189" y="25379"/>
                    <a:pt x="142092" y="26488"/>
                    <a:pt x="145289" y="26488"/>
                  </a:cubicBezTo>
                  <a:cubicBezTo>
                    <a:pt x="152596" y="26488"/>
                    <a:pt x="158533" y="20551"/>
                    <a:pt x="158533" y="13244"/>
                  </a:cubicBezTo>
                  <a:cubicBezTo>
                    <a:pt x="158533" y="5937"/>
                    <a:pt x="152596" y="0"/>
                    <a:pt x="14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1591825" y="2677275"/>
              <a:ext cx="1310550" cy="159025"/>
            </a:xfrm>
            <a:custGeom>
              <a:rect b="b" l="l" r="r" t="t"/>
              <a:pathLst>
                <a:path extrusionOk="0" h="6361" w="52422">
                  <a:moveTo>
                    <a:pt x="3198" y="0"/>
                  </a:moveTo>
                  <a:cubicBezTo>
                    <a:pt x="1436" y="0"/>
                    <a:pt x="1" y="1403"/>
                    <a:pt x="1" y="3164"/>
                  </a:cubicBezTo>
                  <a:cubicBezTo>
                    <a:pt x="1" y="4958"/>
                    <a:pt x="1436" y="6361"/>
                    <a:pt x="3198" y="6361"/>
                  </a:cubicBezTo>
                  <a:lnTo>
                    <a:pt x="49224" y="6361"/>
                  </a:lnTo>
                  <a:cubicBezTo>
                    <a:pt x="50986" y="6361"/>
                    <a:pt x="52421" y="4958"/>
                    <a:pt x="52421" y="3164"/>
                  </a:cubicBezTo>
                  <a:cubicBezTo>
                    <a:pt x="52421" y="1403"/>
                    <a:pt x="50986" y="0"/>
                    <a:pt x="49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591825" y="2969200"/>
              <a:ext cx="1038975" cy="159875"/>
            </a:xfrm>
            <a:custGeom>
              <a:rect b="b" l="l" r="r" t="t"/>
              <a:pathLst>
                <a:path extrusionOk="0" h="6395" w="41559">
                  <a:moveTo>
                    <a:pt x="3198" y="1"/>
                  </a:moveTo>
                  <a:cubicBezTo>
                    <a:pt x="1436" y="1"/>
                    <a:pt x="1" y="1436"/>
                    <a:pt x="1" y="3198"/>
                  </a:cubicBezTo>
                  <a:cubicBezTo>
                    <a:pt x="1" y="4959"/>
                    <a:pt x="1436" y="6394"/>
                    <a:pt x="3198" y="6394"/>
                  </a:cubicBezTo>
                  <a:lnTo>
                    <a:pt x="38362" y="6394"/>
                  </a:lnTo>
                  <a:cubicBezTo>
                    <a:pt x="40123" y="6394"/>
                    <a:pt x="41559" y="4959"/>
                    <a:pt x="41559" y="3198"/>
                  </a:cubicBezTo>
                  <a:cubicBezTo>
                    <a:pt x="41559" y="1436"/>
                    <a:pt x="40123" y="1"/>
                    <a:pt x="3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1190625" y="579800"/>
              <a:ext cx="5219200" cy="4535825"/>
            </a:xfrm>
            <a:custGeom>
              <a:rect b="b" l="l" r="r" t="t"/>
              <a:pathLst>
                <a:path extrusionOk="0" h="181433" w="208768">
                  <a:moveTo>
                    <a:pt x="124575" y="141016"/>
                  </a:moveTo>
                  <a:lnTo>
                    <a:pt x="127054" y="160490"/>
                  </a:lnTo>
                  <a:lnTo>
                    <a:pt x="81713" y="160490"/>
                  </a:lnTo>
                  <a:lnTo>
                    <a:pt x="84192" y="141016"/>
                  </a:lnTo>
                  <a:close/>
                  <a:moveTo>
                    <a:pt x="148812" y="166884"/>
                  </a:moveTo>
                  <a:lnTo>
                    <a:pt x="148812" y="175039"/>
                  </a:lnTo>
                  <a:lnTo>
                    <a:pt x="59955" y="175039"/>
                  </a:lnTo>
                  <a:lnTo>
                    <a:pt x="59955" y="166884"/>
                  </a:lnTo>
                  <a:close/>
                  <a:moveTo>
                    <a:pt x="15201" y="1"/>
                  </a:moveTo>
                  <a:cubicBezTo>
                    <a:pt x="6818" y="1"/>
                    <a:pt x="0" y="6818"/>
                    <a:pt x="0" y="15202"/>
                  </a:cubicBezTo>
                  <a:lnTo>
                    <a:pt x="0" y="125816"/>
                  </a:lnTo>
                  <a:cubicBezTo>
                    <a:pt x="0" y="134199"/>
                    <a:pt x="6818" y="141016"/>
                    <a:pt x="15201" y="141016"/>
                  </a:cubicBezTo>
                  <a:lnTo>
                    <a:pt x="77733" y="141016"/>
                  </a:lnTo>
                  <a:lnTo>
                    <a:pt x="75254" y="160490"/>
                  </a:lnTo>
                  <a:lnTo>
                    <a:pt x="56759" y="160490"/>
                  </a:lnTo>
                  <a:cubicBezTo>
                    <a:pt x="54997" y="160490"/>
                    <a:pt x="53562" y="161926"/>
                    <a:pt x="53562" y="163687"/>
                  </a:cubicBezTo>
                  <a:lnTo>
                    <a:pt x="53562" y="178236"/>
                  </a:lnTo>
                  <a:cubicBezTo>
                    <a:pt x="53562" y="179997"/>
                    <a:pt x="54997" y="181432"/>
                    <a:pt x="56759" y="181432"/>
                  </a:cubicBezTo>
                  <a:lnTo>
                    <a:pt x="152009" y="181432"/>
                  </a:lnTo>
                  <a:cubicBezTo>
                    <a:pt x="153770" y="181432"/>
                    <a:pt x="155205" y="179997"/>
                    <a:pt x="155205" y="178236"/>
                  </a:cubicBezTo>
                  <a:lnTo>
                    <a:pt x="155205" y="163687"/>
                  </a:lnTo>
                  <a:cubicBezTo>
                    <a:pt x="155205" y="161926"/>
                    <a:pt x="153770" y="160490"/>
                    <a:pt x="152009" y="160490"/>
                  </a:cubicBezTo>
                  <a:lnTo>
                    <a:pt x="133513" y="160490"/>
                  </a:lnTo>
                  <a:lnTo>
                    <a:pt x="131034" y="141016"/>
                  </a:lnTo>
                  <a:lnTo>
                    <a:pt x="158859" y="141016"/>
                  </a:lnTo>
                  <a:cubicBezTo>
                    <a:pt x="160620" y="141016"/>
                    <a:pt x="162055" y="139581"/>
                    <a:pt x="162055" y="137820"/>
                  </a:cubicBezTo>
                  <a:cubicBezTo>
                    <a:pt x="162055" y="136058"/>
                    <a:pt x="160620" y="134623"/>
                    <a:pt x="158859" y="134623"/>
                  </a:cubicBezTo>
                  <a:lnTo>
                    <a:pt x="15201" y="134623"/>
                  </a:lnTo>
                  <a:cubicBezTo>
                    <a:pt x="10340" y="134623"/>
                    <a:pt x="6393" y="130676"/>
                    <a:pt x="6393" y="125816"/>
                  </a:cubicBezTo>
                  <a:lnTo>
                    <a:pt x="6393" y="118476"/>
                  </a:lnTo>
                  <a:lnTo>
                    <a:pt x="202374" y="118476"/>
                  </a:lnTo>
                  <a:lnTo>
                    <a:pt x="202374" y="125816"/>
                  </a:lnTo>
                  <a:cubicBezTo>
                    <a:pt x="202374" y="130676"/>
                    <a:pt x="198427" y="134623"/>
                    <a:pt x="193566" y="134623"/>
                  </a:cubicBezTo>
                  <a:lnTo>
                    <a:pt x="173375" y="134623"/>
                  </a:lnTo>
                  <a:cubicBezTo>
                    <a:pt x="171580" y="134623"/>
                    <a:pt x="170178" y="136058"/>
                    <a:pt x="170178" y="137820"/>
                  </a:cubicBezTo>
                  <a:cubicBezTo>
                    <a:pt x="170178" y="139581"/>
                    <a:pt x="171580" y="141016"/>
                    <a:pt x="173375" y="141016"/>
                  </a:cubicBezTo>
                  <a:lnTo>
                    <a:pt x="193566" y="141016"/>
                  </a:lnTo>
                  <a:cubicBezTo>
                    <a:pt x="201950" y="141016"/>
                    <a:pt x="208767" y="134199"/>
                    <a:pt x="208767" y="125816"/>
                  </a:cubicBezTo>
                  <a:lnTo>
                    <a:pt x="208767" y="15202"/>
                  </a:lnTo>
                  <a:cubicBezTo>
                    <a:pt x="208767" y="6818"/>
                    <a:pt x="201950" y="1"/>
                    <a:pt x="193566" y="1"/>
                  </a:cubicBezTo>
                  <a:lnTo>
                    <a:pt x="56595" y="1"/>
                  </a:lnTo>
                  <a:cubicBezTo>
                    <a:pt x="54834" y="1"/>
                    <a:pt x="53399" y="1436"/>
                    <a:pt x="53399" y="3197"/>
                  </a:cubicBezTo>
                  <a:cubicBezTo>
                    <a:pt x="53399" y="4959"/>
                    <a:pt x="54834" y="6394"/>
                    <a:pt x="56595" y="6394"/>
                  </a:cubicBezTo>
                  <a:lnTo>
                    <a:pt x="193566" y="6394"/>
                  </a:lnTo>
                  <a:cubicBezTo>
                    <a:pt x="198427" y="6394"/>
                    <a:pt x="202374" y="10341"/>
                    <a:pt x="202374" y="15202"/>
                  </a:cubicBezTo>
                  <a:lnTo>
                    <a:pt x="202374" y="112115"/>
                  </a:lnTo>
                  <a:lnTo>
                    <a:pt x="6393" y="112115"/>
                  </a:lnTo>
                  <a:lnTo>
                    <a:pt x="6393" y="15202"/>
                  </a:lnTo>
                  <a:cubicBezTo>
                    <a:pt x="6393" y="10341"/>
                    <a:pt x="10340" y="6394"/>
                    <a:pt x="15201" y="6394"/>
                  </a:cubicBezTo>
                  <a:lnTo>
                    <a:pt x="42569" y="6394"/>
                  </a:lnTo>
                  <a:cubicBezTo>
                    <a:pt x="44330" y="6394"/>
                    <a:pt x="45766" y="4959"/>
                    <a:pt x="45766" y="3197"/>
                  </a:cubicBezTo>
                  <a:cubicBezTo>
                    <a:pt x="45766" y="1436"/>
                    <a:pt x="44330" y="1"/>
                    <a:pt x="4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53"/>
          <p:cNvGrpSpPr/>
          <p:nvPr/>
        </p:nvGrpSpPr>
        <p:grpSpPr>
          <a:xfrm>
            <a:off x="1612435" y="1882432"/>
            <a:ext cx="548519" cy="481966"/>
            <a:chOff x="1185725" y="550450"/>
            <a:chExt cx="5228975" cy="4594525"/>
          </a:xfrm>
        </p:grpSpPr>
        <p:sp>
          <p:nvSpPr>
            <p:cNvPr id="651" name="Google Shape;651;p53"/>
            <p:cNvSpPr/>
            <p:nvPr/>
          </p:nvSpPr>
          <p:spPr>
            <a:xfrm>
              <a:off x="5152300" y="551275"/>
              <a:ext cx="213675" cy="159850"/>
            </a:xfrm>
            <a:custGeom>
              <a:rect b="b" l="l" r="r" t="t"/>
              <a:pathLst>
                <a:path extrusionOk="0" h="6394" w="8547">
                  <a:moveTo>
                    <a:pt x="3197" y="0"/>
                  </a:moveTo>
                  <a:cubicBezTo>
                    <a:pt x="1436" y="0"/>
                    <a:pt x="0" y="1435"/>
                    <a:pt x="0" y="3197"/>
                  </a:cubicBezTo>
                  <a:cubicBezTo>
                    <a:pt x="0" y="4958"/>
                    <a:pt x="1436" y="6394"/>
                    <a:pt x="3197" y="6394"/>
                  </a:cubicBezTo>
                  <a:lnTo>
                    <a:pt x="5350" y="6394"/>
                  </a:lnTo>
                  <a:cubicBezTo>
                    <a:pt x="7111" y="6394"/>
                    <a:pt x="8547" y="4958"/>
                    <a:pt x="8547" y="3197"/>
                  </a:cubicBezTo>
                  <a:cubicBezTo>
                    <a:pt x="8547" y="1435"/>
                    <a:pt x="7111" y="0"/>
                    <a:pt x="5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5488275" y="551275"/>
              <a:ext cx="610025" cy="945175"/>
            </a:xfrm>
            <a:custGeom>
              <a:rect b="b" l="l" r="r" t="t"/>
              <a:pathLst>
                <a:path extrusionOk="0" h="37807" w="24401">
                  <a:moveTo>
                    <a:pt x="3197" y="0"/>
                  </a:moveTo>
                  <a:cubicBezTo>
                    <a:pt x="1436" y="0"/>
                    <a:pt x="1" y="1435"/>
                    <a:pt x="1" y="3197"/>
                  </a:cubicBezTo>
                  <a:cubicBezTo>
                    <a:pt x="1" y="4958"/>
                    <a:pt x="1436" y="6394"/>
                    <a:pt x="3197" y="6394"/>
                  </a:cubicBezTo>
                  <a:lnTo>
                    <a:pt x="14223" y="6394"/>
                  </a:lnTo>
                  <a:cubicBezTo>
                    <a:pt x="16311" y="6394"/>
                    <a:pt x="18007" y="8090"/>
                    <a:pt x="18007" y="10177"/>
                  </a:cubicBezTo>
                  <a:lnTo>
                    <a:pt x="18007" y="34642"/>
                  </a:lnTo>
                  <a:cubicBezTo>
                    <a:pt x="18007" y="36404"/>
                    <a:pt x="19442" y="37806"/>
                    <a:pt x="21204" y="37806"/>
                  </a:cubicBezTo>
                  <a:cubicBezTo>
                    <a:pt x="22965" y="37806"/>
                    <a:pt x="24400" y="36404"/>
                    <a:pt x="24400" y="34642"/>
                  </a:cubicBezTo>
                  <a:lnTo>
                    <a:pt x="24400" y="10177"/>
                  </a:lnTo>
                  <a:cubicBezTo>
                    <a:pt x="24400" y="4567"/>
                    <a:pt x="19834" y="0"/>
                    <a:pt x="14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5152300" y="4198975"/>
              <a:ext cx="946000" cy="946000"/>
            </a:xfrm>
            <a:custGeom>
              <a:rect b="b" l="l" r="r" t="t"/>
              <a:pathLst>
                <a:path extrusionOk="0" h="37840" w="37840">
                  <a:moveTo>
                    <a:pt x="34643" y="1"/>
                  </a:moveTo>
                  <a:cubicBezTo>
                    <a:pt x="32881" y="1"/>
                    <a:pt x="31446" y="1436"/>
                    <a:pt x="31446" y="3197"/>
                  </a:cubicBezTo>
                  <a:lnTo>
                    <a:pt x="31446" y="27662"/>
                  </a:lnTo>
                  <a:cubicBezTo>
                    <a:pt x="31446" y="29750"/>
                    <a:pt x="29750" y="31446"/>
                    <a:pt x="27662" y="31446"/>
                  </a:cubicBezTo>
                  <a:lnTo>
                    <a:pt x="3197" y="31446"/>
                  </a:lnTo>
                  <a:cubicBezTo>
                    <a:pt x="1436" y="31446"/>
                    <a:pt x="0" y="32882"/>
                    <a:pt x="0" y="34643"/>
                  </a:cubicBezTo>
                  <a:cubicBezTo>
                    <a:pt x="0" y="36404"/>
                    <a:pt x="1436" y="37840"/>
                    <a:pt x="3197" y="37840"/>
                  </a:cubicBezTo>
                  <a:lnTo>
                    <a:pt x="27662" y="37840"/>
                  </a:lnTo>
                  <a:cubicBezTo>
                    <a:pt x="33273" y="37840"/>
                    <a:pt x="37839" y="33273"/>
                    <a:pt x="37839" y="27662"/>
                  </a:cubicBezTo>
                  <a:lnTo>
                    <a:pt x="37839" y="3197"/>
                  </a:lnTo>
                  <a:cubicBezTo>
                    <a:pt x="37839" y="1436"/>
                    <a:pt x="36404" y="1"/>
                    <a:pt x="34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1501325" y="550450"/>
              <a:ext cx="948450" cy="945175"/>
            </a:xfrm>
            <a:custGeom>
              <a:rect b="b" l="l" r="r" t="t"/>
              <a:pathLst>
                <a:path extrusionOk="0" h="37807" w="37938">
                  <a:moveTo>
                    <a:pt x="10243" y="0"/>
                  </a:moveTo>
                  <a:cubicBezTo>
                    <a:pt x="7535" y="0"/>
                    <a:pt x="4991" y="1044"/>
                    <a:pt x="3066" y="2969"/>
                  </a:cubicBezTo>
                  <a:cubicBezTo>
                    <a:pt x="1142" y="4861"/>
                    <a:pt x="65" y="7438"/>
                    <a:pt x="65" y="10145"/>
                  </a:cubicBezTo>
                  <a:lnTo>
                    <a:pt x="0" y="34610"/>
                  </a:lnTo>
                  <a:cubicBezTo>
                    <a:pt x="0" y="36372"/>
                    <a:pt x="1403" y="37807"/>
                    <a:pt x="3164" y="37807"/>
                  </a:cubicBezTo>
                  <a:lnTo>
                    <a:pt x="3197" y="37807"/>
                  </a:lnTo>
                  <a:cubicBezTo>
                    <a:pt x="4958" y="37807"/>
                    <a:pt x="6361" y="36372"/>
                    <a:pt x="6394" y="34610"/>
                  </a:cubicBezTo>
                  <a:lnTo>
                    <a:pt x="6459" y="10145"/>
                  </a:lnTo>
                  <a:cubicBezTo>
                    <a:pt x="6459" y="9134"/>
                    <a:pt x="6850" y="8188"/>
                    <a:pt x="7568" y="7503"/>
                  </a:cubicBezTo>
                  <a:cubicBezTo>
                    <a:pt x="8286" y="6785"/>
                    <a:pt x="9232" y="6394"/>
                    <a:pt x="10243" y="6394"/>
                  </a:cubicBezTo>
                  <a:lnTo>
                    <a:pt x="34708" y="6459"/>
                  </a:lnTo>
                  <a:cubicBezTo>
                    <a:pt x="36469" y="6459"/>
                    <a:pt x="37904" y="5024"/>
                    <a:pt x="37904" y="3262"/>
                  </a:cubicBezTo>
                  <a:cubicBezTo>
                    <a:pt x="37937" y="1501"/>
                    <a:pt x="36502" y="66"/>
                    <a:pt x="34740" y="66"/>
                  </a:cubicBezTo>
                  <a:lnTo>
                    <a:pt x="10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1502125" y="4198975"/>
              <a:ext cx="946000" cy="946000"/>
            </a:xfrm>
            <a:custGeom>
              <a:rect b="b" l="l" r="r" t="t"/>
              <a:pathLst>
                <a:path extrusionOk="0" h="37840" w="37840">
                  <a:moveTo>
                    <a:pt x="3198" y="1"/>
                  </a:moveTo>
                  <a:cubicBezTo>
                    <a:pt x="1436" y="1"/>
                    <a:pt x="1" y="1436"/>
                    <a:pt x="1" y="3197"/>
                  </a:cubicBezTo>
                  <a:lnTo>
                    <a:pt x="1" y="27662"/>
                  </a:lnTo>
                  <a:cubicBezTo>
                    <a:pt x="1" y="33273"/>
                    <a:pt x="4568" y="37840"/>
                    <a:pt x="10178" y="37840"/>
                  </a:cubicBezTo>
                  <a:lnTo>
                    <a:pt x="34643" y="37840"/>
                  </a:lnTo>
                  <a:cubicBezTo>
                    <a:pt x="36405" y="37840"/>
                    <a:pt x="37840" y="36404"/>
                    <a:pt x="37840" y="34643"/>
                  </a:cubicBezTo>
                  <a:cubicBezTo>
                    <a:pt x="37840" y="32882"/>
                    <a:pt x="36405" y="31446"/>
                    <a:pt x="34643" y="31446"/>
                  </a:cubicBezTo>
                  <a:lnTo>
                    <a:pt x="10178" y="31446"/>
                  </a:lnTo>
                  <a:cubicBezTo>
                    <a:pt x="8091" y="31446"/>
                    <a:pt x="6394" y="29750"/>
                    <a:pt x="6394" y="27662"/>
                  </a:cubicBezTo>
                  <a:lnTo>
                    <a:pt x="6394" y="3197"/>
                  </a:lnTo>
                  <a:cubicBezTo>
                    <a:pt x="6394" y="1436"/>
                    <a:pt x="4959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2378800" y="1445750"/>
              <a:ext cx="4035900" cy="3075375"/>
            </a:xfrm>
            <a:custGeom>
              <a:rect b="b" l="l" r="r" t="t"/>
              <a:pathLst>
                <a:path extrusionOk="0" h="123015" w="161436">
                  <a:moveTo>
                    <a:pt x="96199" y="0"/>
                  </a:moveTo>
                  <a:cubicBezTo>
                    <a:pt x="95023" y="0"/>
                    <a:pt x="93884" y="659"/>
                    <a:pt x="93326" y="1799"/>
                  </a:cubicBezTo>
                  <a:cubicBezTo>
                    <a:pt x="92543" y="3397"/>
                    <a:pt x="93228" y="5289"/>
                    <a:pt x="94793" y="6072"/>
                  </a:cubicBezTo>
                  <a:cubicBezTo>
                    <a:pt x="125260" y="20980"/>
                    <a:pt x="148290" y="49098"/>
                    <a:pt x="154031" y="56568"/>
                  </a:cubicBezTo>
                  <a:cubicBezTo>
                    <a:pt x="150508" y="61200"/>
                    <a:pt x="140429" y="73595"/>
                    <a:pt x="126206" y="85893"/>
                  </a:cubicBezTo>
                  <a:cubicBezTo>
                    <a:pt x="109929" y="99920"/>
                    <a:pt x="84681" y="116621"/>
                    <a:pt x="56857" y="116621"/>
                  </a:cubicBezTo>
                  <a:cubicBezTo>
                    <a:pt x="40318" y="116621"/>
                    <a:pt x="22997" y="110815"/>
                    <a:pt x="5382" y="99365"/>
                  </a:cubicBezTo>
                  <a:cubicBezTo>
                    <a:pt x="4841" y="99024"/>
                    <a:pt x="4240" y="98861"/>
                    <a:pt x="3648" y="98861"/>
                  </a:cubicBezTo>
                  <a:cubicBezTo>
                    <a:pt x="2597" y="98861"/>
                    <a:pt x="1572" y="99373"/>
                    <a:pt x="946" y="100311"/>
                  </a:cubicBezTo>
                  <a:cubicBezTo>
                    <a:pt x="0" y="101779"/>
                    <a:pt x="392" y="103769"/>
                    <a:pt x="1892" y="104747"/>
                  </a:cubicBezTo>
                  <a:cubicBezTo>
                    <a:pt x="20551" y="116882"/>
                    <a:pt x="39046" y="123015"/>
                    <a:pt x="56857" y="123015"/>
                  </a:cubicBezTo>
                  <a:cubicBezTo>
                    <a:pt x="70100" y="123015"/>
                    <a:pt x="83833" y="119589"/>
                    <a:pt x="97664" y="112805"/>
                  </a:cubicBezTo>
                  <a:cubicBezTo>
                    <a:pt x="108592" y="107455"/>
                    <a:pt x="119650" y="99985"/>
                    <a:pt x="130480" y="90623"/>
                  </a:cubicBezTo>
                  <a:cubicBezTo>
                    <a:pt x="148877" y="74737"/>
                    <a:pt x="160164" y="59112"/>
                    <a:pt x="160653" y="58427"/>
                  </a:cubicBezTo>
                  <a:cubicBezTo>
                    <a:pt x="161436" y="57318"/>
                    <a:pt x="161436" y="55818"/>
                    <a:pt x="160653" y="54709"/>
                  </a:cubicBezTo>
                  <a:cubicBezTo>
                    <a:pt x="159577" y="53241"/>
                    <a:pt x="134264" y="18272"/>
                    <a:pt x="97599" y="331"/>
                  </a:cubicBezTo>
                  <a:cubicBezTo>
                    <a:pt x="97150" y="107"/>
                    <a:pt x="96671" y="0"/>
                    <a:pt x="9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1185725" y="1199575"/>
              <a:ext cx="3350900" cy="2669975"/>
            </a:xfrm>
            <a:custGeom>
              <a:rect b="b" l="l" r="r" t="t"/>
              <a:pathLst>
                <a:path extrusionOk="0" h="106799" w="134036">
                  <a:moveTo>
                    <a:pt x="104580" y="1"/>
                  </a:moveTo>
                  <a:cubicBezTo>
                    <a:pt x="91336" y="1"/>
                    <a:pt x="77603" y="3426"/>
                    <a:pt x="63772" y="10211"/>
                  </a:cubicBezTo>
                  <a:cubicBezTo>
                    <a:pt x="52844" y="15560"/>
                    <a:pt x="41786" y="23030"/>
                    <a:pt x="30957" y="32392"/>
                  </a:cubicBezTo>
                  <a:cubicBezTo>
                    <a:pt x="12559" y="48278"/>
                    <a:pt x="1272" y="63903"/>
                    <a:pt x="783" y="64556"/>
                  </a:cubicBezTo>
                  <a:cubicBezTo>
                    <a:pt x="0" y="65697"/>
                    <a:pt x="0" y="67165"/>
                    <a:pt x="783" y="68274"/>
                  </a:cubicBezTo>
                  <a:cubicBezTo>
                    <a:pt x="1370" y="69122"/>
                    <a:pt x="15462" y="88629"/>
                    <a:pt x="37807" y="106146"/>
                  </a:cubicBezTo>
                  <a:cubicBezTo>
                    <a:pt x="38394" y="106603"/>
                    <a:pt x="39112" y="106798"/>
                    <a:pt x="39797" y="106798"/>
                  </a:cubicBezTo>
                  <a:cubicBezTo>
                    <a:pt x="40742" y="106798"/>
                    <a:pt x="41688" y="106407"/>
                    <a:pt x="42308" y="105591"/>
                  </a:cubicBezTo>
                  <a:cubicBezTo>
                    <a:pt x="43385" y="104189"/>
                    <a:pt x="43156" y="102199"/>
                    <a:pt x="41754" y="101090"/>
                  </a:cubicBezTo>
                  <a:cubicBezTo>
                    <a:pt x="24074" y="87226"/>
                    <a:pt x="11450" y="71699"/>
                    <a:pt x="7372" y="66415"/>
                  </a:cubicBezTo>
                  <a:cubicBezTo>
                    <a:pt x="10928" y="61848"/>
                    <a:pt x="20910" y="49485"/>
                    <a:pt x="35132" y="37220"/>
                  </a:cubicBezTo>
                  <a:cubicBezTo>
                    <a:pt x="51409" y="23161"/>
                    <a:pt x="76690" y="6394"/>
                    <a:pt x="104580" y="6394"/>
                  </a:cubicBezTo>
                  <a:cubicBezTo>
                    <a:pt x="112669" y="6394"/>
                    <a:pt x="121020" y="7797"/>
                    <a:pt x="129469" y="10570"/>
                  </a:cubicBezTo>
                  <a:cubicBezTo>
                    <a:pt x="129798" y="10679"/>
                    <a:pt x="130133" y="10732"/>
                    <a:pt x="130462" y="10732"/>
                  </a:cubicBezTo>
                  <a:cubicBezTo>
                    <a:pt x="131794" y="10732"/>
                    <a:pt x="133036" y="9875"/>
                    <a:pt x="133481" y="8515"/>
                  </a:cubicBezTo>
                  <a:cubicBezTo>
                    <a:pt x="134035" y="6851"/>
                    <a:pt x="133122" y="5057"/>
                    <a:pt x="131458" y="4502"/>
                  </a:cubicBezTo>
                  <a:cubicBezTo>
                    <a:pt x="122390" y="1501"/>
                    <a:pt x="113354" y="1"/>
                    <a:pt x="104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2440775" y="1501325"/>
              <a:ext cx="2718875" cy="2718075"/>
            </a:xfrm>
            <a:custGeom>
              <a:rect b="b" l="l" r="r" t="t"/>
              <a:pathLst>
                <a:path extrusionOk="0" h="108723" w="108755">
                  <a:moveTo>
                    <a:pt x="54378" y="0"/>
                  </a:moveTo>
                  <a:cubicBezTo>
                    <a:pt x="24400" y="0"/>
                    <a:pt x="0" y="24367"/>
                    <a:pt x="0" y="54345"/>
                  </a:cubicBezTo>
                  <a:cubicBezTo>
                    <a:pt x="0" y="84323"/>
                    <a:pt x="24400" y="108722"/>
                    <a:pt x="54378" y="108722"/>
                  </a:cubicBezTo>
                  <a:cubicBezTo>
                    <a:pt x="84355" y="108722"/>
                    <a:pt x="108755" y="84323"/>
                    <a:pt x="108755" y="54345"/>
                  </a:cubicBezTo>
                  <a:cubicBezTo>
                    <a:pt x="108755" y="43678"/>
                    <a:pt x="105656" y="33370"/>
                    <a:pt x="99817" y="24498"/>
                  </a:cubicBezTo>
                  <a:cubicBezTo>
                    <a:pt x="99197" y="23567"/>
                    <a:pt x="98170" y="23056"/>
                    <a:pt x="97127" y="23056"/>
                  </a:cubicBezTo>
                  <a:cubicBezTo>
                    <a:pt x="96525" y="23056"/>
                    <a:pt x="95918" y="23226"/>
                    <a:pt x="95381" y="23584"/>
                  </a:cubicBezTo>
                  <a:cubicBezTo>
                    <a:pt x="93913" y="24563"/>
                    <a:pt x="93489" y="26520"/>
                    <a:pt x="94467" y="28021"/>
                  </a:cubicBezTo>
                  <a:cubicBezTo>
                    <a:pt x="99621" y="35817"/>
                    <a:pt x="102361" y="44950"/>
                    <a:pt x="102361" y="54345"/>
                  </a:cubicBezTo>
                  <a:cubicBezTo>
                    <a:pt x="102361" y="80800"/>
                    <a:pt x="80832" y="102329"/>
                    <a:pt x="54378" y="102329"/>
                  </a:cubicBezTo>
                  <a:cubicBezTo>
                    <a:pt x="27923" y="102329"/>
                    <a:pt x="6394" y="80800"/>
                    <a:pt x="6394" y="54345"/>
                  </a:cubicBezTo>
                  <a:cubicBezTo>
                    <a:pt x="6394" y="27923"/>
                    <a:pt x="27923" y="6394"/>
                    <a:pt x="54378" y="6394"/>
                  </a:cubicBezTo>
                  <a:cubicBezTo>
                    <a:pt x="66480" y="6394"/>
                    <a:pt x="78027" y="10895"/>
                    <a:pt x="86900" y="19083"/>
                  </a:cubicBezTo>
                  <a:cubicBezTo>
                    <a:pt x="87522" y="19659"/>
                    <a:pt x="88309" y="19945"/>
                    <a:pt x="89092" y="19945"/>
                  </a:cubicBezTo>
                  <a:cubicBezTo>
                    <a:pt x="89949" y="19945"/>
                    <a:pt x="90803" y="19602"/>
                    <a:pt x="91434" y="18920"/>
                  </a:cubicBezTo>
                  <a:cubicBezTo>
                    <a:pt x="92608" y="17615"/>
                    <a:pt x="92543" y="15592"/>
                    <a:pt x="91238" y="14418"/>
                  </a:cubicBezTo>
                  <a:cubicBezTo>
                    <a:pt x="81191" y="5121"/>
                    <a:pt x="68078" y="0"/>
                    <a:pt x="54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3073600" y="2133325"/>
              <a:ext cx="1453225" cy="1454050"/>
            </a:xfrm>
            <a:custGeom>
              <a:rect b="b" l="l" r="r" t="t"/>
              <a:pathLst>
                <a:path extrusionOk="0" h="58162" w="58129">
                  <a:moveTo>
                    <a:pt x="29065" y="6394"/>
                  </a:moveTo>
                  <a:cubicBezTo>
                    <a:pt x="41558" y="6394"/>
                    <a:pt x="51735" y="16571"/>
                    <a:pt x="51735" y="29065"/>
                  </a:cubicBezTo>
                  <a:cubicBezTo>
                    <a:pt x="51735" y="41591"/>
                    <a:pt x="41558" y="51768"/>
                    <a:pt x="29065" y="51768"/>
                  </a:cubicBezTo>
                  <a:cubicBezTo>
                    <a:pt x="16571" y="51768"/>
                    <a:pt x="6394" y="41591"/>
                    <a:pt x="6394" y="29065"/>
                  </a:cubicBezTo>
                  <a:cubicBezTo>
                    <a:pt x="6394" y="16571"/>
                    <a:pt x="16571" y="6394"/>
                    <a:pt x="29065" y="6394"/>
                  </a:cubicBezTo>
                  <a:close/>
                  <a:moveTo>
                    <a:pt x="29065" y="1"/>
                  </a:moveTo>
                  <a:cubicBezTo>
                    <a:pt x="13048" y="1"/>
                    <a:pt x="0" y="13049"/>
                    <a:pt x="0" y="29065"/>
                  </a:cubicBezTo>
                  <a:cubicBezTo>
                    <a:pt x="0" y="45114"/>
                    <a:pt x="13048" y="58162"/>
                    <a:pt x="29065" y="58162"/>
                  </a:cubicBezTo>
                  <a:cubicBezTo>
                    <a:pt x="45081" y="58162"/>
                    <a:pt x="58129" y="45114"/>
                    <a:pt x="58129" y="29065"/>
                  </a:cubicBezTo>
                  <a:cubicBezTo>
                    <a:pt x="58129" y="13049"/>
                    <a:pt x="45081" y="1"/>
                    <a:pt x="29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3786350" y="550450"/>
              <a:ext cx="159850" cy="307475"/>
            </a:xfrm>
            <a:custGeom>
              <a:rect b="b" l="l" r="r" t="t"/>
              <a:pathLst>
                <a:path extrusionOk="0" h="12299" w="6394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9101"/>
                  </a:lnTo>
                  <a:cubicBezTo>
                    <a:pt x="0" y="10863"/>
                    <a:pt x="1435" y="12298"/>
                    <a:pt x="3197" y="12298"/>
                  </a:cubicBezTo>
                  <a:cubicBezTo>
                    <a:pt x="4991" y="12298"/>
                    <a:pt x="6394" y="10863"/>
                    <a:pt x="6394" y="9101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4239750" y="736750"/>
              <a:ext cx="301775" cy="277750"/>
            </a:xfrm>
            <a:custGeom>
              <a:rect b="b" l="l" r="r" t="t"/>
              <a:pathLst>
                <a:path extrusionOk="0" h="11110" w="12071">
                  <a:moveTo>
                    <a:pt x="8540" y="1"/>
                  </a:moveTo>
                  <a:cubicBezTo>
                    <a:pt x="7757" y="1"/>
                    <a:pt x="6973" y="287"/>
                    <a:pt x="6362" y="866"/>
                  </a:cubicBezTo>
                  <a:lnTo>
                    <a:pt x="1338" y="5596"/>
                  </a:lnTo>
                  <a:cubicBezTo>
                    <a:pt x="66" y="6803"/>
                    <a:pt x="1" y="8826"/>
                    <a:pt x="1208" y="10131"/>
                  </a:cubicBezTo>
                  <a:cubicBezTo>
                    <a:pt x="1827" y="10783"/>
                    <a:pt x="2676" y="11109"/>
                    <a:pt x="3524" y="11109"/>
                  </a:cubicBezTo>
                  <a:cubicBezTo>
                    <a:pt x="4339" y="11109"/>
                    <a:pt x="5122" y="10816"/>
                    <a:pt x="5742" y="10261"/>
                  </a:cubicBezTo>
                  <a:lnTo>
                    <a:pt x="10733" y="5498"/>
                  </a:lnTo>
                  <a:cubicBezTo>
                    <a:pt x="12037" y="4292"/>
                    <a:pt x="12070" y="2269"/>
                    <a:pt x="10863" y="997"/>
                  </a:cubicBezTo>
                  <a:cubicBezTo>
                    <a:pt x="10236" y="336"/>
                    <a:pt x="9388" y="1"/>
                    <a:pt x="8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3202450" y="738475"/>
              <a:ext cx="302575" cy="277650"/>
            </a:xfrm>
            <a:custGeom>
              <a:rect b="b" l="l" r="r" t="t"/>
              <a:pathLst>
                <a:path extrusionOk="0" h="11106" w="12103">
                  <a:moveTo>
                    <a:pt x="3545" y="0"/>
                  </a:moveTo>
                  <a:cubicBezTo>
                    <a:pt x="2692" y="0"/>
                    <a:pt x="1838" y="344"/>
                    <a:pt x="1207" y="1026"/>
                  </a:cubicBezTo>
                  <a:cubicBezTo>
                    <a:pt x="0" y="2298"/>
                    <a:pt x="65" y="4320"/>
                    <a:pt x="1338" y="5527"/>
                  </a:cubicBezTo>
                  <a:lnTo>
                    <a:pt x="6361" y="10257"/>
                  </a:lnTo>
                  <a:cubicBezTo>
                    <a:pt x="6981" y="10844"/>
                    <a:pt x="7764" y="11105"/>
                    <a:pt x="8547" y="11105"/>
                  </a:cubicBezTo>
                  <a:cubicBezTo>
                    <a:pt x="9395" y="11105"/>
                    <a:pt x="10243" y="10779"/>
                    <a:pt x="10895" y="10094"/>
                  </a:cubicBezTo>
                  <a:cubicBezTo>
                    <a:pt x="12102" y="8822"/>
                    <a:pt x="12037" y="6800"/>
                    <a:pt x="10732" y="5593"/>
                  </a:cubicBezTo>
                  <a:lnTo>
                    <a:pt x="5709" y="863"/>
                  </a:lnTo>
                  <a:cubicBezTo>
                    <a:pt x="5102" y="287"/>
                    <a:pt x="4323" y="0"/>
                    <a:pt x="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3786350" y="4837525"/>
              <a:ext cx="159850" cy="307450"/>
            </a:xfrm>
            <a:custGeom>
              <a:rect b="b" l="l" r="r" t="t"/>
              <a:pathLst>
                <a:path extrusionOk="0" h="12298" w="6394">
                  <a:moveTo>
                    <a:pt x="3197" y="0"/>
                  </a:moveTo>
                  <a:cubicBezTo>
                    <a:pt x="1435" y="0"/>
                    <a:pt x="0" y="1435"/>
                    <a:pt x="0" y="3197"/>
                  </a:cubicBezTo>
                  <a:lnTo>
                    <a:pt x="0" y="9101"/>
                  </a:lnTo>
                  <a:cubicBezTo>
                    <a:pt x="0" y="10862"/>
                    <a:pt x="1435" y="12298"/>
                    <a:pt x="3197" y="12298"/>
                  </a:cubicBezTo>
                  <a:cubicBezTo>
                    <a:pt x="4958" y="12298"/>
                    <a:pt x="6394" y="10862"/>
                    <a:pt x="6394" y="9101"/>
                  </a:cubicBezTo>
                  <a:lnTo>
                    <a:pt x="6394" y="3197"/>
                  </a:lnTo>
                  <a:cubicBezTo>
                    <a:pt x="6394" y="1435"/>
                    <a:pt x="4991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4239750" y="4681025"/>
              <a:ext cx="301775" cy="278025"/>
            </a:xfrm>
            <a:custGeom>
              <a:rect b="b" l="l" r="r" t="t"/>
              <a:pathLst>
                <a:path extrusionOk="0" h="11121" w="12071">
                  <a:moveTo>
                    <a:pt x="3518" y="0"/>
                  </a:moveTo>
                  <a:cubicBezTo>
                    <a:pt x="2671" y="0"/>
                    <a:pt x="1831" y="335"/>
                    <a:pt x="1208" y="1008"/>
                  </a:cubicBezTo>
                  <a:cubicBezTo>
                    <a:pt x="1" y="2280"/>
                    <a:pt x="66" y="4303"/>
                    <a:pt x="1338" y="5510"/>
                  </a:cubicBezTo>
                  <a:lnTo>
                    <a:pt x="6362" y="10240"/>
                  </a:lnTo>
                  <a:cubicBezTo>
                    <a:pt x="6981" y="10827"/>
                    <a:pt x="7764" y="11120"/>
                    <a:pt x="8547" y="11120"/>
                  </a:cubicBezTo>
                  <a:cubicBezTo>
                    <a:pt x="9395" y="11120"/>
                    <a:pt x="10243" y="10794"/>
                    <a:pt x="10863" y="10109"/>
                  </a:cubicBezTo>
                  <a:cubicBezTo>
                    <a:pt x="12070" y="8837"/>
                    <a:pt x="12037" y="6815"/>
                    <a:pt x="10733" y="5608"/>
                  </a:cubicBezTo>
                  <a:lnTo>
                    <a:pt x="5742" y="878"/>
                  </a:lnTo>
                  <a:cubicBezTo>
                    <a:pt x="5111" y="294"/>
                    <a:pt x="4311" y="0"/>
                    <a:pt x="3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3202450" y="4679675"/>
              <a:ext cx="302575" cy="277750"/>
            </a:xfrm>
            <a:custGeom>
              <a:rect b="b" l="l" r="r" t="t"/>
              <a:pathLst>
                <a:path extrusionOk="0" h="11110" w="12103">
                  <a:moveTo>
                    <a:pt x="8568" y="1"/>
                  </a:moveTo>
                  <a:cubicBezTo>
                    <a:pt x="7780" y="1"/>
                    <a:pt x="6988" y="287"/>
                    <a:pt x="6361" y="867"/>
                  </a:cubicBezTo>
                  <a:lnTo>
                    <a:pt x="1338" y="5564"/>
                  </a:lnTo>
                  <a:cubicBezTo>
                    <a:pt x="65" y="6771"/>
                    <a:pt x="0" y="8793"/>
                    <a:pt x="1207" y="10098"/>
                  </a:cubicBezTo>
                  <a:cubicBezTo>
                    <a:pt x="1827" y="10750"/>
                    <a:pt x="2675" y="11109"/>
                    <a:pt x="3523" y="11109"/>
                  </a:cubicBezTo>
                  <a:cubicBezTo>
                    <a:pt x="4306" y="11109"/>
                    <a:pt x="5089" y="10816"/>
                    <a:pt x="5709" y="10228"/>
                  </a:cubicBezTo>
                  <a:lnTo>
                    <a:pt x="10732" y="5499"/>
                  </a:lnTo>
                  <a:cubicBezTo>
                    <a:pt x="12037" y="4292"/>
                    <a:pt x="12102" y="2269"/>
                    <a:pt x="10895" y="997"/>
                  </a:cubicBezTo>
                  <a:cubicBezTo>
                    <a:pt x="10268" y="336"/>
                    <a:pt x="9420" y="1"/>
                    <a:pt x="8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53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First Iteration of the Project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0" y="150876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1731050" y="1640570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Students, Researchers and Professors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1731050" y="1241275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Target Audience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327" name="Google Shape;327;p36"/>
          <p:cNvCxnSpPr/>
          <p:nvPr/>
        </p:nvCxnSpPr>
        <p:spPr>
          <a:xfrm>
            <a:off x="0" y="2535829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6"/>
          <p:cNvSpPr txBox="1"/>
          <p:nvPr/>
        </p:nvSpPr>
        <p:spPr>
          <a:xfrm>
            <a:off x="1731050" y="2699525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OpenAlex is a fully open catalog of the global research system.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731050" y="2278751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The Dataset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330" name="Google Shape;330;p36"/>
          <p:cNvCxnSpPr/>
          <p:nvPr/>
        </p:nvCxnSpPr>
        <p:spPr>
          <a:xfrm>
            <a:off x="0" y="3650354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6"/>
          <p:cNvSpPr txBox="1"/>
          <p:nvPr/>
        </p:nvSpPr>
        <p:spPr>
          <a:xfrm>
            <a:off x="1731050" y="381405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Requirement Analysis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Low Fidelity Prototype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Functional Prototype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1731050" y="339327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The Methodology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333" name="Google Shape;333;p36"/>
          <p:cNvGrpSpPr/>
          <p:nvPr/>
        </p:nvGrpSpPr>
        <p:grpSpPr>
          <a:xfrm>
            <a:off x="1034158" y="1269098"/>
            <a:ext cx="484610" cy="474754"/>
            <a:chOff x="1630403" y="2841161"/>
            <a:chExt cx="451346" cy="442743"/>
          </a:xfrm>
        </p:grpSpPr>
        <p:sp>
          <p:nvSpPr>
            <p:cNvPr id="334" name="Google Shape;334;p36"/>
            <p:cNvSpPr/>
            <p:nvPr/>
          </p:nvSpPr>
          <p:spPr>
            <a:xfrm>
              <a:off x="1760237" y="3065188"/>
              <a:ext cx="13563" cy="21771"/>
            </a:xfrm>
            <a:custGeom>
              <a:rect b="b" l="l" r="r" t="t"/>
              <a:pathLst>
                <a:path extrusionOk="0" h="496" w="309">
                  <a:moveTo>
                    <a:pt x="154" y="0"/>
                  </a:moveTo>
                  <a:cubicBezTo>
                    <a:pt x="77" y="0"/>
                    <a:pt x="0" y="77"/>
                    <a:pt x="0" y="154"/>
                  </a:cubicBezTo>
                  <a:lnTo>
                    <a:pt x="0" y="352"/>
                  </a:lnTo>
                  <a:cubicBezTo>
                    <a:pt x="0" y="429"/>
                    <a:pt x="77" y="495"/>
                    <a:pt x="154" y="495"/>
                  </a:cubicBezTo>
                  <a:cubicBezTo>
                    <a:pt x="242" y="495"/>
                    <a:pt x="308" y="429"/>
                    <a:pt x="308" y="352"/>
                  </a:cubicBezTo>
                  <a:lnTo>
                    <a:pt x="308" y="154"/>
                  </a:lnTo>
                  <a:cubicBezTo>
                    <a:pt x="308" y="77"/>
                    <a:pt x="24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938352" y="3065188"/>
              <a:ext cx="13563" cy="21771"/>
            </a:xfrm>
            <a:custGeom>
              <a:rect b="b" l="l" r="r" t="t"/>
              <a:pathLst>
                <a:path extrusionOk="0" h="496" w="309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lnTo>
                    <a:pt x="0" y="341"/>
                  </a:lnTo>
                  <a:cubicBezTo>
                    <a:pt x="0" y="429"/>
                    <a:pt x="66" y="495"/>
                    <a:pt x="154" y="495"/>
                  </a:cubicBezTo>
                  <a:cubicBezTo>
                    <a:pt x="242" y="495"/>
                    <a:pt x="308" y="429"/>
                    <a:pt x="308" y="341"/>
                  </a:cubicBezTo>
                  <a:lnTo>
                    <a:pt x="308" y="154"/>
                  </a:lnTo>
                  <a:cubicBezTo>
                    <a:pt x="308" y="66"/>
                    <a:pt x="24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815278" y="2841161"/>
              <a:ext cx="81113" cy="133784"/>
            </a:xfrm>
            <a:custGeom>
              <a:rect b="b" l="l" r="r" t="t"/>
              <a:pathLst>
                <a:path extrusionOk="0" h="3048" w="1848">
                  <a:moveTo>
                    <a:pt x="922" y="298"/>
                  </a:moveTo>
                  <a:cubicBezTo>
                    <a:pt x="1265" y="298"/>
                    <a:pt x="1551" y="569"/>
                    <a:pt x="1551" y="915"/>
                  </a:cubicBezTo>
                  <a:cubicBezTo>
                    <a:pt x="1551" y="1091"/>
                    <a:pt x="1474" y="1244"/>
                    <a:pt x="1353" y="1365"/>
                  </a:cubicBezTo>
                  <a:cubicBezTo>
                    <a:pt x="1221" y="1497"/>
                    <a:pt x="1144" y="1662"/>
                    <a:pt x="1144" y="1849"/>
                  </a:cubicBezTo>
                  <a:lnTo>
                    <a:pt x="1144" y="1882"/>
                  </a:lnTo>
                  <a:lnTo>
                    <a:pt x="715" y="1882"/>
                  </a:lnTo>
                  <a:lnTo>
                    <a:pt x="715" y="1849"/>
                  </a:lnTo>
                  <a:cubicBezTo>
                    <a:pt x="715" y="1662"/>
                    <a:pt x="649" y="1486"/>
                    <a:pt x="517" y="1365"/>
                  </a:cubicBezTo>
                  <a:cubicBezTo>
                    <a:pt x="374" y="1244"/>
                    <a:pt x="308" y="1069"/>
                    <a:pt x="319" y="893"/>
                  </a:cubicBezTo>
                  <a:lnTo>
                    <a:pt x="319" y="882"/>
                  </a:lnTo>
                  <a:cubicBezTo>
                    <a:pt x="330" y="574"/>
                    <a:pt x="594" y="310"/>
                    <a:pt x="902" y="299"/>
                  </a:cubicBezTo>
                  <a:cubicBezTo>
                    <a:pt x="909" y="299"/>
                    <a:pt x="915" y="298"/>
                    <a:pt x="922" y="298"/>
                  </a:cubicBezTo>
                  <a:close/>
                  <a:moveTo>
                    <a:pt x="1386" y="2179"/>
                  </a:moveTo>
                  <a:lnTo>
                    <a:pt x="1386" y="2366"/>
                  </a:lnTo>
                  <a:cubicBezTo>
                    <a:pt x="1386" y="2575"/>
                    <a:pt x="1221" y="2751"/>
                    <a:pt x="1012" y="2751"/>
                  </a:cubicBezTo>
                  <a:lnTo>
                    <a:pt x="847" y="2751"/>
                  </a:lnTo>
                  <a:cubicBezTo>
                    <a:pt x="638" y="2751"/>
                    <a:pt x="473" y="2575"/>
                    <a:pt x="473" y="2366"/>
                  </a:cubicBezTo>
                  <a:lnTo>
                    <a:pt x="473" y="2179"/>
                  </a:lnTo>
                  <a:close/>
                  <a:moveTo>
                    <a:pt x="931" y="1"/>
                  </a:moveTo>
                  <a:cubicBezTo>
                    <a:pt x="917" y="1"/>
                    <a:pt x="904" y="1"/>
                    <a:pt x="891" y="2"/>
                  </a:cubicBezTo>
                  <a:cubicBezTo>
                    <a:pt x="429" y="24"/>
                    <a:pt x="44" y="398"/>
                    <a:pt x="11" y="871"/>
                  </a:cubicBezTo>
                  <a:cubicBezTo>
                    <a:pt x="0" y="1146"/>
                    <a:pt x="110" y="1409"/>
                    <a:pt x="308" y="1585"/>
                  </a:cubicBezTo>
                  <a:cubicBezTo>
                    <a:pt x="374" y="1651"/>
                    <a:pt x="418" y="1750"/>
                    <a:pt x="418" y="1849"/>
                  </a:cubicBezTo>
                  <a:lnTo>
                    <a:pt x="418" y="1882"/>
                  </a:lnTo>
                  <a:cubicBezTo>
                    <a:pt x="286" y="1893"/>
                    <a:pt x="165" y="2003"/>
                    <a:pt x="165" y="2146"/>
                  </a:cubicBezTo>
                  <a:lnTo>
                    <a:pt x="165" y="2366"/>
                  </a:lnTo>
                  <a:cubicBezTo>
                    <a:pt x="165" y="2740"/>
                    <a:pt x="473" y="3048"/>
                    <a:pt x="847" y="3048"/>
                  </a:cubicBezTo>
                  <a:lnTo>
                    <a:pt x="1012" y="3048"/>
                  </a:lnTo>
                  <a:cubicBezTo>
                    <a:pt x="1386" y="3048"/>
                    <a:pt x="1694" y="2740"/>
                    <a:pt x="1694" y="2366"/>
                  </a:cubicBezTo>
                  <a:lnTo>
                    <a:pt x="1694" y="2146"/>
                  </a:lnTo>
                  <a:cubicBezTo>
                    <a:pt x="1694" y="2003"/>
                    <a:pt x="1584" y="1893"/>
                    <a:pt x="1441" y="1882"/>
                  </a:cubicBezTo>
                  <a:lnTo>
                    <a:pt x="1441" y="1849"/>
                  </a:lnTo>
                  <a:cubicBezTo>
                    <a:pt x="1441" y="1750"/>
                    <a:pt x="1485" y="1651"/>
                    <a:pt x="1562" y="1585"/>
                  </a:cubicBezTo>
                  <a:cubicBezTo>
                    <a:pt x="1749" y="1409"/>
                    <a:pt x="1848" y="1167"/>
                    <a:pt x="1848" y="915"/>
                  </a:cubicBezTo>
                  <a:cubicBezTo>
                    <a:pt x="1848" y="411"/>
                    <a:pt x="1440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849514" y="2883210"/>
              <a:ext cx="13080" cy="22736"/>
            </a:xfrm>
            <a:custGeom>
              <a:rect b="b" l="l" r="r" t="t"/>
              <a:pathLst>
                <a:path extrusionOk="0" h="518" w="298">
                  <a:moveTo>
                    <a:pt x="155" y="1"/>
                  </a:moveTo>
                  <a:cubicBezTo>
                    <a:pt x="67" y="1"/>
                    <a:pt x="1" y="67"/>
                    <a:pt x="1" y="155"/>
                  </a:cubicBezTo>
                  <a:lnTo>
                    <a:pt x="1" y="363"/>
                  </a:lnTo>
                  <a:cubicBezTo>
                    <a:pt x="1" y="451"/>
                    <a:pt x="67" y="517"/>
                    <a:pt x="155" y="517"/>
                  </a:cubicBezTo>
                  <a:cubicBezTo>
                    <a:pt x="232" y="517"/>
                    <a:pt x="298" y="451"/>
                    <a:pt x="298" y="363"/>
                  </a:cubicBezTo>
                  <a:lnTo>
                    <a:pt x="298" y="155"/>
                  </a:lnTo>
                  <a:cubicBezTo>
                    <a:pt x="298" y="67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873172" y="2953745"/>
              <a:ext cx="208577" cy="330159"/>
            </a:xfrm>
            <a:custGeom>
              <a:rect b="b" l="l" r="r" t="t"/>
              <a:pathLst>
                <a:path extrusionOk="0" h="7522" w="4752">
                  <a:moveTo>
                    <a:pt x="3157" y="2243"/>
                  </a:moveTo>
                  <a:cubicBezTo>
                    <a:pt x="3157" y="2243"/>
                    <a:pt x="3157" y="2243"/>
                    <a:pt x="3157" y="2254"/>
                  </a:cubicBezTo>
                  <a:lnTo>
                    <a:pt x="3157" y="3991"/>
                  </a:lnTo>
                  <a:cubicBezTo>
                    <a:pt x="3157" y="4233"/>
                    <a:pt x="3366" y="4442"/>
                    <a:pt x="3608" y="4442"/>
                  </a:cubicBezTo>
                  <a:cubicBezTo>
                    <a:pt x="3641" y="4442"/>
                    <a:pt x="3674" y="4431"/>
                    <a:pt x="3718" y="4431"/>
                  </a:cubicBezTo>
                  <a:lnTo>
                    <a:pt x="3718" y="5971"/>
                  </a:lnTo>
                  <a:lnTo>
                    <a:pt x="2233" y="5971"/>
                  </a:lnTo>
                  <a:lnTo>
                    <a:pt x="2233" y="5102"/>
                  </a:lnTo>
                  <a:lnTo>
                    <a:pt x="2827" y="5102"/>
                  </a:lnTo>
                  <a:cubicBezTo>
                    <a:pt x="2915" y="5102"/>
                    <a:pt x="2981" y="5036"/>
                    <a:pt x="2981" y="4948"/>
                  </a:cubicBezTo>
                  <a:cubicBezTo>
                    <a:pt x="2981" y="4871"/>
                    <a:pt x="2904" y="4805"/>
                    <a:pt x="2827" y="4805"/>
                  </a:cubicBezTo>
                  <a:lnTo>
                    <a:pt x="1804" y="4805"/>
                  </a:lnTo>
                  <a:cubicBezTo>
                    <a:pt x="1562" y="4805"/>
                    <a:pt x="1353" y="4706"/>
                    <a:pt x="1188" y="4563"/>
                  </a:cubicBezTo>
                  <a:cubicBezTo>
                    <a:pt x="1716" y="4519"/>
                    <a:pt x="2090" y="4189"/>
                    <a:pt x="2112" y="4167"/>
                  </a:cubicBezTo>
                  <a:cubicBezTo>
                    <a:pt x="2167" y="4112"/>
                    <a:pt x="2178" y="4024"/>
                    <a:pt x="2123" y="3958"/>
                  </a:cubicBezTo>
                  <a:cubicBezTo>
                    <a:pt x="2094" y="3924"/>
                    <a:pt x="2054" y="3907"/>
                    <a:pt x="2012" y="3907"/>
                  </a:cubicBezTo>
                  <a:cubicBezTo>
                    <a:pt x="1974" y="3907"/>
                    <a:pt x="1935" y="3921"/>
                    <a:pt x="1903" y="3947"/>
                  </a:cubicBezTo>
                  <a:cubicBezTo>
                    <a:pt x="1903" y="3947"/>
                    <a:pt x="1550" y="4263"/>
                    <a:pt x="1092" y="4263"/>
                  </a:cubicBezTo>
                  <a:cubicBezTo>
                    <a:pt x="1052" y="4263"/>
                    <a:pt x="1010" y="4260"/>
                    <a:pt x="968" y="4255"/>
                  </a:cubicBezTo>
                  <a:cubicBezTo>
                    <a:pt x="913" y="4145"/>
                    <a:pt x="891" y="4013"/>
                    <a:pt x="891" y="3881"/>
                  </a:cubicBezTo>
                  <a:cubicBezTo>
                    <a:pt x="891" y="3705"/>
                    <a:pt x="792" y="3551"/>
                    <a:pt x="638" y="3474"/>
                  </a:cubicBezTo>
                  <a:lnTo>
                    <a:pt x="463" y="3386"/>
                  </a:lnTo>
                  <a:lnTo>
                    <a:pt x="781" y="2957"/>
                  </a:lnTo>
                  <a:cubicBezTo>
                    <a:pt x="847" y="2869"/>
                    <a:pt x="891" y="2759"/>
                    <a:pt x="891" y="2638"/>
                  </a:cubicBezTo>
                  <a:lnTo>
                    <a:pt x="891" y="2243"/>
                  </a:lnTo>
                  <a:close/>
                  <a:moveTo>
                    <a:pt x="3993" y="6267"/>
                  </a:moveTo>
                  <a:lnTo>
                    <a:pt x="3993" y="6839"/>
                  </a:lnTo>
                  <a:cubicBezTo>
                    <a:pt x="3993" y="6861"/>
                    <a:pt x="3982" y="6872"/>
                    <a:pt x="3960" y="6883"/>
                  </a:cubicBezTo>
                  <a:lnTo>
                    <a:pt x="2871" y="7213"/>
                  </a:lnTo>
                  <a:lnTo>
                    <a:pt x="2849" y="7213"/>
                  </a:lnTo>
                  <a:lnTo>
                    <a:pt x="1760" y="6883"/>
                  </a:lnTo>
                  <a:cubicBezTo>
                    <a:pt x="1738" y="6872"/>
                    <a:pt x="1727" y="6861"/>
                    <a:pt x="1727" y="6839"/>
                  </a:cubicBezTo>
                  <a:lnTo>
                    <a:pt x="1727" y="6267"/>
                  </a:lnTo>
                  <a:close/>
                  <a:moveTo>
                    <a:pt x="738" y="1"/>
                  </a:moveTo>
                  <a:cubicBezTo>
                    <a:pt x="691" y="1"/>
                    <a:pt x="643" y="25"/>
                    <a:pt x="617" y="65"/>
                  </a:cubicBezTo>
                  <a:cubicBezTo>
                    <a:pt x="562" y="131"/>
                    <a:pt x="584" y="219"/>
                    <a:pt x="649" y="274"/>
                  </a:cubicBezTo>
                  <a:lnTo>
                    <a:pt x="1166" y="648"/>
                  </a:lnTo>
                  <a:lnTo>
                    <a:pt x="957" y="648"/>
                  </a:lnTo>
                  <a:cubicBezTo>
                    <a:pt x="430" y="648"/>
                    <a:pt x="1" y="1077"/>
                    <a:pt x="1" y="1605"/>
                  </a:cubicBezTo>
                  <a:cubicBezTo>
                    <a:pt x="1" y="1935"/>
                    <a:pt x="265" y="2210"/>
                    <a:pt x="595" y="2243"/>
                  </a:cubicBezTo>
                  <a:lnTo>
                    <a:pt x="595" y="2638"/>
                  </a:lnTo>
                  <a:cubicBezTo>
                    <a:pt x="595" y="2693"/>
                    <a:pt x="573" y="2737"/>
                    <a:pt x="540" y="2781"/>
                  </a:cubicBezTo>
                  <a:lnTo>
                    <a:pt x="210" y="3232"/>
                  </a:lnTo>
                  <a:cubicBezTo>
                    <a:pt x="166" y="3298"/>
                    <a:pt x="144" y="3375"/>
                    <a:pt x="166" y="3463"/>
                  </a:cubicBezTo>
                  <a:cubicBezTo>
                    <a:pt x="188" y="3540"/>
                    <a:pt x="243" y="3606"/>
                    <a:pt x="309" y="3650"/>
                  </a:cubicBezTo>
                  <a:lnTo>
                    <a:pt x="507" y="3738"/>
                  </a:lnTo>
                  <a:cubicBezTo>
                    <a:pt x="562" y="3771"/>
                    <a:pt x="595" y="3826"/>
                    <a:pt x="595" y="3892"/>
                  </a:cubicBezTo>
                  <a:cubicBezTo>
                    <a:pt x="595" y="4552"/>
                    <a:pt x="1133" y="5102"/>
                    <a:pt x="1804" y="5102"/>
                  </a:cubicBezTo>
                  <a:lnTo>
                    <a:pt x="1936" y="5102"/>
                  </a:lnTo>
                  <a:lnTo>
                    <a:pt x="1936" y="5971"/>
                  </a:lnTo>
                  <a:lnTo>
                    <a:pt x="1672" y="5971"/>
                  </a:lnTo>
                  <a:cubicBezTo>
                    <a:pt x="1529" y="5971"/>
                    <a:pt x="1419" y="6081"/>
                    <a:pt x="1419" y="6212"/>
                  </a:cubicBezTo>
                  <a:lnTo>
                    <a:pt x="1419" y="6839"/>
                  </a:lnTo>
                  <a:cubicBezTo>
                    <a:pt x="1419" y="6993"/>
                    <a:pt x="1518" y="7125"/>
                    <a:pt x="1672" y="7169"/>
                  </a:cubicBezTo>
                  <a:lnTo>
                    <a:pt x="2761" y="7499"/>
                  </a:lnTo>
                  <a:cubicBezTo>
                    <a:pt x="2794" y="7510"/>
                    <a:pt x="2827" y="7521"/>
                    <a:pt x="2860" y="7521"/>
                  </a:cubicBezTo>
                  <a:cubicBezTo>
                    <a:pt x="2893" y="7521"/>
                    <a:pt x="2926" y="7510"/>
                    <a:pt x="2959" y="7499"/>
                  </a:cubicBezTo>
                  <a:lnTo>
                    <a:pt x="4048" y="7169"/>
                  </a:lnTo>
                  <a:cubicBezTo>
                    <a:pt x="4191" y="7125"/>
                    <a:pt x="4290" y="6993"/>
                    <a:pt x="4290" y="6839"/>
                  </a:cubicBezTo>
                  <a:lnTo>
                    <a:pt x="4290" y="6212"/>
                  </a:lnTo>
                  <a:cubicBezTo>
                    <a:pt x="4290" y="6081"/>
                    <a:pt x="4180" y="5971"/>
                    <a:pt x="4048" y="5971"/>
                  </a:cubicBezTo>
                  <a:lnTo>
                    <a:pt x="4015" y="5971"/>
                  </a:lnTo>
                  <a:lnTo>
                    <a:pt x="4015" y="4365"/>
                  </a:lnTo>
                  <a:cubicBezTo>
                    <a:pt x="4444" y="4200"/>
                    <a:pt x="4751" y="3782"/>
                    <a:pt x="4751" y="3287"/>
                  </a:cubicBezTo>
                  <a:lnTo>
                    <a:pt x="4751" y="2660"/>
                  </a:lnTo>
                  <a:cubicBezTo>
                    <a:pt x="4751" y="2572"/>
                    <a:pt x="4685" y="2506"/>
                    <a:pt x="4608" y="2506"/>
                  </a:cubicBezTo>
                  <a:cubicBezTo>
                    <a:pt x="4520" y="2506"/>
                    <a:pt x="4455" y="2572"/>
                    <a:pt x="4455" y="2660"/>
                  </a:cubicBezTo>
                  <a:lnTo>
                    <a:pt x="4455" y="3287"/>
                  </a:lnTo>
                  <a:cubicBezTo>
                    <a:pt x="4455" y="3760"/>
                    <a:pt x="4070" y="4134"/>
                    <a:pt x="3608" y="4134"/>
                  </a:cubicBezTo>
                  <a:cubicBezTo>
                    <a:pt x="3531" y="4134"/>
                    <a:pt x="3465" y="4068"/>
                    <a:pt x="3465" y="3991"/>
                  </a:cubicBezTo>
                  <a:lnTo>
                    <a:pt x="3465" y="2254"/>
                  </a:lnTo>
                  <a:cubicBezTo>
                    <a:pt x="3465" y="2078"/>
                    <a:pt x="3322" y="1946"/>
                    <a:pt x="3157" y="1946"/>
                  </a:cubicBezTo>
                  <a:lnTo>
                    <a:pt x="638" y="1946"/>
                  </a:lnTo>
                  <a:cubicBezTo>
                    <a:pt x="452" y="1946"/>
                    <a:pt x="298" y="1792"/>
                    <a:pt x="298" y="1605"/>
                  </a:cubicBezTo>
                  <a:cubicBezTo>
                    <a:pt x="298" y="1242"/>
                    <a:pt x="595" y="945"/>
                    <a:pt x="946" y="945"/>
                  </a:cubicBezTo>
                  <a:lnTo>
                    <a:pt x="1573" y="945"/>
                  </a:lnTo>
                  <a:lnTo>
                    <a:pt x="2420" y="1572"/>
                  </a:lnTo>
                  <a:cubicBezTo>
                    <a:pt x="2442" y="1583"/>
                    <a:pt x="2475" y="1594"/>
                    <a:pt x="2508" y="1594"/>
                  </a:cubicBezTo>
                  <a:cubicBezTo>
                    <a:pt x="2552" y="1594"/>
                    <a:pt x="2596" y="1572"/>
                    <a:pt x="2629" y="1539"/>
                  </a:cubicBezTo>
                  <a:cubicBezTo>
                    <a:pt x="2684" y="1462"/>
                    <a:pt x="2662" y="1374"/>
                    <a:pt x="2596" y="1330"/>
                  </a:cubicBezTo>
                  <a:lnTo>
                    <a:pt x="2090" y="945"/>
                  </a:lnTo>
                  <a:lnTo>
                    <a:pt x="3608" y="945"/>
                  </a:lnTo>
                  <a:cubicBezTo>
                    <a:pt x="4070" y="945"/>
                    <a:pt x="4455" y="1330"/>
                    <a:pt x="4455" y="1792"/>
                  </a:cubicBezTo>
                  <a:lnTo>
                    <a:pt x="4455" y="2056"/>
                  </a:lnTo>
                  <a:cubicBezTo>
                    <a:pt x="4455" y="2144"/>
                    <a:pt x="4520" y="2210"/>
                    <a:pt x="4608" y="2210"/>
                  </a:cubicBezTo>
                  <a:cubicBezTo>
                    <a:pt x="4685" y="2210"/>
                    <a:pt x="4751" y="2144"/>
                    <a:pt x="4751" y="2056"/>
                  </a:cubicBezTo>
                  <a:lnTo>
                    <a:pt x="4751" y="1792"/>
                  </a:lnTo>
                  <a:cubicBezTo>
                    <a:pt x="4751" y="1165"/>
                    <a:pt x="4246" y="648"/>
                    <a:pt x="3608" y="648"/>
                  </a:cubicBezTo>
                  <a:lnTo>
                    <a:pt x="3542" y="648"/>
                  </a:lnTo>
                  <a:lnTo>
                    <a:pt x="3630" y="494"/>
                  </a:lnTo>
                  <a:cubicBezTo>
                    <a:pt x="3674" y="428"/>
                    <a:pt x="3652" y="329"/>
                    <a:pt x="3586" y="285"/>
                  </a:cubicBezTo>
                  <a:cubicBezTo>
                    <a:pt x="3559" y="270"/>
                    <a:pt x="3532" y="263"/>
                    <a:pt x="3505" y="263"/>
                  </a:cubicBezTo>
                  <a:cubicBezTo>
                    <a:pt x="3454" y="263"/>
                    <a:pt x="3406" y="289"/>
                    <a:pt x="3377" y="340"/>
                  </a:cubicBezTo>
                  <a:lnTo>
                    <a:pt x="3245" y="538"/>
                  </a:lnTo>
                  <a:lnTo>
                    <a:pt x="3069" y="318"/>
                  </a:lnTo>
                  <a:cubicBezTo>
                    <a:pt x="3045" y="282"/>
                    <a:pt x="3004" y="265"/>
                    <a:pt x="2961" y="265"/>
                  </a:cubicBezTo>
                  <a:cubicBezTo>
                    <a:pt x="2926" y="265"/>
                    <a:pt x="2890" y="276"/>
                    <a:pt x="2860" y="296"/>
                  </a:cubicBezTo>
                  <a:cubicBezTo>
                    <a:pt x="2794" y="351"/>
                    <a:pt x="2783" y="450"/>
                    <a:pt x="2838" y="516"/>
                  </a:cubicBezTo>
                  <a:lnTo>
                    <a:pt x="2948" y="648"/>
                  </a:lnTo>
                  <a:lnTo>
                    <a:pt x="1672" y="648"/>
                  </a:lnTo>
                  <a:lnTo>
                    <a:pt x="825" y="32"/>
                  </a:lnTo>
                  <a:cubicBezTo>
                    <a:pt x="800" y="11"/>
                    <a:pt x="76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1630403" y="2953965"/>
              <a:ext cx="208533" cy="329940"/>
            </a:xfrm>
            <a:custGeom>
              <a:rect b="b" l="l" r="r" t="t"/>
              <a:pathLst>
                <a:path extrusionOk="0" h="7517" w="4751">
                  <a:moveTo>
                    <a:pt x="3860" y="2238"/>
                  </a:moveTo>
                  <a:lnTo>
                    <a:pt x="3860" y="2633"/>
                  </a:lnTo>
                  <a:cubicBezTo>
                    <a:pt x="3860" y="2754"/>
                    <a:pt x="3893" y="2864"/>
                    <a:pt x="3970" y="2952"/>
                  </a:cubicBezTo>
                  <a:lnTo>
                    <a:pt x="4278" y="3381"/>
                  </a:lnTo>
                  <a:lnTo>
                    <a:pt x="4289" y="3381"/>
                  </a:lnTo>
                  <a:lnTo>
                    <a:pt x="4113" y="3469"/>
                  </a:lnTo>
                  <a:cubicBezTo>
                    <a:pt x="3959" y="3546"/>
                    <a:pt x="3860" y="3711"/>
                    <a:pt x="3860" y="3876"/>
                  </a:cubicBezTo>
                  <a:cubicBezTo>
                    <a:pt x="3860" y="4008"/>
                    <a:pt x="3838" y="4140"/>
                    <a:pt x="3783" y="4250"/>
                  </a:cubicBezTo>
                  <a:cubicBezTo>
                    <a:pt x="3740" y="4255"/>
                    <a:pt x="3698" y="4258"/>
                    <a:pt x="3656" y="4258"/>
                  </a:cubicBezTo>
                  <a:cubicBezTo>
                    <a:pt x="3200" y="4258"/>
                    <a:pt x="2847" y="3952"/>
                    <a:pt x="2837" y="3942"/>
                  </a:cubicBezTo>
                  <a:cubicBezTo>
                    <a:pt x="2811" y="3916"/>
                    <a:pt x="2775" y="3902"/>
                    <a:pt x="2738" y="3902"/>
                  </a:cubicBezTo>
                  <a:cubicBezTo>
                    <a:pt x="2698" y="3902"/>
                    <a:pt x="2657" y="3919"/>
                    <a:pt x="2628" y="3953"/>
                  </a:cubicBezTo>
                  <a:cubicBezTo>
                    <a:pt x="2573" y="4019"/>
                    <a:pt x="2573" y="4107"/>
                    <a:pt x="2639" y="4162"/>
                  </a:cubicBezTo>
                  <a:cubicBezTo>
                    <a:pt x="2661" y="4184"/>
                    <a:pt x="3035" y="4514"/>
                    <a:pt x="3563" y="4558"/>
                  </a:cubicBezTo>
                  <a:cubicBezTo>
                    <a:pt x="3398" y="4701"/>
                    <a:pt x="3189" y="4800"/>
                    <a:pt x="2947" y="4800"/>
                  </a:cubicBezTo>
                  <a:lnTo>
                    <a:pt x="1925" y="4800"/>
                  </a:lnTo>
                  <a:cubicBezTo>
                    <a:pt x="1837" y="4800"/>
                    <a:pt x="1771" y="4866"/>
                    <a:pt x="1771" y="4943"/>
                  </a:cubicBezTo>
                  <a:cubicBezTo>
                    <a:pt x="1771" y="5031"/>
                    <a:pt x="1837" y="5097"/>
                    <a:pt x="1925" y="5097"/>
                  </a:cubicBezTo>
                  <a:lnTo>
                    <a:pt x="2518" y="5097"/>
                  </a:lnTo>
                  <a:lnTo>
                    <a:pt x="2518" y="5966"/>
                  </a:lnTo>
                  <a:lnTo>
                    <a:pt x="1034" y="5966"/>
                  </a:lnTo>
                  <a:lnTo>
                    <a:pt x="1034" y="4426"/>
                  </a:lnTo>
                  <a:cubicBezTo>
                    <a:pt x="1078" y="4426"/>
                    <a:pt x="1111" y="4437"/>
                    <a:pt x="1144" y="4437"/>
                  </a:cubicBezTo>
                  <a:cubicBezTo>
                    <a:pt x="1386" y="4437"/>
                    <a:pt x="1595" y="4228"/>
                    <a:pt x="1595" y="3986"/>
                  </a:cubicBezTo>
                  <a:lnTo>
                    <a:pt x="1595" y="2249"/>
                  </a:lnTo>
                  <a:cubicBezTo>
                    <a:pt x="1595" y="2249"/>
                    <a:pt x="1595" y="2238"/>
                    <a:pt x="1595" y="2238"/>
                  </a:cubicBezTo>
                  <a:close/>
                  <a:moveTo>
                    <a:pt x="4015" y="1"/>
                  </a:moveTo>
                  <a:cubicBezTo>
                    <a:pt x="3984" y="1"/>
                    <a:pt x="3952" y="10"/>
                    <a:pt x="3926" y="27"/>
                  </a:cubicBezTo>
                  <a:lnTo>
                    <a:pt x="3079" y="643"/>
                  </a:lnTo>
                  <a:lnTo>
                    <a:pt x="1804" y="643"/>
                  </a:lnTo>
                  <a:lnTo>
                    <a:pt x="1914" y="511"/>
                  </a:lnTo>
                  <a:cubicBezTo>
                    <a:pt x="1969" y="445"/>
                    <a:pt x="1958" y="346"/>
                    <a:pt x="1892" y="291"/>
                  </a:cubicBezTo>
                  <a:cubicBezTo>
                    <a:pt x="1862" y="271"/>
                    <a:pt x="1828" y="260"/>
                    <a:pt x="1794" y="260"/>
                  </a:cubicBezTo>
                  <a:cubicBezTo>
                    <a:pt x="1753" y="260"/>
                    <a:pt x="1713" y="277"/>
                    <a:pt x="1683" y="313"/>
                  </a:cubicBezTo>
                  <a:lnTo>
                    <a:pt x="1507" y="533"/>
                  </a:lnTo>
                  <a:lnTo>
                    <a:pt x="1386" y="335"/>
                  </a:lnTo>
                  <a:cubicBezTo>
                    <a:pt x="1357" y="284"/>
                    <a:pt x="1304" y="258"/>
                    <a:pt x="1253" y="258"/>
                  </a:cubicBezTo>
                  <a:cubicBezTo>
                    <a:pt x="1226" y="258"/>
                    <a:pt x="1199" y="265"/>
                    <a:pt x="1177" y="280"/>
                  </a:cubicBezTo>
                  <a:cubicBezTo>
                    <a:pt x="1100" y="324"/>
                    <a:pt x="1078" y="423"/>
                    <a:pt x="1122" y="489"/>
                  </a:cubicBezTo>
                  <a:lnTo>
                    <a:pt x="1221" y="643"/>
                  </a:lnTo>
                  <a:lnTo>
                    <a:pt x="1144" y="643"/>
                  </a:lnTo>
                  <a:cubicBezTo>
                    <a:pt x="517" y="643"/>
                    <a:pt x="0" y="1160"/>
                    <a:pt x="0" y="1787"/>
                  </a:cubicBezTo>
                  <a:lnTo>
                    <a:pt x="0" y="2117"/>
                  </a:lnTo>
                  <a:cubicBezTo>
                    <a:pt x="0" y="2205"/>
                    <a:pt x="66" y="2271"/>
                    <a:pt x="154" y="2271"/>
                  </a:cubicBezTo>
                  <a:cubicBezTo>
                    <a:pt x="231" y="2271"/>
                    <a:pt x="297" y="2205"/>
                    <a:pt x="297" y="2117"/>
                  </a:cubicBezTo>
                  <a:lnTo>
                    <a:pt x="297" y="1787"/>
                  </a:lnTo>
                  <a:cubicBezTo>
                    <a:pt x="297" y="1325"/>
                    <a:pt x="682" y="951"/>
                    <a:pt x="1144" y="951"/>
                  </a:cubicBezTo>
                  <a:lnTo>
                    <a:pt x="2672" y="951"/>
                  </a:lnTo>
                  <a:lnTo>
                    <a:pt x="2156" y="1325"/>
                  </a:lnTo>
                  <a:cubicBezTo>
                    <a:pt x="2090" y="1369"/>
                    <a:pt x="2079" y="1468"/>
                    <a:pt x="2123" y="1534"/>
                  </a:cubicBezTo>
                  <a:cubicBezTo>
                    <a:pt x="2156" y="1567"/>
                    <a:pt x="2200" y="1589"/>
                    <a:pt x="2244" y="1589"/>
                  </a:cubicBezTo>
                  <a:cubicBezTo>
                    <a:pt x="2277" y="1589"/>
                    <a:pt x="2309" y="1589"/>
                    <a:pt x="2342" y="1567"/>
                  </a:cubicBezTo>
                  <a:lnTo>
                    <a:pt x="3178" y="951"/>
                  </a:lnTo>
                  <a:lnTo>
                    <a:pt x="3805" y="951"/>
                  </a:lnTo>
                  <a:cubicBezTo>
                    <a:pt x="4168" y="951"/>
                    <a:pt x="4454" y="1237"/>
                    <a:pt x="4454" y="1600"/>
                  </a:cubicBezTo>
                  <a:cubicBezTo>
                    <a:pt x="4454" y="1787"/>
                    <a:pt x="4300" y="1941"/>
                    <a:pt x="4113" y="1941"/>
                  </a:cubicBezTo>
                  <a:lnTo>
                    <a:pt x="1595" y="1941"/>
                  </a:lnTo>
                  <a:cubicBezTo>
                    <a:pt x="1430" y="1941"/>
                    <a:pt x="1287" y="2073"/>
                    <a:pt x="1287" y="2249"/>
                  </a:cubicBezTo>
                  <a:lnTo>
                    <a:pt x="1287" y="3986"/>
                  </a:lnTo>
                  <a:cubicBezTo>
                    <a:pt x="1287" y="4063"/>
                    <a:pt x="1232" y="4129"/>
                    <a:pt x="1144" y="4129"/>
                  </a:cubicBezTo>
                  <a:cubicBezTo>
                    <a:pt x="682" y="4129"/>
                    <a:pt x="297" y="3755"/>
                    <a:pt x="297" y="3282"/>
                  </a:cubicBezTo>
                  <a:lnTo>
                    <a:pt x="297" y="2721"/>
                  </a:lnTo>
                  <a:cubicBezTo>
                    <a:pt x="297" y="2633"/>
                    <a:pt x="231" y="2567"/>
                    <a:pt x="154" y="2567"/>
                  </a:cubicBezTo>
                  <a:cubicBezTo>
                    <a:pt x="66" y="2567"/>
                    <a:pt x="0" y="2633"/>
                    <a:pt x="0" y="2721"/>
                  </a:cubicBezTo>
                  <a:lnTo>
                    <a:pt x="0" y="3282"/>
                  </a:lnTo>
                  <a:cubicBezTo>
                    <a:pt x="0" y="3777"/>
                    <a:pt x="308" y="4195"/>
                    <a:pt x="737" y="4360"/>
                  </a:cubicBezTo>
                  <a:lnTo>
                    <a:pt x="737" y="5966"/>
                  </a:lnTo>
                  <a:lnTo>
                    <a:pt x="704" y="5966"/>
                  </a:lnTo>
                  <a:cubicBezTo>
                    <a:pt x="572" y="5966"/>
                    <a:pt x="462" y="6076"/>
                    <a:pt x="462" y="6218"/>
                  </a:cubicBezTo>
                  <a:lnTo>
                    <a:pt x="462" y="6834"/>
                  </a:lnTo>
                  <a:cubicBezTo>
                    <a:pt x="462" y="6988"/>
                    <a:pt x="561" y="7120"/>
                    <a:pt x="704" y="7164"/>
                  </a:cubicBezTo>
                  <a:lnTo>
                    <a:pt x="1793" y="7505"/>
                  </a:lnTo>
                  <a:cubicBezTo>
                    <a:pt x="1826" y="7505"/>
                    <a:pt x="1859" y="7516"/>
                    <a:pt x="1892" y="7516"/>
                  </a:cubicBezTo>
                  <a:cubicBezTo>
                    <a:pt x="1936" y="7516"/>
                    <a:pt x="1969" y="7505"/>
                    <a:pt x="2002" y="7505"/>
                  </a:cubicBezTo>
                  <a:lnTo>
                    <a:pt x="2331" y="7395"/>
                  </a:lnTo>
                  <a:cubicBezTo>
                    <a:pt x="2408" y="7373"/>
                    <a:pt x="2452" y="7296"/>
                    <a:pt x="2430" y="7208"/>
                  </a:cubicBezTo>
                  <a:cubicBezTo>
                    <a:pt x="2403" y="7145"/>
                    <a:pt x="2346" y="7104"/>
                    <a:pt x="2284" y="7104"/>
                  </a:cubicBezTo>
                  <a:cubicBezTo>
                    <a:pt x="2270" y="7104"/>
                    <a:pt x="2257" y="7105"/>
                    <a:pt x="2244" y="7109"/>
                  </a:cubicBezTo>
                  <a:lnTo>
                    <a:pt x="1914" y="7208"/>
                  </a:lnTo>
                  <a:cubicBezTo>
                    <a:pt x="1908" y="7214"/>
                    <a:pt x="1903" y="7216"/>
                    <a:pt x="1897" y="7216"/>
                  </a:cubicBezTo>
                  <a:cubicBezTo>
                    <a:pt x="1892" y="7216"/>
                    <a:pt x="1886" y="7214"/>
                    <a:pt x="1881" y="7208"/>
                  </a:cubicBezTo>
                  <a:lnTo>
                    <a:pt x="792" y="6878"/>
                  </a:lnTo>
                  <a:cubicBezTo>
                    <a:pt x="781" y="6878"/>
                    <a:pt x="759" y="6856"/>
                    <a:pt x="759" y="6834"/>
                  </a:cubicBezTo>
                  <a:lnTo>
                    <a:pt x="759" y="6262"/>
                  </a:lnTo>
                  <a:lnTo>
                    <a:pt x="3035" y="6262"/>
                  </a:lnTo>
                  <a:lnTo>
                    <a:pt x="3035" y="6834"/>
                  </a:lnTo>
                  <a:cubicBezTo>
                    <a:pt x="3035" y="6856"/>
                    <a:pt x="3013" y="6867"/>
                    <a:pt x="3002" y="6878"/>
                  </a:cubicBezTo>
                  <a:lnTo>
                    <a:pt x="2815" y="6933"/>
                  </a:lnTo>
                  <a:cubicBezTo>
                    <a:pt x="2738" y="6955"/>
                    <a:pt x="2694" y="7043"/>
                    <a:pt x="2716" y="7120"/>
                  </a:cubicBezTo>
                  <a:cubicBezTo>
                    <a:pt x="2734" y="7182"/>
                    <a:pt x="2793" y="7229"/>
                    <a:pt x="2856" y="7229"/>
                  </a:cubicBezTo>
                  <a:cubicBezTo>
                    <a:pt x="2872" y="7229"/>
                    <a:pt x="2888" y="7226"/>
                    <a:pt x="2903" y="7219"/>
                  </a:cubicBezTo>
                  <a:lnTo>
                    <a:pt x="3090" y="7164"/>
                  </a:lnTo>
                  <a:cubicBezTo>
                    <a:pt x="3233" y="7120"/>
                    <a:pt x="3332" y="6988"/>
                    <a:pt x="3332" y="6834"/>
                  </a:cubicBezTo>
                  <a:lnTo>
                    <a:pt x="3332" y="6218"/>
                  </a:lnTo>
                  <a:cubicBezTo>
                    <a:pt x="3332" y="6076"/>
                    <a:pt x="3222" y="5966"/>
                    <a:pt x="3090" y="5966"/>
                  </a:cubicBezTo>
                  <a:lnTo>
                    <a:pt x="2815" y="5966"/>
                  </a:lnTo>
                  <a:lnTo>
                    <a:pt x="2815" y="5097"/>
                  </a:lnTo>
                  <a:lnTo>
                    <a:pt x="2947" y="5097"/>
                  </a:lnTo>
                  <a:cubicBezTo>
                    <a:pt x="3618" y="5097"/>
                    <a:pt x="4168" y="4547"/>
                    <a:pt x="4168" y="3887"/>
                  </a:cubicBezTo>
                  <a:cubicBezTo>
                    <a:pt x="4168" y="3821"/>
                    <a:pt x="4201" y="3766"/>
                    <a:pt x="4256" y="3744"/>
                  </a:cubicBezTo>
                  <a:lnTo>
                    <a:pt x="4443" y="3645"/>
                  </a:lnTo>
                  <a:cubicBezTo>
                    <a:pt x="4520" y="3612"/>
                    <a:pt x="4575" y="3535"/>
                    <a:pt x="4586" y="3458"/>
                  </a:cubicBezTo>
                  <a:cubicBezTo>
                    <a:pt x="4608" y="3381"/>
                    <a:pt x="4586" y="3293"/>
                    <a:pt x="4542" y="3227"/>
                  </a:cubicBezTo>
                  <a:lnTo>
                    <a:pt x="4212" y="2776"/>
                  </a:lnTo>
                  <a:cubicBezTo>
                    <a:pt x="4179" y="2743"/>
                    <a:pt x="4168" y="2688"/>
                    <a:pt x="4168" y="2644"/>
                  </a:cubicBezTo>
                  <a:lnTo>
                    <a:pt x="4168" y="2238"/>
                  </a:lnTo>
                  <a:cubicBezTo>
                    <a:pt x="4498" y="2216"/>
                    <a:pt x="4751" y="1930"/>
                    <a:pt x="4751" y="1600"/>
                  </a:cubicBezTo>
                  <a:cubicBezTo>
                    <a:pt x="4751" y="1072"/>
                    <a:pt x="4333" y="643"/>
                    <a:pt x="3805" y="643"/>
                  </a:cubicBezTo>
                  <a:lnTo>
                    <a:pt x="3596" y="643"/>
                  </a:lnTo>
                  <a:lnTo>
                    <a:pt x="4102" y="269"/>
                  </a:lnTo>
                  <a:cubicBezTo>
                    <a:pt x="4179" y="214"/>
                    <a:pt x="4190" y="126"/>
                    <a:pt x="4135" y="60"/>
                  </a:cubicBezTo>
                  <a:cubicBezTo>
                    <a:pt x="4109" y="21"/>
                    <a:pt x="406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6"/>
          <p:cNvGrpSpPr/>
          <p:nvPr/>
        </p:nvGrpSpPr>
        <p:grpSpPr>
          <a:xfrm>
            <a:off x="1001276" y="2311176"/>
            <a:ext cx="550372" cy="449298"/>
            <a:chOff x="2731881" y="2160610"/>
            <a:chExt cx="451347" cy="366415"/>
          </a:xfrm>
        </p:grpSpPr>
        <p:sp>
          <p:nvSpPr>
            <p:cNvPr id="341" name="Google Shape;341;p36"/>
            <p:cNvSpPr/>
            <p:nvPr/>
          </p:nvSpPr>
          <p:spPr>
            <a:xfrm>
              <a:off x="2731881" y="2160610"/>
              <a:ext cx="451347" cy="366415"/>
            </a:xfrm>
            <a:custGeom>
              <a:rect b="b" l="l" r="r" t="t"/>
              <a:pathLst>
                <a:path extrusionOk="0" h="8348" w="10283">
                  <a:moveTo>
                    <a:pt x="9150" y="309"/>
                  </a:moveTo>
                  <a:lnTo>
                    <a:pt x="9150" y="5400"/>
                  </a:lnTo>
                  <a:lnTo>
                    <a:pt x="7765" y="5400"/>
                  </a:lnTo>
                  <a:lnTo>
                    <a:pt x="7941" y="5312"/>
                  </a:lnTo>
                  <a:cubicBezTo>
                    <a:pt x="8007" y="5269"/>
                    <a:pt x="8051" y="5203"/>
                    <a:pt x="8051" y="5126"/>
                  </a:cubicBezTo>
                  <a:cubicBezTo>
                    <a:pt x="8051" y="5049"/>
                    <a:pt x="8007" y="4972"/>
                    <a:pt x="7941" y="4939"/>
                  </a:cubicBezTo>
                  <a:lnTo>
                    <a:pt x="7237" y="4554"/>
                  </a:lnTo>
                  <a:lnTo>
                    <a:pt x="8380" y="4554"/>
                  </a:lnTo>
                  <a:cubicBezTo>
                    <a:pt x="8468" y="4554"/>
                    <a:pt x="8534" y="4488"/>
                    <a:pt x="8534" y="4400"/>
                  </a:cubicBezTo>
                  <a:cubicBezTo>
                    <a:pt x="8534" y="4312"/>
                    <a:pt x="8468" y="4246"/>
                    <a:pt x="8380" y="4246"/>
                  </a:cubicBezTo>
                  <a:lnTo>
                    <a:pt x="6687" y="4246"/>
                  </a:lnTo>
                  <a:lnTo>
                    <a:pt x="5290" y="3487"/>
                  </a:lnTo>
                  <a:lnTo>
                    <a:pt x="5290" y="1244"/>
                  </a:lnTo>
                  <a:cubicBezTo>
                    <a:pt x="5290" y="727"/>
                    <a:pt x="5719" y="309"/>
                    <a:pt x="6236" y="309"/>
                  </a:cubicBezTo>
                  <a:close/>
                  <a:moveTo>
                    <a:pt x="836" y="1068"/>
                  </a:moveTo>
                  <a:lnTo>
                    <a:pt x="836" y="5422"/>
                  </a:lnTo>
                  <a:cubicBezTo>
                    <a:pt x="836" y="5576"/>
                    <a:pt x="957" y="5708"/>
                    <a:pt x="1122" y="5708"/>
                  </a:cubicBezTo>
                  <a:lnTo>
                    <a:pt x="3069" y="5708"/>
                  </a:lnTo>
                  <a:lnTo>
                    <a:pt x="3234" y="5796"/>
                  </a:lnTo>
                  <a:lnTo>
                    <a:pt x="3234" y="6280"/>
                  </a:lnTo>
                  <a:lnTo>
                    <a:pt x="946" y="6280"/>
                  </a:lnTo>
                  <a:cubicBezTo>
                    <a:pt x="583" y="6280"/>
                    <a:pt x="298" y="5983"/>
                    <a:pt x="298" y="5631"/>
                  </a:cubicBezTo>
                  <a:lnTo>
                    <a:pt x="298" y="1145"/>
                  </a:lnTo>
                  <a:cubicBezTo>
                    <a:pt x="298" y="1101"/>
                    <a:pt x="331" y="1068"/>
                    <a:pt x="374" y="1068"/>
                  </a:cubicBezTo>
                  <a:close/>
                  <a:moveTo>
                    <a:pt x="5147" y="3740"/>
                  </a:moveTo>
                  <a:cubicBezTo>
                    <a:pt x="5510" y="3949"/>
                    <a:pt x="7281" y="4917"/>
                    <a:pt x="7655" y="5126"/>
                  </a:cubicBezTo>
                  <a:lnTo>
                    <a:pt x="6203" y="5917"/>
                  </a:lnTo>
                  <a:lnTo>
                    <a:pt x="5246" y="5016"/>
                  </a:lnTo>
                  <a:cubicBezTo>
                    <a:pt x="5213" y="4988"/>
                    <a:pt x="5175" y="4974"/>
                    <a:pt x="5138" y="4974"/>
                  </a:cubicBezTo>
                  <a:cubicBezTo>
                    <a:pt x="5101" y="4974"/>
                    <a:pt x="5065" y="4988"/>
                    <a:pt x="5037" y="5016"/>
                  </a:cubicBezTo>
                  <a:cubicBezTo>
                    <a:pt x="4971" y="5082"/>
                    <a:pt x="4982" y="5170"/>
                    <a:pt x="5037" y="5236"/>
                  </a:cubicBezTo>
                  <a:lnTo>
                    <a:pt x="5928" y="6071"/>
                  </a:lnTo>
                  <a:lnTo>
                    <a:pt x="5142" y="6497"/>
                  </a:lnTo>
                  <a:lnTo>
                    <a:pt x="5142" y="6497"/>
                  </a:lnTo>
                  <a:lnTo>
                    <a:pt x="2640" y="5126"/>
                  </a:lnTo>
                  <a:cubicBezTo>
                    <a:pt x="3003" y="4917"/>
                    <a:pt x="4773" y="3949"/>
                    <a:pt x="5147" y="3740"/>
                  </a:cubicBezTo>
                  <a:close/>
                  <a:moveTo>
                    <a:pt x="1122" y="1"/>
                  </a:moveTo>
                  <a:cubicBezTo>
                    <a:pt x="957" y="1"/>
                    <a:pt x="836" y="133"/>
                    <a:pt x="836" y="287"/>
                  </a:cubicBezTo>
                  <a:lnTo>
                    <a:pt x="836" y="771"/>
                  </a:lnTo>
                  <a:lnTo>
                    <a:pt x="385" y="771"/>
                  </a:lnTo>
                  <a:cubicBezTo>
                    <a:pt x="166" y="771"/>
                    <a:pt x="1" y="936"/>
                    <a:pt x="1" y="1145"/>
                  </a:cubicBezTo>
                  <a:lnTo>
                    <a:pt x="1" y="5631"/>
                  </a:lnTo>
                  <a:cubicBezTo>
                    <a:pt x="1" y="6148"/>
                    <a:pt x="418" y="6577"/>
                    <a:pt x="946" y="6577"/>
                  </a:cubicBezTo>
                  <a:lnTo>
                    <a:pt x="3234" y="6577"/>
                  </a:lnTo>
                  <a:lnTo>
                    <a:pt x="3234" y="7622"/>
                  </a:lnTo>
                  <a:cubicBezTo>
                    <a:pt x="3234" y="7787"/>
                    <a:pt x="3344" y="7941"/>
                    <a:pt x="3498" y="8007"/>
                  </a:cubicBezTo>
                  <a:cubicBezTo>
                    <a:pt x="3960" y="8205"/>
                    <a:pt x="4421" y="8315"/>
                    <a:pt x="4883" y="8348"/>
                  </a:cubicBezTo>
                  <a:lnTo>
                    <a:pt x="4894" y="8348"/>
                  </a:lnTo>
                  <a:cubicBezTo>
                    <a:pt x="4971" y="8348"/>
                    <a:pt x="5037" y="8282"/>
                    <a:pt x="5037" y="8205"/>
                  </a:cubicBezTo>
                  <a:cubicBezTo>
                    <a:pt x="5048" y="8117"/>
                    <a:pt x="4982" y="8051"/>
                    <a:pt x="4894" y="8040"/>
                  </a:cubicBezTo>
                  <a:cubicBezTo>
                    <a:pt x="4476" y="8018"/>
                    <a:pt x="4037" y="7908"/>
                    <a:pt x="3608" y="7732"/>
                  </a:cubicBezTo>
                  <a:cubicBezTo>
                    <a:pt x="3564" y="7710"/>
                    <a:pt x="3531" y="7666"/>
                    <a:pt x="3531" y="7622"/>
                  </a:cubicBezTo>
                  <a:lnTo>
                    <a:pt x="3531" y="5961"/>
                  </a:lnTo>
                  <a:lnTo>
                    <a:pt x="5037" y="6786"/>
                  </a:lnTo>
                  <a:cubicBezTo>
                    <a:pt x="5070" y="6808"/>
                    <a:pt x="5103" y="6819"/>
                    <a:pt x="5136" y="6819"/>
                  </a:cubicBezTo>
                  <a:cubicBezTo>
                    <a:pt x="5180" y="6819"/>
                    <a:pt x="5213" y="6808"/>
                    <a:pt x="5246" y="6786"/>
                  </a:cubicBezTo>
                  <a:lnTo>
                    <a:pt x="6027" y="6357"/>
                  </a:lnTo>
                  <a:lnTo>
                    <a:pt x="6027" y="7413"/>
                  </a:lnTo>
                  <a:cubicBezTo>
                    <a:pt x="6027" y="7501"/>
                    <a:pt x="6093" y="7567"/>
                    <a:pt x="6181" y="7567"/>
                  </a:cubicBezTo>
                  <a:cubicBezTo>
                    <a:pt x="6258" y="7567"/>
                    <a:pt x="6335" y="7501"/>
                    <a:pt x="6335" y="7413"/>
                  </a:cubicBezTo>
                  <a:lnTo>
                    <a:pt x="6335" y="6192"/>
                  </a:lnTo>
                  <a:lnTo>
                    <a:pt x="6753" y="5961"/>
                  </a:lnTo>
                  <a:lnTo>
                    <a:pt x="6753" y="7622"/>
                  </a:lnTo>
                  <a:cubicBezTo>
                    <a:pt x="6753" y="7666"/>
                    <a:pt x="6720" y="7710"/>
                    <a:pt x="6676" y="7732"/>
                  </a:cubicBezTo>
                  <a:cubicBezTo>
                    <a:pt x="6269" y="7897"/>
                    <a:pt x="5873" y="8007"/>
                    <a:pt x="5477" y="8040"/>
                  </a:cubicBezTo>
                  <a:cubicBezTo>
                    <a:pt x="5389" y="8051"/>
                    <a:pt x="5334" y="8117"/>
                    <a:pt x="5334" y="8205"/>
                  </a:cubicBezTo>
                  <a:cubicBezTo>
                    <a:pt x="5345" y="8282"/>
                    <a:pt x="5411" y="8337"/>
                    <a:pt x="5488" y="8337"/>
                  </a:cubicBezTo>
                  <a:lnTo>
                    <a:pt x="5499" y="8337"/>
                  </a:lnTo>
                  <a:cubicBezTo>
                    <a:pt x="5928" y="8304"/>
                    <a:pt x="6357" y="8194"/>
                    <a:pt x="6786" y="8018"/>
                  </a:cubicBezTo>
                  <a:cubicBezTo>
                    <a:pt x="6951" y="7952"/>
                    <a:pt x="7050" y="7798"/>
                    <a:pt x="7050" y="7622"/>
                  </a:cubicBezTo>
                  <a:lnTo>
                    <a:pt x="7050" y="6577"/>
                  </a:lnTo>
                  <a:lnTo>
                    <a:pt x="9337" y="6577"/>
                  </a:lnTo>
                  <a:cubicBezTo>
                    <a:pt x="9865" y="6577"/>
                    <a:pt x="10283" y="6159"/>
                    <a:pt x="10283" y="5631"/>
                  </a:cubicBezTo>
                  <a:lnTo>
                    <a:pt x="10283" y="4510"/>
                  </a:lnTo>
                  <a:cubicBezTo>
                    <a:pt x="10283" y="4422"/>
                    <a:pt x="10217" y="4356"/>
                    <a:pt x="10129" y="4356"/>
                  </a:cubicBezTo>
                  <a:cubicBezTo>
                    <a:pt x="10052" y="4356"/>
                    <a:pt x="9986" y="4422"/>
                    <a:pt x="9986" y="4510"/>
                  </a:cubicBezTo>
                  <a:lnTo>
                    <a:pt x="9986" y="5631"/>
                  </a:lnTo>
                  <a:cubicBezTo>
                    <a:pt x="9986" y="5994"/>
                    <a:pt x="9689" y="6280"/>
                    <a:pt x="9337" y="6280"/>
                  </a:cubicBezTo>
                  <a:lnTo>
                    <a:pt x="7050" y="6280"/>
                  </a:lnTo>
                  <a:lnTo>
                    <a:pt x="7050" y="5796"/>
                  </a:lnTo>
                  <a:lnTo>
                    <a:pt x="7215" y="5708"/>
                  </a:lnTo>
                  <a:lnTo>
                    <a:pt x="9161" y="5708"/>
                  </a:lnTo>
                  <a:cubicBezTo>
                    <a:pt x="9315" y="5708"/>
                    <a:pt x="9447" y="5576"/>
                    <a:pt x="9447" y="5422"/>
                  </a:cubicBezTo>
                  <a:lnTo>
                    <a:pt x="9447" y="1068"/>
                  </a:lnTo>
                  <a:lnTo>
                    <a:pt x="9898" y="1068"/>
                  </a:lnTo>
                  <a:cubicBezTo>
                    <a:pt x="9942" y="1068"/>
                    <a:pt x="9986" y="1112"/>
                    <a:pt x="9986" y="1156"/>
                  </a:cubicBezTo>
                  <a:lnTo>
                    <a:pt x="9986" y="3905"/>
                  </a:lnTo>
                  <a:cubicBezTo>
                    <a:pt x="9986" y="3993"/>
                    <a:pt x="10052" y="4059"/>
                    <a:pt x="10129" y="4059"/>
                  </a:cubicBezTo>
                  <a:lnTo>
                    <a:pt x="10140" y="4059"/>
                  </a:lnTo>
                  <a:cubicBezTo>
                    <a:pt x="10217" y="4059"/>
                    <a:pt x="10283" y="3993"/>
                    <a:pt x="10283" y="3905"/>
                  </a:cubicBezTo>
                  <a:lnTo>
                    <a:pt x="10283" y="1145"/>
                  </a:lnTo>
                  <a:cubicBezTo>
                    <a:pt x="10283" y="936"/>
                    <a:pt x="10118" y="771"/>
                    <a:pt x="9909" y="771"/>
                  </a:cubicBezTo>
                  <a:lnTo>
                    <a:pt x="9458" y="771"/>
                  </a:lnTo>
                  <a:lnTo>
                    <a:pt x="9458" y="287"/>
                  </a:lnTo>
                  <a:cubicBezTo>
                    <a:pt x="9458" y="133"/>
                    <a:pt x="9326" y="1"/>
                    <a:pt x="9172" y="1"/>
                  </a:cubicBezTo>
                  <a:lnTo>
                    <a:pt x="6236" y="1"/>
                  </a:lnTo>
                  <a:cubicBezTo>
                    <a:pt x="5763" y="1"/>
                    <a:pt x="5356" y="265"/>
                    <a:pt x="5147" y="650"/>
                  </a:cubicBezTo>
                  <a:cubicBezTo>
                    <a:pt x="4938" y="265"/>
                    <a:pt x="4520" y="1"/>
                    <a:pt x="4048" y="1"/>
                  </a:cubicBezTo>
                  <a:lnTo>
                    <a:pt x="2200" y="1"/>
                  </a:lnTo>
                  <a:cubicBezTo>
                    <a:pt x="2123" y="1"/>
                    <a:pt x="2057" y="67"/>
                    <a:pt x="2057" y="155"/>
                  </a:cubicBezTo>
                  <a:cubicBezTo>
                    <a:pt x="2057" y="243"/>
                    <a:pt x="2123" y="309"/>
                    <a:pt x="2200" y="309"/>
                  </a:cubicBezTo>
                  <a:lnTo>
                    <a:pt x="4048" y="309"/>
                  </a:lnTo>
                  <a:cubicBezTo>
                    <a:pt x="4575" y="309"/>
                    <a:pt x="4993" y="727"/>
                    <a:pt x="4993" y="1244"/>
                  </a:cubicBezTo>
                  <a:lnTo>
                    <a:pt x="4993" y="3487"/>
                  </a:lnTo>
                  <a:lnTo>
                    <a:pt x="3597" y="4246"/>
                  </a:lnTo>
                  <a:lnTo>
                    <a:pt x="1903" y="4246"/>
                  </a:lnTo>
                  <a:cubicBezTo>
                    <a:pt x="1815" y="4246"/>
                    <a:pt x="1749" y="4312"/>
                    <a:pt x="1749" y="4400"/>
                  </a:cubicBezTo>
                  <a:cubicBezTo>
                    <a:pt x="1749" y="4488"/>
                    <a:pt x="1815" y="4554"/>
                    <a:pt x="1903" y="4554"/>
                  </a:cubicBezTo>
                  <a:lnTo>
                    <a:pt x="3058" y="4554"/>
                  </a:lnTo>
                  <a:lnTo>
                    <a:pt x="2343" y="4939"/>
                  </a:lnTo>
                  <a:cubicBezTo>
                    <a:pt x="2277" y="4972"/>
                    <a:pt x="2233" y="5049"/>
                    <a:pt x="2233" y="5126"/>
                  </a:cubicBezTo>
                  <a:cubicBezTo>
                    <a:pt x="2233" y="5203"/>
                    <a:pt x="2277" y="5269"/>
                    <a:pt x="2343" y="5312"/>
                  </a:cubicBezTo>
                  <a:lnTo>
                    <a:pt x="2519" y="5400"/>
                  </a:lnTo>
                  <a:lnTo>
                    <a:pt x="1133" y="5400"/>
                  </a:lnTo>
                  <a:lnTo>
                    <a:pt x="1133" y="309"/>
                  </a:lnTo>
                  <a:lnTo>
                    <a:pt x="1606" y="309"/>
                  </a:lnTo>
                  <a:cubicBezTo>
                    <a:pt x="1683" y="309"/>
                    <a:pt x="1749" y="232"/>
                    <a:pt x="1749" y="155"/>
                  </a:cubicBezTo>
                  <a:cubicBezTo>
                    <a:pt x="1749" y="67"/>
                    <a:pt x="1683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2991592" y="2211306"/>
              <a:ext cx="114911" cy="13563"/>
            </a:xfrm>
            <a:custGeom>
              <a:rect b="b" l="l" r="r" t="t"/>
              <a:pathLst>
                <a:path extrusionOk="0" h="309" w="2618">
                  <a:moveTo>
                    <a:pt x="143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43" y="309"/>
                  </a:cubicBezTo>
                  <a:lnTo>
                    <a:pt x="2463" y="309"/>
                  </a:lnTo>
                  <a:cubicBezTo>
                    <a:pt x="2551" y="309"/>
                    <a:pt x="2617" y="243"/>
                    <a:pt x="2617" y="155"/>
                  </a:cubicBezTo>
                  <a:cubicBezTo>
                    <a:pt x="2617" y="67"/>
                    <a:pt x="2551" y="1"/>
                    <a:pt x="2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2991592" y="2256690"/>
              <a:ext cx="114911" cy="13080"/>
            </a:xfrm>
            <a:custGeom>
              <a:rect b="b" l="l" r="r" t="t"/>
              <a:pathLst>
                <a:path extrusionOk="0" h="298" w="2618">
                  <a:moveTo>
                    <a:pt x="143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54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2991592" y="2302075"/>
              <a:ext cx="114911" cy="13036"/>
            </a:xfrm>
            <a:custGeom>
              <a:rect b="b" l="l" r="r" t="t"/>
              <a:pathLst>
                <a:path extrusionOk="0" h="297" w="2618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43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2808648" y="2211306"/>
              <a:ext cx="115393" cy="13563"/>
            </a:xfrm>
            <a:custGeom>
              <a:rect b="b" l="l" r="r" t="t"/>
              <a:pathLst>
                <a:path extrusionOk="0" h="309" w="2629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54" y="309"/>
                  </a:cubicBezTo>
                  <a:lnTo>
                    <a:pt x="2475" y="309"/>
                  </a:lnTo>
                  <a:cubicBezTo>
                    <a:pt x="2562" y="309"/>
                    <a:pt x="2628" y="243"/>
                    <a:pt x="2628" y="155"/>
                  </a:cubicBezTo>
                  <a:cubicBezTo>
                    <a:pt x="2628" y="67"/>
                    <a:pt x="2562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2808648" y="2256690"/>
              <a:ext cx="115393" cy="13080"/>
            </a:xfrm>
            <a:custGeom>
              <a:rect b="b" l="l" r="r" t="t"/>
              <a:pathLst>
                <a:path extrusionOk="0" h="298" w="2629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54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2808648" y="2302075"/>
              <a:ext cx="115393" cy="13036"/>
            </a:xfrm>
            <a:custGeom>
              <a:rect b="b" l="l" r="r" t="t"/>
              <a:pathLst>
                <a:path extrusionOk="0" h="297" w="2629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43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6"/>
          <p:cNvSpPr/>
          <p:nvPr/>
        </p:nvSpPr>
        <p:spPr>
          <a:xfrm>
            <a:off x="1001267" y="3431208"/>
            <a:ext cx="434975" cy="451829"/>
          </a:xfrm>
          <a:custGeom>
            <a:rect b="b" l="l" r="r" t="t"/>
            <a:pathLst>
              <a:path extrusionOk="0" h="10294" w="9910">
                <a:moveTo>
                  <a:pt x="8636" y="835"/>
                </a:moveTo>
                <a:cubicBezTo>
                  <a:pt x="8650" y="835"/>
                  <a:pt x="8664" y="836"/>
                  <a:pt x="8677" y="836"/>
                </a:cubicBezTo>
                <a:cubicBezTo>
                  <a:pt x="8831" y="858"/>
                  <a:pt x="8985" y="935"/>
                  <a:pt x="9084" y="1056"/>
                </a:cubicBezTo>
                <a:cubicBezTo>
                  <a:pt x="9194" y="1188"/>
                  <a:pt x="9238" y="1342"/>
                  <a:pt x="9227" y="1507"/>
                </a:cubicBezTo>
                <a:cubicBezTo>
                  <a:pt x="9216" y="1672"/>
                  <a:pt x="9139" y="1815"/>
                  <a:pt x="9007" y="1925"/>
                </a:cubicBezTo>
                <a:lnTo>
                  <a:pt x="8710" y="2167"/>
                </a:lnTo>
                <a:lnTo>
                  <a:pt x="7952" y="1254"/>
                </a:lnTo>
                <a:lnTo>
                  <a:pt x="7919" y="1221"/>
                </a:lnTo>
                <a:lnTo>
                  <a:pt x="8227" y="979"/>
                </a:lnTo>
                <a:cubicBezTo>
                  <a:pt x="8337" y="889"/>
                  <a:pt x="8485" y="835"/>
                  <a:pt x="8636" y="835"/>
                </a:cubicBezTo>
                <a:close/>
                <a:moveTo>
                  <a:pt x="7699" y="1419"/>
                </a:moveTo>
                <a:lnTo>
                  <a:pt x="8479" y="2365"/>
                </a:lnTo>
                <a:lnTo>
                  <a:pt x="6940" y="3641"/>
                </a:lnTo>
                <a:lnTo>
                  <a:pt x="6940" y="3047"/>
                </a:lnTo>
                <a:lnTo>
                  <a:pt x="7721" y="2387"/>
                </a:lnTo>
                <a:cubicBezTo>
                  <a:pt x="7787" y="2343"/>
                  <a:pt x="7798" y="2244"/>
                  <a:pt x="7743" y="2178"/>
                </a:cubicBezTo>
                <a:cubicBezTo>
                  <a:pt x="7712" y="2142"/>
                  <a:pt x="7669" y="2125"/>
                  <a:pt x="7627" y="2125"/>
                </a:cubicBezTo>
                <a:cubicBezTo>
                  <a:pt x="7592" y="2125"/>
                  <a:pt x="7558" y="2136"/>
                  <a:pt x="7534" y="2156"/>
                </a:cubicBezTo>
                <a:lnTo>
                  <a:pt x="6940" y="2651"/>
                </a:lnTo>
                <a:lnTo>
                  <a:pt x="6940" y="2046"/>
                </a:lnTo>
                <a:lnTo>
                  <a:pt x="7699" y="1419"/>
                </a:lnTo>
                <a:close/>
                <a:moveTo>
                  <a:pt x="617" y="7479"/>
                </a:moveTo>
                <a:lnTo>
                  <a:pt x="1243" y="8238"/>
                </a:lnTo>
                <a:lnTo>
                  <a:pt x="342" y="8347"/>
                </a:lnTo>
                <a:lnTo>
                  <a:pt x="617" y="7479"/>
                </a:lnTo>
                <a:close/>
                <a:moveTo>
                  <a:pt x="4927" y="287"/>
                </a:moveTo>
                <a:lnTo>
                  <a:pt x="4927" y="9975"/>
                </a:lnTo>
                <a:lnTo>
                  <a:pt x="4290" y="9975"/>
                </a:lnTo>
                <a:cubicBezTo>
                  <a:pt x="4246" y="9975"/>
                  <a:pt x="4213" y="9942"/>
                  <a:pt x="4213" y="9898"/>
                </a:cubicBezTo>
                <a:lnTo>
                  <a:pt x="4213" y="9480"/>
                </a:lnTo>
                <a:lnTo>
                  <a:pt x="4455" y="9480"/>
                </a:lnTo>
                <a:cubicBezTo>
                  <a:pt x="4543" y="9480"/>
                  <a:pt x="4608" y="9403"/>
                  <a:pt x="4608" y="9326"/>
                </a:cubicBezTo>
                <a:cubicBezTo>
                  <a:pt x="4608" y="9238"/>
                  <a:pt x="4543" y="9172"/>
                  <a:pt x="4455" y="9172"/>
                </a:cubicBezTo>
                <a:lnTo>
                  <a:pt x="4213" y="9172"/>
                </a:lnTo>
                <a:lnTo>
                  <a:pt x="4213" y="8633"/>
                </a:lnTo>
                <a:lnTo>
                  <a:pt x="4455" y="8633"/>
                </a:lnTo>
                <a:cubicBezTo>
                  <a:pt x="4543" y="8633"/>
                  <a:pt x="4608" y="8567"/>
                  <a:pt x="4608" y="8490"/>
                </a:cubicBezTo>
                <a:cubicBezTo>
                  <a:pt x="4608" y="8402"/>
                  <a:pt x="4543" y="8337"/>
                  <a:pt x="4455" y="8337"/>
                </a:cubicBezTo>
                <a:lnTo>
                  <a:pt x="4213" y="8337"/>
                </a:lnTo>
                <a:lnTo>
                  <a:pt x="4213" y="7798"/>
                </a:lnTo>
                <a:lnTo>
                  <a:pt x="4663" y="7798"/>
                </a:lnTo>
                <a:cubicBezTo>
                  <a:pt x="4740" y="7798"/>
                  <a:pt x="4806" y="7732"/>
                  <a:pt x="4806" y="7655"/>
                </a:cubicBezTo>
                <a:cubicBezTo>
                  <a:pt x="4806" y="7567"/>
                  <a:pt x="4740" y="7501"/>
                  <a:pt x="4663" y="7501"/>
                </a:cubicBezTo>
                <a:lnTo>
                  <a:pt x="4213" y="7501"/>
                </a:lnTo>
                <a:lnTo>
                  <a:pt x="4213" y="6962"/>
                </a:lnTo>
                <a:lnTo>
                  <a:pt x="4455" y="6962"/>
                </a:lnTo>
                <a:cubicBezTo>
                  <a:pt x="4543" y="6962"/>
                  <a:pt x="4608" y="6896"/>
                  <a:pt x="4608" y="6808"/>
                </a:cubicBezTo>
                <a:cubicBezTo>
                  <a:pt x="4608" y="6731"/>
                  <a:pt x="4543" y="6665"/>
                  <a:pt x="4455" y="6665"/>
                </a:cubicBezTo>
                <a:lnTo>
                  <a:pt x="4213" y="6665"/>
                </a:lnTo>
                <a:lnTo>
                  <a:pt x="4213" y="6126"/>
                </a:lnTo>
                <a:lnTo>
                  <a:pt x="4455" y="6126"/>
                </a:lnTo>
                <a:cubicBezTo>
                  <a:pt x="4543" y="6126"/>
                  <a:pt x="4608" y="6060"/>
                  <a:pt x="4608" y="5972"/>
                </a:cubicBezTo>
                <a:cubicBezTo>
                  <a:pt x="4608" y="5895"/>
                  <a:pt x="4543" y="5829"/>
                  <a:pt x="4455" y="5829"/>
                </a:cubicBezTo>
                <a:lnTo>
                  <a:pt x="4213" y="5829"/>
                </a:lnTo>
                <a:lnTo>
                  <a:pt x="4213" y="5290"/>
                </a:lnTo>
                <a:lnTo>
                  <a:pt x="4663" y="5290"/>
                </a:lnTo>
                <a:cubicBezTo>
                  <a:pt x="4740" y="5290"/>
                  <a:pt x="4806" y="5224"/>
                  <a:pt x="4806" y="5136"/>
                </a:cubicBezTo>
                <a:cubicBezTo>
                  <a:pt x="4806" y="5059"/>
                  <a:pt x="4740" y="4982"/>
                  <a:pt x="4663" y="4982"/>
                </a:cubicBezTo>
                <a:lnTo>
                  <a:pt x="4213" y="4982"/>
                </a:lnTo>
                <a:lnTo>
                  <a:pt x="4213" y="4455"/>
                </a:lnTo>
                <a:lnTo>
                  <a:pt x="4455" y="4455"/>
                </a:lnTo>
                <a:cubicBezTo>
                  <a:pt x="4543" y="4455"/>
                  <a:pt x="4608" y="4389"/>
                  <a:pt x="4608" y="4301"/>
                </a:cubicBezTo>
                <a:cubicBezTo>
                  <a:pt x="4608" y="4213"/>
                  <a:pt x="4543" y="4147"/>
                  <a:pt x="4455" y="4147"/>
                </a:cubicBezTo>
                <a:lnTo>
                  <a:pt x="4213" y="4147"/>
                </a:lnTo>
                <a:lnTo>
                  <a:pt x="4213" y="3619"/>
                </a:lnTo>
                <a:lnTo>
                  <a:pt x="4455" y="3619"/>
                </a:lnTo>
                <a:cubicBezTo>
                  <a:pt x="4543" y="3619"/>
                  <a:pt x="4608" y="3553"/>
                  <a:pt x="4608" y="3465"/>
                </a:cubicBezTo>
                <a:cubicBezTo>
                  <a:pt x="4608" y="3377"/>
                  <a:pt x="4543" y="3311"/>
                  <a:pt x="4455" y="3311"/>
                </a:cubicBezTo>
                <a:lnTo>
                  <a:pt x="4213" y="3311"/>
                </a:lnTo>
                <a:lnTo>
                  <a:pt x="4213" y="2783"/>
                </a:lnTo>
                <a:lnTo>
                  <a:pt x="4663" y="2783"/>
                </a:lnTo>
                <a:cubicBezTo>
                  <a:pt x="4740" y="2783"/>
                  <a:pt x="4806" y="2706"/>
                  <a:pt x="4806" y="2629"/>
                </a:cubicBezTo>
                <a:cubicBezTo>
                  <a:pt x="4806" y="2541"/>
                  <a:pt x="4740" y="2475"/>
                  <a:pt x="4663" y="2475"/>
                </a:cubicBezTo>
                <a:lnTo>
                  <a:pt x="4213" y="2475"/>
                </a:lnTo>
                <a:lnTo>
                  <a:pt x="4213" y="1936"/>
                </a:lnTo>
                <a:lnTo>
                  <a:pt x="4455" y="1936"/>
                </a:lnTo>
                <a:cubicBezTo>
                  <a:pt x="4543" y="1936"/>
                  <a:pt x="4608" y="1870"/>
                  <a:pt x="4608" y="1793"/>
                </a:cubicBezTo>
                <a:cubicBezTo>
                  <a:pt x="4608" y="1705"/>
                  <a:pt x="4543" y="1639"/>
                  <a:pt x="4455" y="1639"/>
                </a:cubicBezTo>
                <a:lnTo>
                  <a:pt x="4213" y="1639"/>
                </a:lnTo>
                <a:lnTo>
                  <a:pt x="4213" y="1100"/>
                </a:lnTo>
                <a:lnTo>
                  <a:pt x="4455" y="1100"/>
                </a:lnTo>
                <a:cubicBezTo>
                  <a:pt x="4543" y="1100"/>
                  <a:pt x="4608" y="1034"/>
                  <a:pt x="4608" y="957"/>
                </a:cubicBezTo>
                <a:cubicBezTo>
                  <a:pt x="4608" y="869"/>
                  <a:pt x="4543" y="803"/>
                  <a:pt x="4455" y="803"/>
                </a:cubicBezTo>
                <a:lnTo>
                  <a:pt x="4213" y="803"/>
                </a:lnTo>
                <a:lnTo>
                  <a:pt x="4213" y="364"/>
                </a:lnTo>
                <a:cubicBezTo>
                  <a:pt x="4213" y="320"/>
                  <a:pt x="4246" y="287"/>
                  <a:pt x="4290" y="287"/>
                </a:cubicBezTo>
                <a:close/>
                <a:moveTo>
                  <a:pt x="9612" y="9150"/>
                </a:moveTo>
                <a:lnTo>
                  <a:pt x="9612" y="9975"/>
                </a:lnTo>
                <a:cubicBezTo>
                  <a:pt x="9612" y="9975"/>
                  <a:pt x="9601" y="9986"/>
                  <a:pt x="9590" y="9986"/>
                </a:cubicBezTo>
                <a:lnTo>
                  <a:pt x="6940" y="9986"/>
                </a:lnTo>
                <a:lnTo>
                  <a:pt x="6940" y="9150"/>
                </a:lnTo>
                <a:close/>
                <a:moveTo>
                  <a:pt x="4290" y="1"/>
                </a:moveTo>
                <a:cubicBezTo>
                  <a:pt x="4081" y="1"/>
                  <a:pt x="3905" y="166"/>
                  <a:pt x="3905" y="375"/>
                </a:cubicBezTo>
                <a:lnTo>
                  <a:pt x="3905" y="4180"/>
                </a:lnTo>
                <a:lnTo>
                  <a:pt x="463" y="7061"/>
                </a:lnTo>
                <a:cubicBezTo>
                  <a:pt x="441" y="7072"/>
                  <a:pt x="419" y="7105"/>
                  <a:pt x="408" y="7127"/>
                </a:cubicBezTo>
                <a:lnTo>
                  <a:pt x="23" y="8337"/>
                </a:lnTo>
                <a:cubicBezTo>
                  <a:pt x="1" y="8413"/>
                  <a:pt x="23" y="8501"/>
                  <a:pt x="67" y="8567"/>
                </a:cubicBezTo>
                <a:cubicBezTo>
                  <a:pt x="115" y="8625"/>
                  <a:pt x="188" y="8658"/>
                  <a:pt x="257" y="8658"/>
                </a:cubicBezTo>
                <a:cubicBezTo>
                  <a:pt x="267" y="8658"/>
                  <a:pt x="277" y="8657"/>
                  <a:pt x="287" y="8655"/>
                </a:cubicBezTo>
                <a:lnTo>
                  <a:pt x="1551" y="8501"/>
                </a:lnTo>
                <a:cubicBezTo>
                  <a:pt x="1573" y="8490"/>
                  <a:pt x="1606" y="8479"/>
                  <a:pt x="1628" y="8468"/>
                </a:cubicBezTo>
                <a:lnTo>
                  <a:pt x="2101" y="8073"/>
                </a:lnTo>
                <a:cubicBezTo>
                  <a:pt x="2167" y="8018"/>
                  <a:pt x="2167" y="7930"/>
                  <a:pt x="2112" y="7864"/>
                </a:cubicBezTo>
                <a:cubicBezTo>
                  <a:pt x="2087" y="7826"/>
                  <a:pt x="2044" y="7806"/>
                  <a:pt x="2000" y="7806"/>
                </a:cubicBezTo>
                <a:cubicBezTo>
                  <a:pt x="1966" y="7806"/>
                  <a:pt x="1932" y="7818"/>
                  <a:pt x="1903" y="7842"/>
                </a:cubicBezTo>
                <a:lnTo>
                  <a:pt x="1551" y="8139"/>
                </a:lnTo>
                <a:lnTo>
                  <a:pt x="770" y="7193"/>
                </a:lnTo>
                <a:lnTo>
                  <a:pt x="3905" y="4575"/>
                </a:lnTo>
                <a:lnTo>
                  <a:pt x="3905" y="5180"/>
                </a:lnTo>
                <a:lnTo>
                  <a:pt x="1529" y="7171"/>
                </a:lnTo>
                <a:cubicBezTo>
                  <a:pt x="1463" y="7215"/>
                  <a:pt x="1452" y="7314"/>
                  <a:pt x="1507" y="7380"/>
                </a:cubicBezTo>
                <a:cubicBezTo>
                  <a:pt x="1538" y="7416"/>
                  <a:pt x="1578" y="7432"/>
                  <a:pt x="1619" y="7432"/>
                </a:cubicBezTo>
                <a:cubicBezTo>
                  <a:pt x="1652" y="7432"/>
                  <a:pt x="1687" y="7422"/>
                  <a:pt x="1716" y="7402"/>
                </a:cubicBezTo>
                <a:lnTo>
                  <a:pt x="3905" y="5576"/>
                </a:lnTo>
                <a:lnTo>
                  <a:pt x="3905" y="6170"/>
                </a:lnTo>
                <a:lnTo>
                  <a:pt x="2365" y="7457"/>
                </a:lnTo>
                <a:cubicBezTo>
                  <a:pt x="2310" y="7512"/>
                  <a:pt x="2299" y="7600"/>
                  <a:pt x="2354" y="7666"/>
                </a:cubicBezTo>
                <a:cubicBezTo>
                  <a:pt x="2385" y="7703"/>
                  <a:pt x="2427" y="7723"/>
                  <a:pt x="2470" y="7723"/>
                </a:cubicBezTo>
                <a:cubicBezTo>
                  <a:pt x="2502" y="7723"/>
                  <a:pt x="2535" y="7711"/>
                  <a:pt x="2563" y="7688"/>
                </a:cubicBezTo>
                <a:lnTo>
                  <a:pt x="3905" y="6566"/>
                </a:lnTo>
                <a:lnTo>
                  <a:pt x="3905" y="9909"/>
                </a:lnTo>
                <a:cubicBezTo>
                  <a:pt x="3905" y="10118"/>
                  <a:pt x="4081" y="10294"/>
                  <a:pt x="4290" y="10294"/>
                </a:cubicBezTo>
                <a:lnTo>
                  <a:pt x="9590" y="10294"/>
                </a:lnTo>
                <a:cubicBezTo>
                  <a:pt x="9766" y="10294"/>
                  <a:pt x="9909" y="10151"/>
                  <a:pt x="9909" y="9975"/>
                </a:cubicBezTo>
                <a:lnTo>
                  <a:pt x="9909" y="8249"/>
                </a:lnTo>
                <a:cubicBezTo>
                  <a:pt x="9909" y="8172"/>
                  <a:pt x="9843" y="8106"/>
                  <a:pt x="9755" y="8106"/>
                </a:cubicBezTo>
                <a:cubicBezTo>
                  <a:pt x="9678" y="8106"/>
                  <a:pt x="9601" y="8172"/>
                  <a:pt x="9601" y="8249"/>
                </a:cubicBezTo>
                <a:lnTo>
                  <a:pt x="9601" y="8853"/>
                </a:lnTo>
                <a:lnTo>
                  <a:pt x="6940" y="8853"/>
                </a:lnTo>
                <a:lnTo>
                  <a:pt x="6940" y="5983"/>
                </a:lnTo>
                <a:lnTo>
                  <a:pt x="9590" y="5983"/>
                </a:lnTo>
                <a:cubicBezTo>
                  <a:pt x="9601" y="5983"/>
                  <a:pt x="9601" y="5983"/>
                  <a:pt x="9601" y="5994"/>
                </a:cubicBezTo>
                <a:lnTo>
                  <a:pt x="9601" y="7644"/>
                </a:lnTo>
                <a:cubicBezTo>
                  <a:pt x="9601" y="7732"/>
                  <a:pt x="9667" y="7798"/>
                  <a:pt x="9755" y="7798"/>
                </a:cubicBezTo>
                <a:cubicBezTo>
                  <a:pt x="9843" y="7798"/>
                  <a:pt x="9909" y="7732"/>
                  <a:pt x="9909" y="7655"/>
                </a:cubicBezTo>
                <a:lnTo>
                  <a:pt x="9909" y="5994"/>
                </a:lnTo>
                <a:cubicBezTo>
                  <a:pt x="9909" y="5818"/>
                  <a:pt x="9766" y="5675"/>
                  <a:pt x="9590" y="5675"/>
                </a:cubicBezTo>
                <a:lnTo>
                  <a:pt x="6940" y="5675"/>
                </a:lnTo>
                <a:lnTo>
                  <a:pt x="6940" y="4037"/>
                </a:lnTo>
                <a:lnTo>
                  <a:pt x="8677" y="2596"/>
                </a:lnTo>
                <a:lnTo>
                  <a:pt x="8688" y="2607"/>
                </a:lnTo>
                <a:cubicBezTo>
                  <a:pt x="8713" y="2644"/>
                  <a:pt x="8756" y="2664"/>
                  <a:pt x="8800" y="2664"/>
                </a:cubicBezTo>
                <a:cubicBezTo>
                  <a:pt x="8834" y="2664"/>
                  <a:pt x="8869" y="2653"/>
                  <a:pt x="8897" y="2629"/>
                </a:cubicBezTo>
                <a:cubicBezTo>
                  <a:pt x="8963" y="2574"/>
                  <a:pt x="8963" y="2475"/>
                  <a:pt x="8919" y="2420"/>
                </a:cubicBezTo>
                <a:lnTo>
                  <a:pt x="8908" y="2398"/>
                </a:lnTo>
                <a:lnTo>
                  <a:pt x="9205" y="2156"/>
                </a:lnTo>
                <a:cubicBezTo>
                  <a:pt x="9590" y="1826"/>
                  <a:pt x="9645" y="1254"/>
                  <a:pt x="9315" y="869"/>
                </a:cubicBezTo>
                <a:cubicBezTo>
                  <a:pt x="9137" y="649"/>
                  <a:pt x="8878" y="537"/>
                  <a:pt x="8616" y="537"/>
                </a:cubicBezTo>
                <a:cubicBezTo>
                  <a:pt x="8408" y="537"/>
                  <a:pt x="8199" y="607"/>
                  <a:pt x="8029" y="748"/>
                </a:cubicBezTo>
                <a:lnTo>
                  <a:pt x="7732" y="1001"/>
                </a:lnTo>
                <a:lnTo>
                  <a:pt x="7721" y="979"/>
                </a:lnTo>
                <a:cubicBezTo>
                  <a:pt x="7692" y="945"/>
                  <a:pt x="7654" y="928"/>
                  <a:pt x="7615" y="928"/>
                </a:cubicBezTo>
                <a:cubicBezTo>
                  <a:pt x="7580" y="928"/>
                  <a:pt x="7543" y="942"/>
                  <a:pt x="7512" y="968"/>
                </a:cubicBezTo>
                <a:cubicBezTo>
                  <a:pt x="7446" y="1012"/>
                  <a:pt x="7435" y="1111"/>
                  <a:pt x="7490" y="1177"/>
                </a:cubicBezTo>
                <a:lnTo>
                  <a:pt x="7501" y="1188"/>
                </a:lnTo>
                <a:lnTo>
                  <a:pt x="6940" y="1661"/>
                </a:lnTo>
                <a:lnTo>
                  <a:pt x="6940" y="375"/>
                </a:lnTo>
                <a:cubicBezTo>
                  <a:pt x="6940" y="166"/>
                  <a:pt x="6775" y="1"/>
                  <a:pt x="6566" y="1"/>
                </a:cubicBezTo>
                <a:lnTo>
                  <a:pt x="6313" y="1"/>
                </a:lnTo>
                <a:cubicBezTo>
                  <a:pt x="6236" y="1"/>
                  <a:pt x="6170" y="67"/>
                  <a:pt x="6170" y="155"/>
                </a:cubicBezTo>
                <a:cubicBezTo>
                  <a:pt x="6170" y="232"/>
                  <a:pt x="6236" y="298"/>
                  <a:pt x="6313" y="298"/>
                </a:cubicBezTo>
                <a:lnTo>
                  <a:pt x="6566" y="298"/>
                </a:lnTo>
                <a:cubicBezTo>
                  <a:pt x="6610" y="298"/>
                  <a:pt x="6643" y="342"/>
                  <a:pt x="6643" y="375"/>
                </a:cubicBezTo>
                <a:lnTo>
                  <a:pt x="6643" y="9986"/>
                </a:lnTo>
                <a:lnTo>
                  <a:pt x="5224" y="9986"/>
                </a:lnTo>
                <a:lnTo>
                  <a:pt x="5224" y="298"/>
                </a:lnTo>
                <a:lnTo>
                  <a:pt x="5719" y="298"/>
                </a:lnTo>
                <a:cubicBezTo>
                  <a:pt x="5796" y="298"/>
                  <a:pt x="5862" y="232"/>
                  <a:pt x="5862" y="155"/>
                </a:cubicBezTo>
                <a:cubicBezTo>
                  <a:pt x="5862" y="67"/>
                  <a:pt x="5796" y="1"/>
                  <a:pt x="57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672" name="Google Shape;672;p54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"/>
          <p:cNvSpPr txBox="1"/>
          <p:nvPr>
            <p:ph type="title"/>
          </p:nvPr>
        </p:nvSpPr>
        <p:spPr>
          <a:xfrm>
            <a:off x="4035075" y="1441250"/>
            <a:ext cx="37242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78" name="Google Shape;678;p55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you</a:t>
            </a:r>
            <a:r>
              <a:rPr lang="en"/>
              <a:t> have any questions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let us know!</a:t>
            </a:r>
            <a:endParaRPr/>
          </a:p>
        </p:txBody>
      </p:sp>
      <p:sp>
        <p:nvSpPr>
          <p:cNvPr id="679" name="Google Shape;679;p55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4" name="Google Shape;354;p37"/>
          <p:cNvCxnSpPr/>
          <p:nvPr/>
        </p:nvCxnSpPr>
        <p:spPr>
          <a:xfrm>
            <a:off x="0" y="3803904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>
            <a:off x="0" y="150876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>
            <a:off x="0" y="265176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7"/>
          <p:cNvSpPr txBox="1"/>
          <p:nvPr/>
        </p:nvSpPr>
        <p:spPr>
          <a:xfrm>
            <a:off x="71322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Purpose Statement</a:t>
            </a:r>
            <a:endParaRPr sz="31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1731050" y="1640570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Develop a web application to explore research trends, supporting informed decisions on study destinations, collaborations, and academic interests.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1731050" y="280036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It addresses the need for accessible, research-focused information, helping users find universities aligned with their academic goals.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1731050" y="395745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Leverage OpenAlex API to collect data, process research trends, and present insights in an interactive, user-friendly web interface.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1731050" y="1241275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What is the main objective of the project?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1731050" y="239540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Why is this project relevant?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1731050" y="354682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How will the project be conducted?</a:t>
            </a:r>
            <a:endParaRPr sz="19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grpSp>
        <p:nvGrpSpPr>
          <p:cNvPr id="364" name="Google Shape;364;p37"/>
          <p:cNvGrpSpPr/>
          <p:nvPr/>
        </p:nvGrpSpPr>
        <p:grpSpPr>
          <a:xfrm>
            <a:off x="1042579" y="1329683"/>
            <a:ext cx="467762" cy="358119"/>
            <a:chOff x="2283477" y="2855075"/>
            <a:chExt cx="467762" cy="358119"/>
          </a:xfrm>
        </p:grpSpPr>
        <p:sp>
          <p:nvSpPr>
            <p:cNvPr id="365" name="Google Shape;365;p37"/>
            <p:cNvSpPr/>
            <p:nvPr/>
          </p:nvSpPr>
          <p:spPr>
            <a:xfrm>
              <a:off x="2593840" y="3069401"/>
              <a:ext cx="126015" cy="114823"/>
            </a:xfrm>
            <a:custGeom>
              <a:rect b="b" l="l" r="r" t="t"/>
              <a:pathLst>
                <a:path extrusionOk="0" h="2616" w="2871">
                  <a:moveTo>
                    <a:pt x="1431" y="300"/>
                  </a:moveTo>
                  <a:cubicBezTo>
                    <a:pt x="1688" y="300"/>
                    <a:pt x="1947" y="399"/>
                    <a:pt x="2145" y="597"/>
                  </a:cubicBezTo>
                  <a:cubicBezTo>
                    <a:pt x="2541" y="993"/>
                    <a:pt x="2541" y="1631"/>
                    <a:pt x="2145" y="2016"/>
                  </a:cubicBezTo>
                  <a:cubicBezTo>
                    <a:pt x="1947" y="2214"/>
                    <a:pt x="1688" y="2313"/>
                    <a:pt x="1431" y="2313"/>
                  </a:cubicBezTo>
                  <a:cubicBezTo>
                    <a:pt x="1174" y="2313"/>
                    <a:pt x="919" y="2214"/>
                    <a:pt x="726" y="2016"/>
                  </a:cubicBezTo>
                  <a:cubicBezTo>
                    <a:pt x="330" y="1620"/>
                    <a:pt x="330" y="993"/>
                    <a:pt x="726" y="597"/>
                  </a:cubicBezTo>
                  <a:cubicBezTo>
                    <a:pt x="919" y="399"/>
                    <a:pt x="1174" y="300"/>
                    <a:pt x="1431" y="300"/>
                  </a:cubicBezTo>
                  <a:close/>
                  <a:moveTo>
                    <a:pt x="1434" y="1"/>
                  </a:moveTo>
                  <a:cubicBezTo>
                    <a:pt x="1100" y="1"/>
                    <a:pt x="765" y="130"/>
                    <a:pt x="506" y="388"/>
                  </a:cubicBezTo>
                  <a:cubicBezTo>
                    <a:pt x="0" y="894"/>
                    <a:pt x="0" y="1719"/>
                    <a:pt x="506" y="2236"/>
                  </a:cubicBezTo>
                  <a:cubicBezTo>
                    <a:pt x="765" y="2489"/>
                    <a:pt x="1100" y="2615"/>
                    <a:pt x="1434" y="2615"/>
                  </a:cubicBezTo>
                  <a:cubicBezTo>
                    <a:pt x="1768" y="2615"/>
                    <a:pt x="2101" y="2489"/>
                    <a:pt x="2354" y="2236"/>
                  </a:cubicBezTo>
                  <a:cubicBezTo>
                    <a:pt x="2871" y="1719"/>
                    <a:pt x="2871" y="894"/>
                    <a:pt x="2354" y="388"/>
                  </a:cubicBezTo>
                  <a:cubicBezTo>
                    <a:pt x="2101" y="130"/>
                    <a:pt x="1768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499208" y="3085466"/>
              <a:ext cx="36738" cy="13080"/>
            </a:xfrm>
            <a:custGeom>
              <a:rect b="b" l="l" r="r" t="t"/>
              <a:pathLst>
                <a:path extrusionOk="0" h="298" w="837">
                  <a:moveTo>
                    <a:pt x="155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31"/>
                    <a:pt x="67" y="297"/>
                    <a:pt x="155" y="297"/>
                  </a:cubicBezTo>
                  <a:lnTo>
                    <a:pt x="683" y="297"/>
                  </a:lnTo>
                  <a:cubicBezTo>
                    <a:pt x="771" y="297"/>
                    <a:pt x="837" y="231"/>
                    <a:pt x="837" y="143"/>
                  </a:cubicBezTo>
                  <a:cubicBezTo>
                    <a:pt x="837" y="66"/>
                    <a:pt x="771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318240" y="3069445"/>
              <a:ext cx="123118" cy="114779"/>
            </a:xfrm>
            <a:custGeom>
              <a:rect b="b" l="l" r="r" t="t"/>
              <a:pathLst>
                <a:path extrusionOk="0" h="2615" w="2805">
                  <a:moveTo>
                    <a:pt x="1370" y="1"/>
                  </a:moveTo>
                  <a:cubicBezTo>
                    <a:pt x="1018" y="1"/>
                    <a:pt x="666" y="144"/>
                    <a:pt x="407" y="431"/>
                  </a:cubicBezTo>
                  <a:cubicBezTo>
                    <a:pt x="352" y="486"/>
                    <a:pt x="352" y="585"/>
                    <a:pt x="418" y="640"/>
                  </a:cubicBezTo>
                  <a:cubicBezTo>
                    <a:pt x="444" y="667"/>
                    <a:pt x="480" y="680"/>
                    <a:pt x="517" y="680"/>
                  </a:cubicBezTo>
                  <a:cubicBezTo>
                    <a:pt x="557" y="680"/>
                    <a:pt x="598" y="664"/>
                    <a:pt x="627" y="629"/>
                  </a:cubicBezTo>
                  <a:cubicBezTo>
                    <a:pt x="826" y="413"/>
                    <a:pt x="1101" y="303"/>
                    <a:pt x="1375" y="303"/>
                  </a:cubicBezTo>
                  <a:cubicBezTo>
                    <a:pt x="1632" y="303"/>
                    <a:pt x="1887" y="400"/>
                    <a:pt x="2078" y="596"/>
                  </a:cubicBezTo>
                  <a:cubicBezTo>
                    <a:pt x="2474" y="992"/>
                    <a:pt x="2474" y="1630"/>
                    <a:pt x="2078" y="2015"/>
                  </a:cubicBezTo>
                  <a:cubicBezTo>
                    <a:pt x="1886" y="2213"/>
                    <a:pt x="1630" y="2312"/>
                    <a:pt x="1373" y="2312"/>
                  </a:cubicBezTo>
                  <a:cubicBezTo>
                    <a:pt x="1116" y="2312"/>
                    <a:pt x="858" y="2213"/>
                    <a:pt x="660" y="2015"/>
                  </a:cubicBezTo>
                  <a:cubicBezTo>
                    <a:pt x="418" y="1773"/>
                    <a:pt x="319" y="1432"/>
                    <a:pt x="385" y="1102"/>
                  </a:cubicBezTo>
                  <a:cubicBezTo>
                    <a:pt x="407" y="1014"/>
                    <a:pt x="352" y="937"/>
                    <a:pt x="275" y="915"/>
                  </a:cubicBezTo>
                  <a:cubicBezTo>
                    <a:pt x="266" y="914"/>
                    <a:pt x="257" y="914"/>
                    <a:pt x="249" y="914"/>
                  </a:cubicBezTo>
                  <a:cubicBezTo>
                    <a:pt x="172" y="914"/>
                    <a:pt x="109" y="957"/>
                    <a:pt x="99" y="1036"/>
                  </a:cubicBezTo>
                  <a:cubicBezTo>
                    <a:pt x="0" y="1465"/>
                    <a:pt x="132" y="1916"/>
                    <a:pt x="451" y="2235"/>
                  </a:cubicBezTo>
                  <a:cubicBezTo>
                    <a:pt x="704" y="2488"/>
                    <a:pt x="1037" y="2614"/>
                    <a:pt x="1371" y="2614"/>
                  </a:cubicBezTo>
                  <a:cubicBezTo>
                    <a:pt x="1705" y="2614"/>
                    <a:pt x="2040" y="2488"/>
                    <a:pt x="2298" y="2235"/>
                  </a:cubicBezTo>
                  <a:cubicBezTo>
                    <a:pt x="2804" y="1718"/>
                    <a:pt x="2804" y="893"/>
                    <a:pt x="2298" y="387"/>
                  </a:cubicBezTo>
                  <a:cubicBezTo>
                    <a:pt x="2041" y="130"/>
                    <a:pt x="1706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283477" y="2855075"/>
              <a:ext cx="467762" cy="358119"/>
            </a:xfrm>
            <a:custGeom>
              <a:rect b="b" l="l" r="r" t="t"/>
              <a:pathLst>
                <a:path extrusionOk="0" h="8159" w="10657">
                  <a:moveTo>
                    <a:pt x="6895" y="2478"/>
                  </a:moveTo>
                  <a:lnTo>
                    <a:pt x="6895" y="4073"/>
                  </a:lnTo>
                  <a:cubicBezTo>
                    <a:pt x="6895" y="4117"/>
                    <a:pt x="6862" y="4161"/>
                    <a:pt x="6818" y="4183"/>
                  </a:cubicBezTo>
                  <a:cubicBezTo>
                    <a:pt x="6329" y="4386"/>
                    <a:pt x="5834" y="4488"/>
                    <a:pt x="5338" y="4488"/>
                  </a:cubicBezTo>
                  <a:cubicBezTo>
                    <a:pt x="4842" y="4488"/>
                    <a:pt x="4344" y="4386"/>
                    <a:pt x="3849" y="4183"/>
                  </a:cubicBezTo>
                  <a:cubicBezTo>
                    <a:pt x="3805" y="4161"/>
                    <a:pt x="3783" y="4117"/>
                    <a:pt x="3783" y="4073"/>
                  </a:cubicBezTo>
                  <a:lnTo>
                    <a:pt x="3783" y="2478"/>
                  </a:lnTo>
                  <a:lnTo>
                    <a:pt x="5235" y="3270"/>
                  </a:lnTo>
                  <a:cubicBezTo>
                    <a:pt x="5268" y="3292"/>
                    <a:pt x="5301" y="3303"/>
                    <a:pt x="5334" y="3303"/>
                  </a:cubicBezTo>
                  <a:cubicBezTo>
                    <a:pt x="5367" y="3303"/>
                    <a:pt x="5400" y="3292"/>
                    <a:pt x="5433" y="3270"/>
                  </a:cubicBezTo>
                  <a:lnTo>
                    <a:pt x="6192" y="2863"/>
                  </a:lnTo>
                  <a:lnTo>
                    <a:pt x="6192" y="3655"/>
                  </a:lnTo>
                  <a:cubicBezTo>
                    <a:pt x="6192" y="3743"/>
                    <a:pt x="6258" y="3809"/>
                    <a:pt x="6346" y="3809"/>
                  </a:cubicBezTo>
                  <a:cubicBezTo>
                    <a:pt x="6423" y="3809"/>
                    <a:pt x="6500" y="3743"/>
                    <a:pt x="6500" y="3655"/>
                  </a:cubicBezTo>
                  <a:lnTo>
                    <a:pt x="6500" y="2687"/>
                  </a:lnTo>
                  <a:lnTo>
                    <a:pt x="6895" y="2478"/>
                  </a:lnTo>
                  <a:close/>
                  <a:moveTo>
                    <a:pt x="8061" y="4150"/>
                  </a:moveTo>
                  <a:cubicBezTo>
                    <a:pt x="8193" y="4150"/>
                    <a:pt x="8325" y="4172"/>
                    <a:pt x="8446" y="4216"/>
                  </a:cubicBezTo>
                  <a:cubicBezTo>
                    <a:pt x="7940" y="4238"/>
                    <a:pt x="7467" y="4436"/>
                    <a:pt x="7104" y="4798"/>
                  </a:cubicBezTo>
                  <a:cubicBezTo>
                    <a:pt x="6522" y="5381"/>
                    <a:pt x="6390" y="6217"/>
                    <a:pt x="6665" y="6921"/>
                  </a:cubicBezTo>
                  <a:cubicBezTo>
                    <a:pt x="6533" y="6921"/>
                    <a:pt x="6412" y="6833"/>
                    <a:pt x="6357" y="6712"/>
                  </a:cubicBezTo>
                  <a:cubicBezTo>
                    <a:pt x="6181" y="6305"/>
                    <a:pt x="5774" y="6041"/>
                    <a:pt x="5334" y="6041"/>
                  </a:cubicBezTo>
                  <a:cubicBezTo>
                    <a:pt x="4894" y="6041"/>
                    <a:pt x="4487" y="6305"/>
                    <a:pt x="4311" y="6712"/>
                  </a:cubicBezTo>
                  <a:cubicBezTo>
                    <a:pt x="4256" y="6833"/>
                    <a:pt x="4135" y="6921"/>
                    <a:pt x="4003" y="6921"/>
                  </a:cubicBezTo>
                  <a:cubicBezTo>
                    <a:pt x="4278" y="6206"/>
                    <a:pt x="4135" y="5370"/>
                    <a:pt x="3563" y="4798"/>
                  </a:cubicBezTo>
                  <a:cubicBezTo>
                    <a:pt x="3189" y="4425"/>
                    <a:pt x="2706" y="4238"/>
                    <a:pt x="2222" y="4216"/>
                  </a:cubicBezTo>
                  <a:cubicBezTo>
                    <a:pt x="2343" y="4172"/>
                    <a:pt x="2475" y="4150"/>
                    <a:pt x="2607" y="4150"/>
                  </a:cubicBezTo>
                  <a:lnTo>
                    <a:pt x="3486" y="4150"/>
                  </a:lnTo>
                  <a:cubicBezTo>
                    <a:pt x="3508" y="4282"/>
                    <a:pt x="3596" y="4403"/>
                    <a:pt x="3728" y="4458"/>
                  </a:cubicBezTo>
                  <a:cubicBezTo>
                    <a:pt x="4267" y="4677"/>
                    <a:pt x="4795" y="4787"/>
                    <a:pt x="5334" y="4787"/>
                  </a:cubicBezTo>
                  <a:cubicBezTo>
                    <a:pt x="5873" y="4787"/>
                    <a:pt x="6401" y="4677"/>
                    <a:pt x="6928" y="4458"/>
                  </a:cubicBezTo>
                  <a:cubicBezTo>
                    <a:pt x="7071" y="4403"/>
                    <a:pt x="7159" y="4282"/>
                    <a:pt x="7181" y="4150"/>
                  </a:cubicBezTo>
                  <a:close/>
                  <a:moveTo>
                    <a:pt x="2165" y="4521"/>
                  </a:moveTo>
                  <a:cubicBezTo>
                    <a:pt x="2593" y="4521"/>
                    <a:pt x="3019" y="4683"/>
                    <a:pt x="3343" y="5007"/>
                  </a:cubicBezTo>
                  <a:cubicBezTo>
                    <a:pt x="4003" y="5656"/>
                    <a:pt x="4003" y="6723"/>
                    <a:pt x="3343" y="7372"/>
                  </a:cubicBezTo>
                  <a:cubicBezTo>
                    <a:pt x="3019" y="7702"/>
                    <a:pt x="2590" y="7867"/>
                    <a:pt x="2161" y="7867"/>
                  </a:cubicBezTo>
                  <a:cubicBezTo>
                    <a:pt x="1732" y="7867"/>
                    <a:pt x="1303" y="7702"/>
                    <a:pt x="979" y="7372"/>
                  </a:cubicBezTo>
                  <a:cubicBezTo>
                    <a:pt x="330" y="6723"/>
                    <a:pt x="330" y="5656"/>
                    <a:pt x="979" y="5007"/>
                  </a:cubicBezTo>
                  <a:cubicBezTo>
                    <a:pt x="1309" y="4683"/>
                    <a:pt x="1738" y="4521"/>
                    <a:pt x="2165" y="4521"/>
                  </a:cubicBezTo>
                  <a:close/>
                  <a:moveTo>
                    <a:pt x="5338" y="1"/>
                  </a:moveTo>
                  <a:cubicBezTo>
                    <a:pt x="5304" y="1"/>
                    <a:pt x="5268" y="9"/>
                    <a:pt x="5235" y="26"/>
                  </a:cubicBezTo>
                  <a:lnTo>
                    <a:pt x="4245" y="576"/>
                  </a:lnTo>
                  <a:cubicBezTo>
                    <a:pt x="4168" y="609"/>
                    <a:pt x="4146" y="708"/>
                    <a:pt x="4190" y="774"/>
                  </a:cubicBezTo>
                  <a:cubicBezTo>
                    <a:pt x="4213" y="827"/>
                    <a:pt x="4263" y="854"/>
                    <a:pt x="4318" y="854"/>
                  </a:cubicBezTo>
                  <a:cubicBezTo>
                    <a:pt x="4341" y="854"/>
                    <a:pt x="4365" y="849"/>
                    <a:pt x="4388" y="839"/>
                  </a:cubicBezTo>
                  <a:lnTo>
                    <a:pt x="5334" y="312"/>
                  </a:lnTo>
                  <a:lnTo>
                    <a:pt x="7764" y="1653"/>
                  </a:lnTo>
                  <a:cubicBezTo>
                    <a:pt x="7489" y="1796"/>
                    <a:pt x="6632" y="2269"/>
                    <a:pt x="6368" y="2412"/>
                  </a:cubicBezTo>
                  <a:lnTo>
                    <a:pt x="5444" y="1543"/>
                  </a:lnTo>
                  <a:cubicBezTo>
                    <a:pt x="5412" y="1512"/>
                    <a:pt x="5373" y="1498"/>
                    <a:pt x="5335" y="1498"/>
                  </a:cubicBezTo>
                  <a:cubicBezTo>
                    <a:pt x="5293" y="1498"/>
                    <a:pt x="5253" y="1515"/>
                    <a:pt x="5224" y="1543"/>
                  </a:cubicBezTo>
                  <a:cubicBezTo>
                    <a:pt x="5169" y="1609"/>
                    <a:pt x="5169" y="1697"/>
                    <a:pt x="5235" y="1763"/>
                  </a:cubicBezTo>
                  <a:lnTo>
                    <a:pt x="6093" y="2566"/>
                  </a:lnTo>
                  <a:lnTo>
                    <a:pt x="5334" y="2984"/>
                  </a:lnTo>
                  <a:cubicBezTo>
                    <a:pt x="5191" y="2907"/>
                    <a:pt x="3046" y="1730"/>
                    <a:pt x="2914" y="1653"/>
                  </a:cubicBezTo>
                  <a:lnTo>
                    <a:pt x="3860" y="1125"/>
                  </a:lnTo>
                  <a:cubicBezTo>
                    <a:pt x="3926" y="1092"/>
                    <a:pt x="3959" y="993"/>
                    <a:pt x="3915" y="927"/>
                  </a:cubicBezTo>
                  <a:cubicBezTo>
                    <a:pt x="3884" y="874"/>
                    <a:pt x="3832" y="847"/>
                    <a:pt x="3777" y="847"/>
                  </a:cubicBezTo>
                  <a:cubicBezTo>
                    <a:pt x="3753" y="847"/>
                    <a:pt x="3729" y="852"/>
                    <a:pt x="3706" y="861"/>
                  </a:cubicBezTo>
                  <a:lnTo>
                    <a:pt x="2618" y="1466"/>
                  </a:lnTo>
                  <a:cubicBezTo>
                    <a:pt x="2552" y="1499"/>
                    <a:pt x="2508" y="1576"/>
                    <a:pt x="2508" y="1653"/>
                  </a:cubicBezTo>
                  <a:cubicBezTo>
                    <a:pt x="2508" y="1730"/>
                    <a:pt x="2552" y="1796"/>
                    <a:pt x="2618" y="1829"/>
                  </a:cubicBezTo>
                  <a:lnTo>
                    <a:pt x="3475" y="2302"/>
                  </a:lnTo>
                  <a:lnTo>
                    <a:pt x="3475" y="3842"/>
                  </a:lnTo>
                  <a:lnTo>
                    <a:pt x="2607" y="3842"/>
                  </a:lnTo>
                  <a:cubicBezTo>
                    <a:pt x="2211" y="3842"/>
                    <a:pt x="1837" y="4007"/>
                    <a:pt x="1573" y="4304"/>
                  </a:cubicBezTo>
                  <a:cubicBezTo>
                    <a:pt x="1276" y="4403"/>
                    <a:pt x="1001" y="4557"/>
                    <a:pt x="770" y="4787"/>
                  </a:cubicBezTo>
                  <a:cubicBezTo>
                    <a:pt x="0" y="5557"/>
                    <a:pt x="0" y="6811"/>
                    <a:pt x="770" y="7581"/>
                  </a:cubicBezTo>
                  <a:cubicBezTo>
                    <a:pt x="1155" y="7966"/>
                    <a:pt x="1661" y="8158"/>
                    <a:pt x="2167" y="8158"/>
                  </a:cubicBezTo>
                  <a:cubicBezTo>
                    <a:pt x="2673" y="8158"/>
                    <a:pt x="3178" y="7966"/>
                    <a:pt x="3563" y="7581"/>
                  </a:cubicBezTo>
                  <a:cubicBezTo>
                    <a:pt x="3673" y="7471"/>
                    <a:pt x="3772" y="7350"/>
                    <a:pt x="3849" y="7218"/>
                  </a:cubicBezTo>
                  <a:lnTo>
                    <a:pt x="3992" y="7218"/>
                  </a:lnTo>
                  <a:cubicBezTo>
                    <a:pt x="4256" y="7218"/>
                    <a:pt x="4487" y="7064"/>
                    <a:pt x="4586" y="6833"/>
                  </a:cubicBezTo>
                  <a:cubicBezTo>
                    <a:pt x="4718" y="6536"/>
                    <a:pt x="5015" y="6338"/>
                    <a:pt x="5334" y="6338"/>
                  </a:cubicBezTo>
                  <a:cubicBezTo>
                    <a:pt x="5653" y="6338"/>
                    <a:pt x="5950" y="6536"/>
                    <a:pt x="6082" y="6833"/>
                  </a:cubicBezTo>
                  <a:cubicBezTo>
                    <a:pt x="6181" y="7064"/>
                    <a:pt x="6412" y="7218"/>
                    <a:pt x="6676" y="7218"/>
                  </a:cubicBezTo>
                  <a:lnTo>
                    <a:pt x="6818" y="7218"/>
                  </a:lnTo>
                  <a:cubicBezTo>
                    <a:pt x="6895" y="7350"/>
                    <a:pt x="6994" y="7471"/>
                    <a:pt x="7104" y="7581"/>
                  </a:cubicBezTo>
                  <a:cubicBezTo>
                    <a:pt x="7489" y="7965"/>
                    <a:pt x="7994" y="8159"/>
                    <a:pt x="8500" y="8159"/>
                  </a:cubicBezTo>
                  <a:cubicBezTo>
                    <a:pt x="8949" y="8159"/>
                    <a:pt x="9399" y="8007"/>
                    <a:pt x="9766" y="7702"/>
                  </a:cubicBezTo>
                  <a:cubicBezTo>
                    <a:pt x="9832" y="7647"/>
                    <a:pt x="9843" y="7559"/>
                    <a:pt x="9788" y="7493"/>
                  </a:cubicBezTo>
                  <a:cubicBezTo>
                    <a:pt x="9756" y="7455"/>
                    <a:pt x="9711" y="7436"/>
                    <a:pt x="9666" y="7436"/>
                  </a:cubicBezTo>
                  <a:cubicBezTo>
                    <a:pt x="9631" y="7436"/>
                    <a:pt x="9596" y="7447"/>
                    <a:pt x="9568" y="7471"/>
                  </a:cubicBezTo>
                  <a:cubicBezTo>
                    <a:pt x="9257" y="7730"/>
                    <a:pt x="8874" y="7860"/>
                    <a:pt x="8494" y="7860"/>
                  </a:cubicBezTo>
                  <a:cubicBezTo>
                    <a:pt x="8068" y="7860"/>
                    <a:pt x="7644" y="7697"/>
                    <a:pt x="7324" y="7372"/>
                  </a:cubicBezTo>
                  <a:cubicBezTo>
                    <a:pt x="6665" y="6712"/>
                    <a:pt x="6665" y="5656"/>
                    <a:pt x="7324" y="5007"/>
                  </a:cubicBezTo>
                  <a:cubicBezTo>
                    <a:pt x="7649" y="4677"/>
                    <a:pt x="8075" y="4513"/>
                    <a:pt x="8502" y="4513"/>
                  </a:cubicBezTo>
                  <a:cubicBezTo>
                    <a:pt x="8930" y="4513"/>
                    <a:pt x="9359" y="4677"/>
                    <a:pt x="9689" y="5007"/>
                  </a:cubicBezTo>
                  <a:cubicBezTo>
                    <a:pt x="10228" y="5546"/>
                    <a:pt x="10327" y="6382"/>
                    <a:pt x="9942" y="7042"/>
                  </a:cubicBezTo>
                  <a:cubicBezTo>
                    <a:pt x="9898" y="7108"/>
                    <a:pt x="9920" y="7207"/>
                    <a:pt x="9997" y="7251"/>
                  </a:cubicBezTo>
                  <a:cubicBezTo>
                    <a:pt x="10017" y="7265"/>
                    <a:pt x="10041" y="7271"/>
                    <a:pt x="10065" y="7271"/>
                  </a:cubicBezTo>
                  <a:cubicBezTo>
                    <a:pt x="10118" y="7271"/>
                    <a:pt x="10172" y="7241"/>
                    <a:pt x="10195" y="7196"/>
                  </a:cubicBezTo>
                  <a:cubicBezTo>
                    <a:pt x="10656" y="6426"/>
                    <a:pt x="10536" y="5436"/>
                    <a:pt x="9898" y="4798"/>
                  </a:cubicBezTo>
                  <a:cubicBezTo>
                    <a:pt x="9667" y="4568"/>
                    <a:pt x="9392" y="4403"/>
                    <a:pt x="9095" y="4304"/>
                  </a:cubicBezTo>
                  <a:cubicBezTo>
                    <a:pt x="8831" y="4018"/>
                    <a:pt x="8457" y="3853"/>
                    <a:pt x="8061" y="3853"/>
                  </a:cubicBezTo>
                  <a:lnTo>
                    <a:pt x="7192" y="3853"/>
                  </a:lnTo>
                  <a:lnTo>
                    <a:pt x="7192" y="2313"/>
                  </a:lnTo>
                  <a:lnTo>
                    <a:pt x="8050" y="1840"/>
                  </a:lnTo>
                  <a:cubicBezTo>
                    <a:pt x="8116" y="1796"/>
                    <a:pt x="8160" y="1730"/>
                    <a:pt x="8160" y="1653"/>
                  </a:cubicBezTo>
                  <a:cubicBezTo>
                    <a:pt x="8160" y="1576"/>
                    <a:pt x="8116" y="1510"/>
                    <a:pt x="8050" y="1466"/>
                  </a:cubicBezTo>
                  <a:lnTo>
                    <a:pt x="5433" y="26"/>
                  </a:lnTo>
                  <a:cubicBezTo>
                    <a:pt x="5405" y="9"/>
                    <a:pt x="5372" y="1"/>
                    <a:pt x="5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1058954" y="3577983"/>
            <a:ext cx="434975" cy="451829"/>
          </a:xfrm>
          <a:custGeom>
            <a:rect b="b" l="l" r="r" t="t"/>
            <a:pathLst>
              <a:path extrusionOk="0" h="10294" w="9910">
                <a:moveTo>
                  <a:pt x="8636" y="835"/>
                </a:moveTo>
                <a:cubicBezTo>
                  <a:pt x="8650" y="835"/>
                  <a:pt x="8664" y="836"/>
                  <a:pt x="8677" y="836"/>
                </a:cubicBezTo>
                <a:cubicBezTo>
                  <a:pt x="8831" y="858"/>
                  <a:pt x="8985" y="935"/>
                  <a:pt x="9084" y="1056"/>
                </a:cubicBezTo>
                <a:cubicBezTo>
                  <a:pt x="9194" y="1188"/>
                  <a:pt x="9238" y="1342"/>
                  <a:pt x="9227" y="1507"/>
                </a:cubicBezTo>
                <a:cubicBezTo>
                  <a:pt x="9216" y="1672"/>
                  <a:pt x="9139" y="1815"/>
                  <a:pt x="9007" y="1925"/>
                </a:cubicBezTo>
                <a:lnTo>
                  <a:pt x="8710" y="2167"/>
                </a:lnTo>
                <a:lnTo>
                  <a:pt x="7952" y="1254"/>
                </a:lnTo>
                <a:lnTo>
                  <a:pt x="7919" y="1221"/>
                </a:lnTo>
                <a:lnTo>
                  <a:pt x="8227" y="979"/>
                </a:lnTo>
                <a:cubicBezTo>
                  <a:pt x="8337" y="889"/>
                  <a:pt x="8485" y="835"/>
                  <a:pt x="8636" y="835"/>
                </a:cubicBezTo>
                <a:close/>
                <a:moveTo>
                  <a:pt x="7699" y="1419"/>
                </a:moveTo>
                <a:lnTo>
                  <a:pt x="8479" y="2365"/>
                </a:lnTo>
                <a:lnTo>
                  <a:pt x="6940" y="3641"/>
                </a:lnTo>
                <a:lnTo>
                  <a:pt x="6940" y="3047"/>
                </a:lnTo>
                <a:lnTo>
                  <a:pt x="7721" y="2387"/>
                </a:lnTo>
                <a:cubicBezTo>
                  <a:pt x="7787" y="2343"/>
                  <a:pt x="7798" y="2244"/>
                  <a:pt x="7743" y="2178"/>
                </a:cubicBezTo>
                <a:cubicBezTo>
                  <a:pt x="7712" y="2142"/>
                  <a:pt x="7669" y="2125"/>
                  <a:pt x="7627" y="2125"/>
                </a:cubicBezTo>
                <a:cubicBezTo>
                  <a:pt x="7592" y="2125"/>
                  <a:pt x="7558" y="2136"/>
                  <a:pt x="7534" y="2156"/>
                </a:cubicBezTo>
                <a:lnTo>
                  <a:pt x="6940" y="2651"/>
                </a:lnTo>
                <a:lnTo>
                  <a:pt x="6940" y="2046"/>
                </a:lnTo>
                <a:lnTo>
                  <a:pt x="7699" y="1419"/>
                </a:lnTo>
                <a:close/>
                <a:moveTo>
                  <a:pt x="617" y="7479"/>
                </a:moveTo>
                <a:lnTo>
                  <a:pt x="1243" y="8238"/>
                </a:lnTo>
                <a:lnTo>
                  <a:pt x="342" y="8347"/>
                </a:lnTo>
                <a:lnTo>
                  <a:pt x="617" y="7479"/>
                </a:lnTo>
                <a:close/>
                <a:moveTo>
                  <a:pt x="4927" y="287"/>
                </a:moveTo>
                <a:lnTo>
                  <a:pt x="4927" y="9975"/>
                </a:lnTo>
                <a:lnTo>
                  <a:pt x="4290" y="9975"/>
                </a:lnTo>
                <a:cubicBezTo>
                  <a:pt x="4246" y="9975"/>
                  <a:pt x="4213" y="9942"/>
                  <a:pt x="4213" y="9898"/>
                </a:cubicBezTo>
                <a:lnTo>
                  <a:pt x="4213" y="9480"/>
                </a:lnTo>
                <a:lnTo>
                  <a:pt x="4455" y="9480"/>
                </a:lnTo>
                <a:cubicBezTo>
                  <a:pt x="4543" y="9480"/>
                  <a:pt x="4608" y="9403"/>
                  <a:pt x="4608" y="9326"/>
                </a:cubicBezTo>
                <a:cubicBezTo>
                  <a:pt x="4608" y="9238"/>
                  <a:pt x="4543" y="9172"/>
                  <a:pt x="4455" y="9172"/>
                </a:cubicBezTo>
                <a:lnTo>
                  <a:pt x="4213" y="9172"/>
                </a:lnTo>
                <a:lnTo>
                  <a:pt x="4213" y="8633"/>
                </a:lnTo>
                <a:lnTo>
                  <a:pt x="4455" y="8633"/>
                </a:lnTo>
                <a:cubicBezTo>
                  <a:pt x="4543" y="8633"/>
                  <a:pt x="4608" y="8567"/>
                  <a:pt x="4608" y="8490"/>
                </a:cubicBezTo>
                <a:cubicBezTo>
                  <a:pt x="4608" y="8402"/>
                  <a:pt x="4543" y="8337"/>
                  <a:pt x="4455" y="8337"/>
                </a:cubicBezTo>
                <a:lnTo>
                  <a:pt x="4213" y="8337"/>
                </a:lnTo>
                <a:lnTo>
                  <a:pt x="4213" y="7798"/>
                </a:lnTo>
                <a:lnTo>
                  <a:pt x="4663" y="7798"/>
                </a:lnTo>
                <a:cubicBezTo>
                  <a:pt x="4740" y="7798"/>
                  <a:pt x="4806" y="7732"/>
                  <a:pt x="4806" y="7655"/>
                </a:cubicBezTo>
                <a:cubicBezTo>
                  <a:pt x="4806" y="7567"/>
                  <a:pt x="4740" y="7501"/>
                  <a:pt x="4663" y="7501"/>
                </a:cubicBezTo>
                <a:lnTo>
                  <a:pt x="4213" y="7501"/>
                </a:lnTo>
                <a:lnTo>
                  <a:pt x="4213" y="6962"/>
                </a:lnTo>
                <a:lnTo>
                  <a:pt x="4455" y="6962"/>
                </a:lnTo>
                <a:cubicBezTo>
                  <a:pt x="4543" y="6962"/>
                  <a:pt x="4608" y="6896"/>
                  <a:pt x="4608" y="6808"/>
                </a:cubicBezTo>
                <a:cubicBezTo>
                  <a:pt x="4608" y="6731"/>
                  <a:pt x="4543" y="6665"/>
                  <a:pt x="4455" y="6665"/>
                </a:cubicBezTo>
                <a:lnTo>
                  <a:pt x="4213" y="6665"/>
                </a:lnTo>
                <a:lnTo>
                  <a:pt x="4213" y="6126"/>
                </a:lnTo>
                <a:lnTo>
                  <a:pt x="4455" y="6126"/>
                </a:lnTo>
                <a:cubicBezTo>
                  <a:pt x="4543" y="6126"/>
                  <a:pt x="4608" y="6060"/>
                  <a:pt x="4608" y="5972"/>
                </a:cubicBezTo>
                <a:cubicBezTo>
                  <a:pt x="4608" y="5895"/>
                  <a:pt x="4543" y="5829"/>
                  <a:pt x="4455" y="5829"/>
                </a:cubicBezTo>
                <a:lnTo>
                  <a:pt x="4213" y="5829"/>
                </a:lnTo>
                <a:lnTo>
                  <a:pt x="4213" y="5290"/>
                </a:lnTo>
                <a:lnTo>
                  <a:pt x="4663" y="5290"/>
                </a:lnTo>
                <a:cubicBezTo>
                  <a:pt x="4740" y="5290"/>
                  <a:pt x="4806" y="5224"/>
                  <a:pt x="4806" y="5136"/>
                </a:cubicBezTo>
                <a:cubicBezTo>
                  <a:pt x="4806" y="5059"/>
                  <a:pt x="4740" y="4982"/>
                  <a:pt x="4663" y="4982"/>
                </a:cubicBezTo>
                <a:lnTo>
                  <a:pt x="4213" y="4982"/>
                </a:lnTo>
                <a:lnTo>
                  <a:pt x="4213" y="4455"/>
                </a:lnTo>
                <a:lnTo>
                  <a:pt x="4455" y="4455"/>
                </a:lnTo>
                <a:cubicBezTo>
                  <a:pt x="4543" y="4455"/>
                  <a:pt x="4608" y="4389"/>
                  <a:pt x="4608" y="4301"/>
                </a:cubicBezTo>
                <a:cubicBezTo>
                  <a:pt x="4608" y="4213"/>
                  <a:pt x="4543" y="4147"/>
                  <a:pt x="4455" y="4147"/>
                </a:cubicBezTo>
                <a:lnTo>
                  <a:pt x="4213" y="4147"/>
                </a:lnTo>
                <a:lnTo>
                  <a:pt x="4213" y="3619"/>
                </a:lnTo>
                <a:lnTo>
                  <a:pt x="4455" y="3619"/>
                </a:lnTo>
                <a:cubicBezTo>
                  <a:pt x="4543" y="3619"/>
                  <a:pt x="4608" y="3553"/>
                  <a:pt x="4608" y="3465"/>
                </a:cubicBezTo>
                <a:cubicBezTo>
                  <a:pt x="4608" y="3377"/>
                  <a:pt x="4543" y="3311"/>
                  <a:pt x="4455" y="3311"/>
                </a:cubicBezTo>
                <a:lnTo>
                  <a:pt x="4213" y="3311"/>
                </a:lnTo>
                <a:lnTo>
                  <a:pt x="4213" y="2783"/>
                </a:lnTo>
                <a:lnTo>
                  <a:pt x="4663" y="2783"/>
                </a:lnTo>
                <a:cubicBezTo>
                  <a:pt x="4740" y="2783"/>
                  <a:pt x="4806" y="2706"/>
                  <a:pt x="4806" y="2629"/>
                </a:cubicBezTo>
                <a:cubicBezTo>
                  <a:pt x="4806" y="2541"/>
                  <a:pt x="4740" y="2475"/>
                  <a:pt x="4663" y="2475"/>
                </a:cubicBezTo>
                <a:lnTo>
                  <a:pt x="4213" y="2475"/>
                </a:lnTo>
                <a:lnTo>
                  <a:pt x="4213" y="1936"/>
                </a:lnTo>
                <a:lnTo>
                  <a:pt x="4455" y="1936"/>
                </a:lnTo>
                <a:cubicBezTo>
                  <a:pt x="4543" y="1936"/>
                  <a:pt x="4608" y="1870"/>
                  <a:pt x="4608" y="1793"/>
                </a:cubicBezTo>
                <a:cubicBezTo>
                  <a:pt x="4608" y="1705"/>
                  <a:pt x="4543" y="1639"/>
                  <a:pt x="4455" y="1639"/>
                </a:cubicBezTo>
                <a:lnTo>
                  <a:pt x="4213" y="1639"/>
                </a:lnTo>
                <a:lnTo>
                  <a:pt x="4213" y="1100"/>
                </a:lnTo>
                <a:lnTo>
                  <a:pt x="4455" y="1100"/>
                </a:lnTo>
                <a:cubicBezTo>
                  <a:pt x="4543" y="1100"/>
                  <a:pt x="4608" y="1034"/>
                  <a:pt x="4608" y="957"/>
                </a:cubicBezTo>
                <a:cubicBezTo>
                  <a:pt x="4608" y="869"/>
                  <a:pt x="4543" y="803"/>
                  <a:pt x="4455" y="803"/>
                </a:cubicBezTo>
                <a:lnTo>
                  <a:pt x="4213" y="803"/>
                </a:lnTo>
                <a:lnTo>
                  <a:pt x="4213" y="364"/>
                </a:lnTo>
                <a:cubicBezTo>
                  <a:pt x="4213" y="320"/>
                  <a:pt x="4246" y="287"/>
                  <a:pt x="4290" y="287"/>
                </a:cubicBezTo>
                <a:close/>
                <a:moveTo>
                  <a:pt x="9612" y="9150"/>
                </a:moveTo>
                <a:lnTo>
                  <a:pt x="9612" y="9975"/>
                </a:lnTo>
                <a:cubicBezTo>
                  <a:pt x="9612" y="9975"/>
                  <a:pt x="9601" y="9986"/>
                  <a:pt x="9590" y="9986"/>
                </a:cubicBezTo>
                <a:lnTo>
                  <a:pt x="6940" y="9986"/>
                </a:lnTo>
                <a:lnTo>
                  <a:pt x="6940" y="9150"/>
                </a:lnTo>
                <a:close/>
                <a:moveTo>
                  <a:pt x="4290" y="1"/>
                </a:moveTo>
                <a:cubicBezTo>
                  <a:pt x="4081" y="1"/>
                  <a:pt x="3905" y="166"/>
                  <a:pt x="3905" y="375"/>
                </a:cubicBezTo>
                <a:lnTo>
                  <a:pt x="3905" y="4180"/>
                </a:lnTo>
                <a:lnTo>
                  <a:pt x="463" y="7061"/>
                </a:lnTo>
                <a:cubicBezTo>
                  <a:pt x="441" y="7072"/>
                  <a:pt x="419" y="7105"/>
                  <a:pt x="408" y="7127"/>
                </a:cubicBezTo>
                <a:lnTo>
                  <a:pt x="23" y="8337"/>
                </a:lnTo>
                <a:cubicBezTo>
                  <a:pt x="1" y="8413"/>
                  <a:pt x="23" y="8501"/>
                  <a:pt x="67" y="8567"/>
                </a:cubicBezTo>
                <a:cubicBezTo>
                  <a:pt x="115" y="8625"/>
                  <a:pt x="188" y="8658"/>
                  <a:pt x="257" y="8658"/>
                </a:cubicBezTo>
                <a:cubicBezTo>
                  <a:pt x="267" y="8658"/>
                  <a:pt x="277" y="8657"/>
                  <a:pt x="287" y="8655"/>
                </a:cubicBezTo>
                <a:lnTo>
                  <a:pt x="1551" y="8501"/>
                </a:lnTo>
                <a:cubicBezTo>
                  <a:pt x="1573" y="8490"/>
                  <a:pt x="1606" y="8479"/>
                  <a:pt x="1628" y="8468"/>
                </a:cubicBezTo>
                <a:lnTo>
                  <a:pt x="2101" y="8073"/>
                </a:lnTo>
                <a:cubicBezTo>
                  <a:pt x="2167" y="8018"/>
                  <a:pt x="2167" y="7930"/>
                  <a:pt x="2112" y="7864"/>
                </a:cubicBezTo>
                <a:cubicBezTo>
                  <a:pt x="2087" y="7826"/>
                  <a:pt x="2044" y="7806"/>
                  <a:pt x="2000" y="7806"/>
                </a:cubicBezTo>
                <a:cubicBezTo>
                  <a:pt x="1966" y="7806"/>
                  <a:pt x="1932" y="7818"/>
                  <a:pt x="1903" y="7842"/>
                </a:cubicBezTo>
                <a:lnTo>
                  <a:pt x="1551" y="8139"/>
                </a:lnTo>
                <a:lnTo>
                  <a:pt x="770" y="7193"/>
                </a:lnTo>
                <a:lnTo>
                  <a:pt x="3905" y="4575"/>
                </a:lnTo>
                <a:lnTo>
                  <a:pt x="3905" y="5180"/>
                </a:lnTo>
                <a:lnTo>
                  <a:pt x="1529" y="7171"/>
                </a:lnTo>
                <a:cubicBezTo>
                  <a:pt x="1463" y="7215"/>
                  <a:pt x="1452" y="7314"/>
                  <a:pt x="1507" y="7380"/>
                </a:cubicBezTo>
                <a:cubicBezTo>
                  <a:pt x="1538" y="7416"/>
                  <a:pt x="1578" y="7432"/>
                  <a:pt x="1619" y="7432"/>
                </a:cubicBezTo>
                <a:cubicBezTo>
                  <a:pt x="1652" y="7432"/>
                  <a:pt x="1687" y="7422"/>
                  <a:pt x="1716" y="7402"/>
                </a:cubicBezTo>
                <a:lnTo>
                  <a:pt x="3905" y="5576"/>
                </a:lnTo>
                <a:lnTo>
                  <a:pt x="3905" y="6170"/>
                </a:lnTo>
                <a:lnTo>
                  <a:pt x="2365" y="7457"/>
                </a:lnTo>
                <a:cubicBezTo>
                  <a:pt x="2310" y="7512"/>
                  <a:pt x="2299" y="7600"/>
                  <a:pt x="2354" y="7666"/>
                </a:cubicBezTo>
                <a:cubicBezTo>
                  <a:pt x="2385" y="7703"/>
                  <a:pt x="2427" y="7723"/>
                  <a:pt x="2470" y="7723"/>
                </a:cubicBezTo>
                <a:cubicBezTo>
                  <a:pt x="2502" y="7723"/>
                  <a:pt x="2535" y="7711"/>
                  <a:pt x="2563" y="7688"/>
                </a:cubicBezTo>
                <a:lnTo>
                  <a:pt x="3905" y="6566"/>
                </a:lnTo>
                <a:lnTo>
                  <a:pt x="3905" y="9909"/>
                </a:lnTo>
                <a:cubicBezTo>
                  <a:pt x="3905" y="10118"/>
                  <a:pt x="4081" y="10294"/>
                  <a:pt x="4290" y="10294"/>
                </a:cubicBezTo>
                <a:lnTo>
                  <a:pt x="9590" y="10294"/>
                </a:lnTo>
                <a:cubicBezTo>
                  <a:pt x="9766" y="10294"/>
                  <a:pt x="9909" y="10151"/>
                  <a:pt x="9909" y="9975"/>
                </a:cubicBezTo>
                <a:lnTo>
                  <a:pt x="9909" y="8249"/>
                </a:lnTo>
                <a:cubicBezTo>
                  <a:pt x="9909" y="8172"/>
                  <a:pt x="9843" y="8106"/>
                  <a:pt x="9755" y="8106"/>
                </a:cubicBezTo>
                <a:cubicBezTo>
                  <a:pt x="9678" y="8106"/>
                  <a:pt x="9601" y="8172"/>
                  <a:pt x="9601" y="8249"/>
                </a:cubicBezTo>
                <a:lnTo>
                  <a:pt x="9601" y="8853"/>
                </a:lnTo>
                <a:lnTo>
                  <a:pt x="6940" y="8853"/>
                </a:lnTo>
                <a:lnTo>
                  <a:pt x="6940" y="5983"/>
                </a:lnTo>
                <a:lnTo>
                  <a:pt x="9590" y="5983"/>
                </a:lnTo>
                <a:cubicBezTo>
                  <a:pt x="9601" y="5983"/>
                  <a:pt x="9601" y="5983"/>
                  <a:pt x="9601" y="5994"/>
                </a:cubicBezTo>
                <a:lnTo>
                  <a:pt x="9601" y="7644"/>
                </a:lnTo>
                <a:cubicBezTo>
                  <a:pt x="9601" y="7732"/>
                  <a:pt x="9667" y="7798"/>
                  <a:pt x="9755" y="7798"/>
                </a:cubicBezTo>
                <a:cubicBezTo>
                  <a:pt x="9843" y="7798"/>
                  <a:pt x="9909" y="7732"/>
                  <a:pt x="9909" y="7655"/>
                </a:cubicBezTo>
                <a:lnTo>
                  <a:pt x="9909" y="5994"/>
                </a:lnTo>
                <a:cubicBezTo>
                  <a:pt x="9909" y="5818"/>
                  <a:pt x="9766" y="5675"/>
                  <a:pt x="9590" y="5675"/>
                </a:cubicBezTo>
                <a:lnTo>
                  <a:pt x="6940" y="5675"/>
                </a:lnTo>
                <a:lnTo>
                  <a:pt x="6940" y="4037"/>
                </a:lnTo>
                <a:lnTo>
                  <a:pt x="8677" y="2596"/>
                </a:lnTo>
                <a:lnTo>
                  <a:pt x="8688" y="2607"/>
                </a:lnTo>
                <a:cubicBezTo>
                  <a:pt x="8713" y="2644"/>
                  <a:pt x="8756" y="2664"/>
                  <a:pt x="8800" y="2664"/>
                </a:cubicBezTo>
                <a:cubicBezTo>
                  <a:pt x="8834" y="2664"/>
                  <a:pt x="8869" y="2653"/>
                  <a:pt x="8897" y="2629"/>
                </a:cubicBezTo>
                <a:cubicBezTo>
                  <a:pt x="8963" y="2574"/>
                  <a:pt x="8963" y="2475"/>
                  <a:pt x="8919" y="2420"/>
                </a:cubicBezTo>
                <a:lnTo>
                  <a:pt x="8908" y="2398"/>
                </a:lnTo>
                <a:lnTo>
                  <a:pt x="9205" y="2156"/>
                </a:lnTo>
                <a:cubicBezTo>
                  <a:pt x="9590" y="1826"/>
                  <a:pt x="9645" y="1254"/>
                  <a:pt x="9315" y="869"/>
                </a:cubicBezTo>
                <a:cubicBezTo>
                  <a:pt x="9137" y="649"/>
                  <a:pt x="8878" y="537"/>
                  <a:pt x="8616" y="537"/>
                </a:cubicBezTo>
                <a:cubicBezTo>
                  <a:pt x="8408" y="537"/>
                  <a:pt x="8199" y="607"/>
                  <a:pt x="8029" y="748"/>
                </a:cubicBezTo>
                <a:lnTo>
                  <a:pt x="7732" y="1001"/>
                </a:lnTo>
                <a:lnTo>
                  <a:pt x="7721" y="979"/>
                </a:lnTo>
                <a:cubicBezTo>
                  <a:pt x="7692" y="945"/>
                  <a:pt x="7654" y="928"/>
                  <a:pt x="7615" y="928"/>
                </a:cubicBezTo>
                <a:cubicBezTo>
                  <a:pt x="7580" y="928"/>
                  <a:pt x="7543" y="942"/>
                  <a:pt x="7512" y="968"/>
                </a:cubicBezTo>
                <a:cubicBezTo>
                  <a:pt x="7446" y="1012"/>
                  <a:pt x="7435" y="1111"/>
                  <a:pt x="7490" y="1177"/>
                </a:cubicBezTo>
                <a:lnTo>
                  <a:pt x="7501" y="1188"/>
                </a:lnTo>
                <a:lnTo>
                  <a:pt x="6940" y="1661"/>
                </a:lnTo>
                <a:lnTo>
                  <a:pt x="6940" y="375"/>
                </a:lnTo>
                <a:cubicBezTo>
                  <a:pt x="6940" y="166"/>
                  <a:pt x="6775" y="1"/>
                  <a:pt x="6566" y="1"/>
                </a:cubicBezTo>
                <a:lnTo>
                  <a:pt x="6313" y="1"/>
                </a:lnTo>
                <a:cubicBezTo>
                  <a:pt x="6236" y="1"/>
                  <a:pt x="6170" y="67"/>
                  <a:pt x="6170" y="155"/>
                </a:cubicBezTo>
                <a:cubicBezTo>
                  <a:pt x="6170" y="232"/>
                  <a:pt x="6236" y="298"/>
                  <a:pt x="6313" y="298"/>
                </a:cubicBezTo>
                <a:lnTo>
                  <a:pt x="6566" y="298"/>
                </a:lnTo>
                <a:cubicBezTo>
                  <a:pt x="6610" y="298"/>
                  <a:pt x="6643" y="342"/>
                  <a:pt x="6643" y="375"/>
                </a:cubicBezTo>
                <a:lnTo>
                  <a:pt x="6643" y="9986"/>
                </a:lnTo>
                <a:lnTo>
                  <a:pt x="5224" y="9986"/>
                </a:lnTo>
                <a:lnTo>
                  <a:pt x="5224" y="298"/>
                </a:lnTo>
                <a:lnTo>
                  <a:pt x="5719" y="298"/>
                </a:lnTo>
                <a:cubicBezTo>
                  <a:pt x="5796" y="298"/>
                  <a:pt x="5862" y="232"/>
                  <a:pt x="5862" y="155"/>
                </a:cubicBezTo>
                <a:cubicBezTo>
                  <a:pt x="5862" y="67"/>
                  <a:pt x="5796" y="1"/>
                  <a:pt x="57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1048831" y="2433552"/>
            <a:ext cx="455253" cy="451390"/>
            <a:chOff x="5739031" y="4143974"/>
            <a:chExt cx="455253" cy="451390"/>
          </a:xfrm>
        </p:grpSpPr>
        <p:sp>
          <p:nvSpPr>
            <p:cNvPr id="371" name="Google Shape;371;p37"/>
            <p:cNvSpPr/>
            <p:nvPr/>
          </p:nvSpPr>
          <p:spPr>
            <a:xfrm>
              <a:off x="5739031" y="4408031"/>
              <a:ext cx="455253" cy="187333"/>
            </a:xfrm>
            <a:custGeom>
              <a:rect b="b" l="l" r="r" t="t"/>
              <a:pathLst>
                <a:path extrusionOk="0" h="4268" w="10372">
                  <a:moveTo>
                    <a:pt x="408" y="0"/>
                  </a:moveTo>
                  <a:cubicBezTo>
                    <a:pt x="177" y="0"/>
                    <a:pt x="1" y="187"/>
                    <a:pt x="1" y="418"/>
                  </a:cubicBezTo>
                  <a:lnTo>
                    <a:pt x="1" y="1210"/>
                  </a:lnTo>
                  <a:cubicBezTo>
                    <a:pt x="1" y="1298"/>
                    <a:pt x="67" y="1364"/>
                    <a:pt x="144" y="1364"/>
                  </a:cubicBezTo>
                  <a:cubicBezTo>
                    <a:pt x="232" y="1364"/>
                    <a:pt x="298" y="1298"/>
                    <a:pt x="298" y="1210"/>
                  </a:cubicBezTo>
                  <a:lnTo>
                    <a:pt x="298" y="418"/>
                  </a:lnTo>
                  <a:cubicBezTo>
                    <a:pt x="298" y="352"/>
                    <a:pt x="353" y="308"/>
                    <a:pt x="408" y="308"/>
                  </a:cubicBezTo>
                  <a:lnTo>
                    <a:pt x="1980" y="308"/>
                  </a:lnTo>
                  <a:cubicBezTo>
                    <a:pt x="2046" y="308"/>
                    <a:pt x="2090" y="352"/>
                    <a:pt x="2090" y="418"/>
                  </a:cubicBezTo>
                  <a:lnTo>
                    <a:pt x="2090" y="3860"/>
                  </a:lnTo>
                  <a:cubicBezTo>
                    <a:pt x="2090" y="3915"/>
                    <a:pt x="2046" y="3970"/>
                    <a:pt x="1980" y="3970"/>
                  </a:cubicBezTo>
                  <a:lnTo>
                    <a:pt x="408" y="3970"/>
                  </a:lnTo>
                  <a:cubicBezTo>
                    <a:pt x="353" y="3970"/>
                    <a:pt x="298" y="3915"/>
                    <a:pt x="298" y="3860"/>
                  </a:cubicBezTo>
                  <a:lnTo>
                    <a:pt x="298" y="1815"/>
                  </a:lnTo>
                  <a:cubicBezTo>
                    <a:pt x="298" y="1727"/>
                    <a:pt x="232" y="1661"/>
                    <a:pt x="144" y="1661"/>
                  </a:cubicBezTo>
                  <a:cubicBezTo>
                    <a:pt x="67" y="1661"/>
                    <a:pt x="1" y="1727"/>
                    <a:pt x="1" y="1815"/>
                  </a:cubicBezTo>
                  <a:lnTo>
                    <a:pt x="1" y="3860"/>
                  </a:lnTo>
                  <a:cubicBezTo>
                    <a:pt x="1" y="4091"/>
                    <a:pt x="177" y="4267"/>
                    <a:pt x="408" y="4267"/>
                  </a:cubicBezTo>
                  <a:lnTo>
                    <a:pt x="1980" y="4267"/>
                  </a:lnTo>
                  <a:cubicBezTo>
                    <a:pt x="2211" y="4267"/>
                    <a:pt x="2387" y="4091"/>
                    <a:pt x="2387" y="3860"/>
                  </a:cubicBezTo>
                  <a:lnTo>
                    <a:pt x="2387" y="3706"/>
                  </a:lnTo>
                  <a:lnTo>
                    <a:pt x="2838" y="3893"/>
                  </a:lnTo>
                  <a:cubicBezTo>
                    <a:pt x="3377" y="4113"/>
                    <a:pt x="3938" y="4223"/>
                    <a:pt x="4499" y="4223"/>
                  </a:cubicBezTo>
                  <a:cubicBezTo>
                    <a:pt x="4994" y="4223"/>
                    <a:pt x="5488" y="4135"/>
                    <a:pt x="5961" y="3970"/>
                  </a:cubicBezTo>
                  <a:lnTo>
                    <a:pt x="7787" y="3322"/>
                  </a:lnTo>
                  <a:cubicBezTo>
                    <a:pt x="7875" y="3300"/>
                    <a:pt x="7908" y="3212"/>
                    <a:pt x="7886" y="3135"/>
                  </a:cubicBezTo>
                  <a:cubicBezTo>
                    <a:pt x="7860" y="3075"/>
                    <a:pt x="7802" y="3036"/>
                    <a:pt x="7742" y="3036"/>
                  </a:cubicBezTo>
                  <a:cubicBezTo>
                    <a:pt x="7724" y="3036"/>
                    <a:pt x="7706" y="3039"/>
                    <a:pt x="7688" y="3047"/>
                  </a:cubicBezTo>
                  <a:lnTo>
                    <a:pt x="5862" y="3684"/>
                  </a:lnTo>
                  <a:cubicBezTo>
                    <a:pt x="5419" y="3839"/>
                    <a:pt x="4956" y="3916"/>
                    <a:pt x="4495" y="3916"/>
                  </a:cubicBezTo>
                  <a:cubicBezTo>
                    <a:pt x="3972" y="3916"/>
                    <a:pt x="3450" y="3817"/>
                    <a:pt x="2959" y="3618"/>
                  </a:cubicBezTo>
                  <a:lnTo>
                    <a:pt x="2387" y="3388"/>
                  </a:lnTo>
                  <a:lnTo>
                    <a:pt x="2387" y="1012"/>
                  </a:lnTo>
                  <a:lnTo>
                    <a:pt x="3443" y="484"/>
                  </a:lnTo>
                  <a:cubicBezTo>
                    <a:pt x="3623" y="394"/>
                    <a:pt x="3819" y="350"/>
                    <a:pt x="4015" y="350"/>
                  </a:cubicBezTo>
                  <a:cubicBezTo>
                    <a:pt x="4249" y="350"/>
                    <a:pt x="4482" y="413"/>
                    <a:pt x="4686" y="539"/>
                  </a:cubicBezTo>
                  <a:lnTo>
                    <a:pt x="5378" y="957"/>
                  </a:lnTo>
                  <a:cubicBezTo>
                    <a:pt x="5623" y="1104"/>
                    <a:pt x="5902" y="1181"/>
                    <a:pt x="6177" y="1181"/>
                  </a:cubicBezTo>
                  <a:cubicBezTo>
                    <a:pt x="6211" y="1181"/>
                    <a:pt x="6246" y="1180"/>
                    <a:pt x="6280" y="1177"/>
                  </a:cubicBezTo>
                  <a:lnTo>
                    <a:pt x="6874" y="1133"/>
                  </a:lnTo>
                  <a:cubicBezTo>
                    <a:pt x="6887" y="1132"/>
                    <a:pt x="6899" y="1131"/>
                    <a:pt x="6911" y="1131"/>
                  </a:cubicBezTo>
                  <a:cubicBezTo>
                    <a:pt x="6995" y="1131"/>
                    <a:pt x="7071" y="1163"/>
                    <a:pt x="7138" y="1221"/>
                  </a:cubicBezTo>
                  <a:cubicBezTo>
                    <a:pt x="7215" y="1287"/>
                    <a:pt x="7248" y="1386"/>
                    <a:pt x="7248" y="1485"/>
                  </a:cubicBezTo>
                  <a:cubicBezTo>
                    <a:pt x="7248" y="1650"/>
                    <a:pt x="7127" y="1804"/>
                    <a:pt x="6962" y="1826"/>
                  </a:cubicBezTo>
                  <a:lnTo>
                    <a:pt x="6951" y="1826"/>
                  </a:lnTo>
                  <a:lnTo>
                    <a:pt x="5708" y="2046"/>
                  </a:lnTo>
                  <a:cubicBezTo>
                    <a:pt x="5527" y="2079"/>
                    <a:pt x="5343" y="2095"/>
                    <a:pt x="5157" y="2095"/>
                  </a:cubicBezTo>
                  <a:cubicBezTo>
                    <a:pt x="4972" y="2095"/>
                    <a:pt x="4785" y="2079"/>
                    <a:pt x="4598" y="2046"/>
                  </a:cubicBezTo>
                  <a:lnTo>
                    <a:pt x="4114" y="1958"/>
                  </a:lnTo>
                  <a:cubicBezTo>
                    <a:pt x="4107" y="1957"/>
                    <a:pt x="4101" y="1956"/>
                    <a:pt x="4094" y="1956"/>
                  </a:cubicBezTo>
                  <a:cubicBezTo>
                    <a:pt x="4024" y="1956"/>
                    <a:pt x="3958" y="2008"/>
                    <a:pt x="3938" y="2079"/>
                  </a:cubicBezTo>
                  <a:cubicBezTo>
                    <a:pt x="3927" y="2167"/>
                    <a:pt x="3982" y="2244"/>
                    <a:pt x="4059" y="2255"/>
                  </a:cubicBezTo>
                  <a:lnTo>
                    <a:pt x="4543" y="2343"/>
                  </a:lnTo>
                  <a:cubicBezTo>
                    <a:pt x="4746" y="2376"/>
                    <a:pt x="4950" y="2392"/>
                    <a:pt x="5153" y="2392"/>
                  </a:cubicBezTo>
                  <a:cubicBezTo>
                    <a:pt x="5356" y="2392"/>
                    <a:pt x="5560" y="2376"/>
                    <a:pt x="5763" y="2343"/>
                  </a:cubicBezTo>
                  <a:cubicBezTo>
                    <a:pt x="5763" y="2343"/>
                    <a:pt x="7006" y="2123"/>
                    <a:pt x="7006" y="2123"/>
                  </a:cubicBezTo>
                  <a:lnTo>
                    <a:pt x="9557" y="1639"/>
                  </a:lnTo>
                  <a:cubicBezTo>
                    <a:pt x="9580" y="1635"/>
                    <a:pt x="9603" y="1633"/>
                    <a:pt x="9625" y="1633"/>
                  </a:cubicBezTo>
                  <a:cubicBezTo>
                    <a:pt x="9774" y="1633"/>
                    <a:pt x="9907" y="1726"/>
                    <a:pt x="9964" y="1870"/>
                  </a:cubicBezTo>
                  <a:cubicBezTo>
                    <a:pt x="10030" y="2046"/>
                    <a:pt x="9931" y="2255"/>
                    <a:pt x="9744" y="2321"/>
                  </a:cubicBezTo>
                  <a:lnTo>
                    <a:pt x="8271" y="2838"/>
                  </a:lnTo>
                  <a:cubicBezTo>
                    <a:pt x="8183" y="2871"/>
                    <a:pt x="8150" y="2959"/>
                    <a:pt x="8172" y="3036"/>
                  </a:cubicBezTo>
                  <a:cubicBezTo>
                    <a:pt x="8197" y="3095"/>
                    <a:pt x="8255" y="3135"/>
                    <a:pt x="8316" y="3135"/>
                  </a:cubicBezTo>
                  <a:cubicBezTo>
                    <a:pt x="8334" y="3135"/>
                    <a:pt x="8352" y="3131"/>
                    <a:pt x="8370" y="3124"/>
                  </a:cubicBezTo>
                  <a:lnTo>
                    <a:pt x="9843" y="2607"/>
                  </a:lnTo>
                  <a:cubicBezTo>
                    <a:pt x="10195" y="2486"/>
                    <a:pt x="10371" y="2101"/>
                    <a:pt x="10239" y="1760"/>
                  </a:cubicBezTo>
                  <a:lnTo>
                    <a:pt x="10250" y="1760"/>
                  </a:lnTo>
                  <a:cubicBezTo>
                    <a:pt x="10156" y="1495"/>
                    <a:pt x="9907" y="1328"/>
                    <a:pt x="9637" y="1328"/>
                  </a:cubicBezTo>
                  <a:cubicBezTo>
                    <a:pt x="9592" y="1328"/>
                    <a:pt x="9547" y="1333"/>
                    <a:pt x="9502" y="1342"/>
                  </a:cubicBezTo>
                  <a:lnTo>
                    <a:pt x="7501" y="1727"/>
                  </a:lnTo>
                  <a:cubicBezTo>
                    <a:pt x="7534" y="1650"/>
                    <a:pt x="7556" y="1562"/>
                    <a:pt x="7556" y="1485"/>
                  </a:cubicBezTo>
                  <a:cubicBezTo>
                    <a:pt x="7556" y="1298"/>
                    <a:pt x="7479" y="1122"/>
                    <a:pt x="7347" y="1001"/>
                  </a:cubicBezTo>
                  <a:cubicBezTo>
                    <a:pt x="7225" y="889"/>
                    <a:pt x="7055" y="824"/>
                    <a:pt x="6890" y="824"/>
                  </a:cubicBezTo>
                  <a:cubicBezTo>
                    <a:pt x="6878" y="824"/>
                    <a:pt x="6865" y="824"/>
                    <a:pt x="6852" y="825"/>
                  </a:cubicBezTo>
                  <a:lnTo>
                    <a:pt x="6258" y="869"/>
                  </a:lnTo>
                  <a:cubicBezTo>
                    <a:pt x="6226" y="872"/>
                    <a:pt x="6194" y="873"/>
                    <a:pt x="6162" y="873"/>
                  </a:cubicBezTo>
                  <a:cubicBezTo>
                    <a:pt x="5942" y="873"/>
                    <a:pt x="5726" y="808"/>
                    <a:pt x="5543" y="693"/>
                  </a:cubicBezTo>
                  <a:lnTo>
                    <a:pt x="4840" y="275"/>
                  </a:lnTo>
                  <a:cubicBezTo>
                    <a:pt x="4589" y="120"/>
                    <a:pt x="4307" y="43"/>
                    <a:pt x="4022" y="43"/>
                  </a:cubicBezTo>
                  <a:cubicBezTo>
                    <a:pt x="3781" y="43"/>
                    <a:pt x="3538" y="98"/>
                    <a:pt x="3311" y="209"/>
                  </a:cubicBezTo>
                  <a:lnTo>
                    <a:pt x="2387" y="671"/>
                  </a:lnTo>
                  <a:lnTo>
                    <a:pt x="2387" y="418"/>
                  </a:lnTo>
                  <a:cubicBezTo>
                    <a:pt x="2387" y="187"/>
                    <a:pt x="2211" y="0"/>
                    <a:pt x="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5795520" y="4526760"/>
              <a:ext cx="13080" cy="29979"/>
            </a:xfrm>
            <a:custGeom>
              <a:rect b="b" l="l" r="r" t="t"/>
              <a:pathLst>
                <a:path extrusionOk="0" h="683" w="298">
                  <a:moveTo>
                    <a:pt x="154" y="1"/>
                  </a:moveTo>
                  <a:cubicBezTo>
                    <a:pt x="67" y="1"/>
                    <a:pt x="1" y="67"/>
                    <a:pt x="1" y="155"/>
                  </a:cubicBezTo>
                  <a:lnTo>
                    <a:pt x="1" y="540"/>
                  </a:lnTo>
                  <a:cubicBezTo>
                    <a:pt x="1" y="617"/>
                    <a:pt x="67" y="683"/>
                    <a:pt x="154" y="683"/>
                  </a:cubicBezTo>
                  <a:cubicBezTo>
                    <a:pt x="231" y="683"/>
                    <a:pt x="297" y="617"/>
                    <a:pt x="297" y="540"/>
                  </a:cubicBezTo>
                  <a:lnTo>
                    <a:pt x="297" y="155"/>
                  </a:lnTo>
                  <a:cubicBezTo>
                    <a:pt x="297" y="67"/>
                    <a:pt x="23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004536" y="4143974"/>
              <a:ext cx="13563" cy="41566"/>
            </a:xfrm>
            <a:custGeom>
              <a:rect b="b" l="l" r="r" t="t"/>
              <a:pathLst>
                <a:path extrusionOk="0" h="947" w="309">
                  <a:moveTo>
                    <a:pt x="154" y="1"/>
                  </a:moveTo>
                  <a:cubicBezTo>
                    <a:pt x="77" y="1"/>
                    <a:pt x="0" y="67"/>
                    <a:pt x="0" y="155"/>
                  </a:cubicBezTo>
                  <a:lnTo>
                    <a:pt x="0" y="793"/>
                  </a:lnTo>
                  <a:cubicBezTo>
                    <a:pt x="0" y="881"/>
                    <a:pt x="77" y="947"/>
                    <a:pt x="154" y="947"/>
                  </a:cubicBezTo>
                  <a:cubicBezTo>
                    <a:pt x="242" y="947"/>
                    <a:pt x="308" y="881"/>
                    <a:pt x="308" y="793"/>
                  </a:cubicBezTo>
                  <a:lnTo>
                    <a:pt x="308" y="155"/>
                  </a:lnTo>
                  <a:cubicBezTo>
                    <a:pt x="308" y="67"/>
                    <a:pt x="242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081259" y="4184180"/>
              <a:ext cx="34807" cy="33490"/>
            </a:xfrm>
            <a:custGeom>
              <a:rect b="b" l="l" r="r" t="t"/>
              <a:pathLst>
                <a:path extrusionOk="0" h="763" w="793">
                  <a:moveTo>
                    <a:pt x="628" y="0"/>
                  </a:moveTo>
                  <a:cubicBezTo>
                    <a:pt x="589" y="0"/>
                    <a:pt x="551" y="14"/>
                    <a:pt x="518" y="42"/>
                  </a:cubicBezTo>
                  <a:lnTo>
                    <a:pt x="67" y="504"/>
                  </a:lnTo>
                  <a:cubicBezTo>
                    <a:pt x="1" y="559"/>
                    <a:pt x="1" y="658"/>
                    <a:pt x="67" y="713"/>
                  </a:cubicBezTo>
                  <a:cubicBezTo>
                    <a:pt x="94" y="746"/>
                    <a:pt x="133" y="762"/>
                    <a:pt x="171" y="762"/>
                  </a:cubicBezTo>
                  <a:cubicBezTo>
                    <a:pt x="210" y="762"/>
                    <a:pt x="248" y="746"/>
                    <a:pt x="276" y="713"/>
                  </a:cubicBezTo>
                  <a:lnTo>
                    <a:pt x="738" y="262"/>
                  </a:lnTo>
                  <a:cubicBezTo>
                    <a:pt x="793" y="196"/>
                    <a:pt x="793" y="108"/>
                    <a:pt x="738" y="42"/>
                  </a:cubicBezTo>
                  <a:cubicBezTo>
                    <a:pt x="705" y="14"/>
                    <a:pt x="666" y="0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5906524" y="4184180"/>
              <a:ext cx="34807" cy="33490"/>
            </a:xfrm>
            <a:custGeom>
              <a:rect b="b" l="l" r="r" t="t"/>
              <a:pathLst>
                <a:path extrusionOk="0" h="763" w="793">
                  <a:moveTo>
                    <a:pt x="171" y="0"/>
                  </a:moveTo>
                  <a:cubicBezTo>
                    <a:pt x="133" y="0"/>
                    <a:pt x="94" y="14"/>
                    <a:pt x="67" y="42"/>
                  </a:cubicBezTo>
                  <a:cubicBezTo>
                    <a:pt x="1" y="108"/>
                    <a:pt x="1" y="196"/>
                    <a:pt x="67" y="262"/>
                  </a:cubicBezTo>
                  <a:lnTo>
                    <a:pt x="518" y="713"/>
                  </a:lnTo>
                  <a:cubicBezTo>
                    <a:pt x="551" y="746"/>
                    <a:pt x="589" y="762"/>
                    <a:pt x="628" y="762"/>
                  </a:cubicBezTo>
                  <a:cubicBezTo>
                    <a:pt x="666" y="762"/>
                    <a:pt x="705" y="746"/>
                    <a:pt x="738" y="713"/>
                  </a:cubicBezTo>
                  <a:cubicBezTo>
                    <a:pt x="793" y="658"/>
                    <a:pt x="793" y="559"/>
                    <a:pt x="738" y="504"/>
                  </a:cubicBezTo>
                  <a:lnTo>
                    <a:pt x="276" y="42"/>
                  </a:lnTo>
                  <a:cubicBezTo>
                    <a:pt x="248" y="14"/>
                    <a:pt x="21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866977" y="4281577"/>
              <a:ext cx="42005" cy="13563"/>
            </a:xfrm>
            <a:custGeom>
              <a:rect b="b" l="l" r="r" t="t"/>
              <a:pathLst>
                <a:path extrusionOk="0" h="309" w="957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42"/>
                    <a:pt x="66" y="308"/>
                    <a:pt x="154" y="308"/>
                  </a:cubicBezTo>
                  <a:lnTo>
                    <a:pt x="803" y="308"/>
                  </a:lnTo>
                  <a:cubicBezTo>
                    <a:pt x="880" y="308"/>
                    <a:pt x="957" y="242"/>
                    <a:pt x="957" y="154"/>
                  </a:cubicBezTo>
                  <a:cubicBezTo>
                    <a:pt x="957" y="66"/>
                    <a:pt x="880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114091" y="4281577"/>
              <a:ext cx="41566" cy="13563"/>
            </a:xfrm>
            <a:custGeom>
              <a:rect b="b" l="l" r="r" t="t"/>
              <a:pathLst>
                <a:path extrusionOk="0" h="309" w="947">
                  <a:moveTo>
                    <a:pt x="155" y="0"/>
                  </a:moveTo>
                  <a:cubicBezTo>
                    <a:pt x="67" y="0"/>
                    <a:pt x="1" y="66"/>
                    <a:pt x="1" y="154"/>
                  </a:cubicBezTo>
                  <a:cubicBezTo>
                    <a:pt x="1" y="242"/>
                    <a:pt x="67" y="308"/>
                    <a:pt x="155" y="308"/>
                  </a:cubicBezTo>
                  <a:lnTo>
                    <a:pt x="803" y="308"/>
                  </a:lnTo>
                  <a:cubicBezTo>
                    <a:pt x="880" y="308"/>
                    <a:pt x="946" y="242"/>
                    <a:pt x="946" y="154"/>
                  </a:cubicBezTo>
                  <a:cubicBezTo>
                    <a:pt x="946" y="66"/>
                    <a:pt x="880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5930182" y="4212007"/>
              <a:ext cx="161744" cy="213932"/>
            </a:xfrm>
            <a:custGeom>
              <a:rect b="b" l="l" r="r" t="t"/>
              <a:pathLst>
                <a:path extrusionOk="0" h="4874" w="3685">
                  <a:moveTo>
                    <a:pt x="2519" y="3840"/>
                  </a:moveTo>
                  <a:lnTo>
                    <a:pt x="2519" y="4191"/>
                  </a:lnTo>
                  <a:cubicBezTo>
                    <a:pt x="2519" y="4400"/>
                    <a:pt x="2354" y="4565"/>
                    <a:pt x="2145" y="4565"/>
                  </a:cubicBezTo>
                  <a:lnTo>
                    <a:pt x="1551" y="4565"/>
                  </a:lnTo>
                  <a:cubicBezTo>
                    <a:pt x="1342" y="4565"/>
                    <a:pt x="1177" y="4400"/>
                    <a:pt x="1177" y="4191"/>
                  </a:cubicBezTo>
                  <a:lnTo>
                    <a:pt x="1177" y="3840"/>
                  </a:lnTo>
                  <a:close/>
                  <a:moveTo>
                    <a:pt x="1819" y="1"/>
                  </a:moveTo>
                  <a:cubicBezTo>
                    <a:pt x="1495" y="1"/>
                    <a:pt x="1173" y="99"/>
                    <a:pt x="891" y="277"/>
                  </a:cubicBezTo>
                  <a:cubicBezTo>
                    <a:pt x="826" y="320"/>
                    <a:pt x="804" y="408"/>
                    <a:pt x="848" y="474"/>
                  </a:cubicBezTo>
                  <a:cubicBezTo>
                    <a:pt x="876" y="525"/>
                    <a:pt x="924" y="552"/>
                    <a:pt x="976" y="552"/>
                  </a:cubicBezTo>
                  <a:cubicBezTo>
                    <a:pt x="1002" y="552"/>
                    <a:pt x="1030" y="545"/>
                    <a:pt x="1056" y="529"/>
                  </a:cubicBezTo>
                  <a:cubicBezTo>
                    <a:pt x="1298" y="375"/>
                    <a:pt x="1584" y="298"/>
                    <a:pt x="1870" y="298"/>
                  </a:cubicBezTo>
                  <a:cubicBezTo>
                    <a:pt x="2695" y="309"/>
                    <a:pt x="3377" y="980"/>
                    <a:pt x="3377" y="1838"/>
                  </a:cubicBezTo>
                  <a:cubicBezTo>
                    <a:pt x="3377" y="2344"/>
                    <a:pt x="3124" y="2817"/>
                    <a:pt x="2706" y="3103"/>
                  </a:cubicBezTo>
                  <a:cubicBezTo>
                    <a:pt x="2585" y="3180"/>
                    <a:pt x="2519" y="3312"/>
                    <a:pt x="2519" y="3444"/>
                  </a:cubicBezTo>
                  <a:lnTo>
                    <a:pt x="2519" y="3532"/>
                  </a:lnTo>
                  <a:lnTo>
                    <a:pt x="2002" y="3532"/>
                  </a:lnTo>
                  <a:lnTo>
                    <a:pt x="2002" y="2630"/>
                  </a:lnTo>
                  <a:cubicBezTo>
                    <a:pt x="2200" y="2564"/>
                    <a:pt x="2354" y="2366"/>
                    <a:pt x="2354" y="2146"/>
                  </a:cubicBezTo>
                  <a:cubicBezTo>
                    <a:pt x="2354" y="2058"/>
                    <a:pt x="2288" y="1992"/>
                    <a:pt x="2200" y="1992"/>
                  </a:cubicBezTo>
                  <a:cubicBezTo>
                    <a:pt x="2123" y="1992"/>
                    <a:pt x="2057" y="2058"/>
                    <a:pt x="2057" y="2146"/>
                  </a:cubicBezTo>
                  <a:cubicBezTo>
                    <a:pt x="2057" y="2256"/>
                    <a:pt x="1958" y="2344"/>
                    <a:pt x="1848" y="2344"/>
                  </a:cubicBezTo>
                  <a:cubicBezTo>
                    <a:pt x="1738" y="2344"/>
                    <a:pt x="1639" y="2256"/>
                    <a:pt x="1639" y="2146"/>
                  </a:cubicBezTo>
                  <a:cubicBezTo>
                    <a:pt x="1639" y="2058"/>
                    <a:pt x="1573" y="1992"/>
                    <a:pt x="1496" y="1992"/>
                  </a:cubicBezTo>
                  <a:cubicBezTo>
                    <a:pt x="1408" y="1992"/>
                    <a:pt x="1342" y="2058"/>
                    <a:pt x="1342" y="2146"/>
                  </a:cubicBezTo>
                  <a:cubicBezTo>
                    <a:pt x="1342" y="2366"/>
                    <a:pt x="1485" y="2564"/>
                    <a:pt x="1694" y="2630"/>
                  </a:cubicBezTo>
                  <a:lnTo>
                    <a:pt x="1694" y="3532"/>
                  </a:lnTo>
                  <a:lnTo>
                    <a:pt x="1177" y="3532"/>
                  </a:lnTo>
                  <a:lnTo>
                    <a:pt x="1177" y="3444"/>
                  </a:lnTo>
                  <a:cubicBezTo>
                    <a:pt x="1177" y="3312"/>
                    <a:pt x="1111" y="3180"/>
                    <a:pt x="990" y="3103"/>
                  </a:cubicBezTo>
                  <a:cubicBezTo>
                    <a:pt x="562" y="2817"/>
                    <a:pt x="309" y="2333"/>
                    <a:pt x="320" y="1805"/>
                  </a:cubicBezTo>
                  <a:cubicBezTo>
                    <a:pt x="320" y="1475"/>
                    <a:pt x="430" y="1156"/>
                    <a:pt x="639" y="892"/>
                  </a:cubicBezTo>
                  <a:cubicBezTo>
                    <a:pt x="694" y="826"/>
                    <a:pt x="683" y="738"/>
                    <a:pt x="617" y="683"/>
                  </a:cubicBezTo>
                  <a:cubicBezTo>
                    <a:pt x="588" y="660"/>
                    <a:pt x="553" y="648"/>
                    <a:pt x="520" y="648"/>
                  </a:cubicBezTo>
                  <a:cubicBezTo>
                    <a:pt x="475" y="648"/>
                    <a:pt x="433" y="668"/>
                    <a:pt x="408" y="705"/>
                  </a:cubicBezTo>
                  <a:cubicBezTo>
                    <a:pt x="155" y="1024"/>
                    <a:pt x="23" y="1398"/>
                    <a:pt x="12" y="1805"/>
                  </a:cubicBezTo>
                  <a:cubicBezTo>
                    <a:pt x="1" y="2421"/>
                    <a:pt x="309" y="3004"/>
                    <a:pt x="826" y="3356"/>
                  </a:cubicBezTo>
                  <a:cubicBezTo>
                    <a:pt x="859" y="3378"/>
                    <a:pt x="880" y="3411"/>
                    <a:pt x="880" y="3444"/>
                  </a:cubicBezTo>
                  <a:lnTo>
                    <a:pt x="880" y="4191"/>
                  </a:lnTo>
                  <a:cubicBezTo>
                    <a:pt x="880" y="4565"/>
                    <a:pt x="1177" y="4873"/>
                    <a:pt x="1551" y="4873"/>
                  </a:cubicBezTo>
                  <a:lnTo>
                    <a:pt x="2145" y="4873"/>
                  </a:lnTo>
                  <a:cubicBezTo>
                    <a:pt x="2519" y="4873"/>
                    <a:pt x="2827" y="4565"/>
                    <a:pt x="2827" y="4191"/>
                  </a:cubicBezTo>
                  <a:lnTo>
                    <a:pt x="2827" y="3444"/>
                  </a:lnTo>
                  <a:cubicBezTo>
                    <a:pt x="2827" y="3411"/>
                    <a:pt x="2838" y="3378"/>
                    <a:pt x="2871" y="3356"/>
                  </a:cubicBezTo>
                  <a:cubicBezTo>
                    <a:pt x="3377" y="3015"/>
                    <a:pt x="3685" y="2443"/>
                    <a:pt x="3685" y="1838"/>
                  </a:cubicBezTo>
                  <a:cubicBezTo>
                    <a:pt x="3685" y="837"/>
                    <a:pt x="2882" y="13"/>
                    <a:pt x="1870" y="2"/>
                  </a:cubicBezTo>
                  <a:cubicBezTo>
                    <a:pt x="1853" y="1"/>
                    <a:pt x="1836" y="1"/>
                    <a:pt x="1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Low Fidelity Prototype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>
            <p:ph idx="1" type="subTitle"/>
          </p:nvPr>
        </p:nvSpPr>
        <p:spPr>
          <a:xfrm>
            <a:off x="713225" y="2277300"/>
            <a:ext cx="2829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low-fidelity prototype will provide an outline of where things will go and how it will function for users.</a:t>
            </a:r>
            <a:endParaRPr/>
          </a:p>
        </p:txBody>
      </p:sp>
      <p:sp>
        <p:nvSpPr>
          <p:cNvPr id="385" name="Google Shape;385;p38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4572008" y="-10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376" y="374314"/>
            <a:ext cx="2789699" cy="43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050" y="1264975"/>
            <a:ext cx="2742351" cy="36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608" y="565009"/>
            <a:ext cx="2734501" cy="42702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9"/>
          <p:cNvSpPr txBox="1"/>
          <p:nvPr>
            <p:ph type="title"/>
          </p:nvPr>
        </p:nvSpPr>
        <p:spPr>
          <a:xfrm>
            <a:off x="1262175" y="794200"/>
            <a:ext cx="2769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Explore Page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 txBox="1"/>
          <p:nvPr>
            <p:ph idx="1" type="subTitle"/>
          </p:nvPr>
        </p:nvSpPr>
        <p:spPr>
          <a:xfrm>
            <a:off x="1262175" y="1476100"/>
            <a:ext cx="2944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explorer page </a:t>
            </a:r>
            <a:r>
              <a:rPr lang="en"/>
              <a:t>normalizes search data to make comparisons between universities easier.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1262175" y="79420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University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Dashboard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1262175" y="1933304"/>
            <a:ext cx="26301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university dashboard is a quick way to find all </a:t>
            </a:r>
            <a:r>
              <a:rPr lang="en"/>
              <a:t>around information about a university. This page depends heavily on t</a:t>
            </a:r>
            <a:endParaRPr/>
          </a:p>
        </p:txBody>
      </p:sp>
      <p:sp>
        <p:nvSpPr>
          <p:cNvPr id="403" name="Google Shape;403;p40"/>
          <p:cNvSpPr txBox="1"/>
          <p:nvPr>
            <p:ph idx="12" type="sldNum"/>
          </p:nvPr>
        </p:nvSpPr>
        <p:spPr>
          <a:xfrm>
            <a:off x="82544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00" y="558813"/>
            <a:ext cx="3210376" cy="426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idx="12" type="sldNum"/>
          </p:nvPr>
        </p:nvSpPr>
        <p:spPr>
          <a:xfrm>
            <a:off x="83306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0" name="Google Shape;410;p41"/>
          <p:cNvCxnSpPr/>
          <p:nvPr/>
        </p:nvCxnSpPr>
        <p:spPr>
          <a:xfrm>
            <a:off x="0" y="4177279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>
            <a:off x="0" y="150876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>
            <a:off x="0" y="288496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1"/>
          <p:cNvSpPr txBox="1"/>
          <p:nvPr/>
        </p:nvSpPr>
        <p:spPr>
          <a:xfrm>
            <a:off x="71322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LFP User Evaluation</a:t>
            </a:r>
            <a:endParaRPr sz="31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1731050" y="1311938"/>
            <a:ext cx="58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Task 1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: In which year did Stanford publish the highest number of works, and received the most citations?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415" name="Google Shape;415;p41"/>
          <p:cNvCxnSpPr/>
          <p:nvPr/>
        </p:nvCxnSpPr>
        <p:spPr>
          <a:xfrm>
            <a:off x="0" y="3546829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>
            <a:off x="0" y="222308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1"/>
          <p:cNvSpPr txBox="1"/>
          <p:nvPr/>
        </p:nvSpPr>
        <p:spPr>
          <a:xfrm>
            <a:off x="1731050" y="3980613"/>
            <a:ext cx="5839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Task 5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What is the most common type of non-article work published by Stanford?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1731050" y="1999775"/>
            <a:ext cx="58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Task 2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Which university, MIT or Stanford, has a higher cumulative h-index for faculty members in Software Engineering?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1731050" y="3341063"/>
            <a:ext cx="58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Task 4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Who are the primary funding sources for Stanford's research publications?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1731050" y="2687600"/>
            <a:ext cx="58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Task 3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Which university, Harvard or UCLA, has incurred higher Article Processing Charges (APCs)?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421" name="Google Shape;421;p41"/>
          <p:cNvGrpSpPr/>
          <p:nvPr/>
        </p:nvGrpSpPr>
        <p:grpSpPr>
          <a:xfrm>
            <a:off x="1104596" y="1305132"/>
            <a:ext cx="343722" cy="451478"/>
            <a:chOff x="6877729" y="4143887"/>
            <a:chExt cx="343722" cy="451478"/>
          </a:xfrm>
        </p:grpSpPr>
        <p:sp>
          <p:nvSpPr>
            <p:cNvPr id="422" name="Google Shape;422;p41"/>
            <p:cNvSpPr/>
            <p:nvPr/>
          </p:nvSpPr>
          <p:spPr>
            <a:xfrm>
              <a:off x="6877729" y="4143887"/>
              <a:ext cx="343722" cy="451478"/>
            </a:xfrm>
            <a:custGeom>
              <a:rect b="b" l="l" r="r" t="t"/>
              <a:pathLst>
                <a:path extrusionOk="0" h="10286" w="7831">
                  <a:moveTo>
                    <a:pt x="5180" y="2114"/>
                  </a:moveTo>
                  <a:lnTo>
                    <a:pt x="5180" y="3401"/>
                  </a:lnTo>
                  <a:cubicBezTo>
                    <a:pt x="5180" y="3434"/>
                    <a:pt x="5158" y="3456"/>
                    <a:pt x="5136" y="3467"/>
                  </a:cubicBezTo>
                  <a:cubicBezTo>
                    <a:pt x="4729" y="3638"/>
                    <a:pt x="4319" y="3723"/>
                    <a:pt x="3911" y="3723"/>
                  </a:cubicBezTo>
                  <a:cubicBezTo>
                    <a:pt x="3503" y="3723"/>
                    <a:pt x="3096" y="3638"/>
                    <a:pt x="2694" y="3467"/>
                  </a:cubicBezTo>
                  <a:cubicBezTo>
                    <a:pt x="2661" y="3456"/>
                    <a:pt x="2650" y="3434"/>
                    <a:pt x="2650" y="3401"/>
                  </a:cubicBezTo>
                  <a:lnTo>
                    <a:pt x="2650" y="2114"/>
                  </a:lnTo>
                  <a:cubicBezTo>
                    <a:pt x="3002" y="2312"/>
                    <a:pt x="3244" y="2444"/>
                    <a:pt x="3420" y="2543"/>
                  </a:cubicBezTo>
                  <a:cubicBezTo>
                    <a:pt x="3629" y="2664"/>
                    <a:pt x="3739" y="2719"/>
                    <a:pt x="3794" y="2752"/>
                  </a:cubicBezTo>
                  <a:cubicBezTo>
                    <a:pt x="3827" y="2763"/>
                    <a:pt x="3871" y="2785"/>
                    <a:pt x="3915" y="2785"/>
                  </a:cubicBezTo>
                  <a:cubicBezTo>
                    <a:pt x="3948" y="2785"/>
                    <a:pt x="3981" y="2785"/>
                    <a:pt x="4014" y="2763"/>
                  </a:cubicBezTo>
                  <a:lnTo>
                    <a:pt x="4597" y="2433"/>
                  </a:lnTo>
                  <a:lnTo>
                    <a:pt x="4597" y="3236"/>
                  </a:lnTo>
                  <a:cubicBezTo>
                    <a:pt x="4597" y="3324"/>
                    <a:pt x="4663" y="3390"/>
                    <a:pt x="4751" y="3390"/>
                  </a:cubicBezTo>
                  <a:cubicBezTo>
                    <a:pt x="4828" y="3390"/>
                    <a:pt x="4894" y="3324"/>
                    <a:pt x="4894" y="3236"/>
                  </a:cubicBezTo>
                  <a:lnTo>
                    <a:pt x="4894" y="2268"/>
                  </a:lnTo>
                  <a:lnTo>
                    <a:pt x="5180" y="2114"/>
                  </a:lnTo>
                  <a:close/>
                  <a:moveTo>
                    <a:pt x="4927" y="3863"/>
                  </a:moveTo>
                  <a:cubicBezTo>
                    <a:pt x="5928" y="4270"/>
                    <a:pt x="6620" y="5260"/>
                    <a:pt x="6620" y="6381"/>
                  </a:cubicBezTo>
                  <a:cubicBezTo>
                    <a:pt x="6620" y="7866"/>
                    <a:pt x="5400" y="9087"/>
                    <a:pt x="3904" y="9087"/>
                  </a:cubicBezTo>
                  <a:cubicBezTo>
                    <a:pt x="2420" y="9087"/>
                    <a:pt x="1199" y="7866"/>
                    <a:pt x="1199" y="6381"/>
                  </a:cubicBezTo>
                  <a:cubicBezTo>
                    <a:pt x="1199" y="5249"/>
                    <a:pt x="1892" y="4270"/>
                    <a:pt x="2892" y="3863"/>
                  </a:cubicBezTo>
                  <a:cubicBezTo>
                    <a:pt x="3233" y="3973"/>
                    <a:pt x="3574" y="4028"/>
                    <a:pt x="3915" y="4028"/>
                  </a:cubicBezTo>
                  <a:cubicBezTo>
                    <a:pt x="4245" y="4028"/>
                    <a:pt x="4586" y="3973"/>
                    <a:pt x="4927" y="3863"/>
                  </a:cubicBezTo>
                  <a:close/>
                  <a:moveTo>
                    <a:pt x="5477" y="3126"/>
                  </a:moveTo>
                  <a:cubicBezTo>
                    <a:pt x="6697" y="3709"/>
                    <a:pt x="7522" y="4952"/>
                    <a:pt x="7522" y="6381"/>
                  </a:cubicBezTo>
                  <a:cubicBezTo>
                    <a:pt x="7522" y="8372"/>
                    <a:pt x="5906" y="9988"/>
                    <a:pt x="3915" y="9988"/>
                  </a:cubicBezTo>
                  <a:cubicBezTo>
                    <a:pt x="1925" y="9988"/>
                    <a:pt x="297" y="8372"/>
                    <a:pt x="297" y="6381"/>
                  </a:cubicBezTo>
                  <a:cubicBezTo>
                    <a:pt x="297" y="4952"/>
                    <a:pt x="1122" y="3709"/>
                    <a:pt x="2343" y="3126"/>
                  </a:cubicBezTo>
                  <a:lnTo>
                    <a:pt x="2343" y="3401"/>
                  </a:lnTo>
                  <a:cubicBezTo>
                    <a:pt x="2343" y="3533"/>
                    <a:pt x="2409" y="3643"/>
                    <a:pt x="2507" y="3709"/>
                  </a:cubicBezTo>
                  <a:cubicBezTo>
                    <a:pt x="1562" y="4215"/>
                    <a:pt x="902" y="5216"/>
                    <a:pt x="902" y="6381"/>
                  </a:cubicBezTo>
                  <a:cubicBezTo>
                    <a:pt x="902" y="8042"/>
                    <a:pt x="2255" y="9384"/>
                    <a:pt x="3915" y="9384"/>
                  </a:cubicBezTo>
                  <a:cubicBezTo>
                    <a:pt x="5576" y="9384"/>
                    <a:pt x="6917" y="8031"/>
                    <a:pt x="6917" y="6381"/>
                  </a:cubicBezTo>
                  <a:cubicBezTo>
                    <a:pt x="6917" y="5227"/>
                    <a:pt x="6269" y="4215"/>
                    <a:pt x="5312" y="3709"/>
                  </a:cubicBezTo>
                  <a:cubicBezTo>
                    <a:pt x="5411" y="3643"/>
                    <a:pt x="5477" y="3533"/>
                    <a:pt x="5477" y="3401"/>
                  </a:cubicBezTo>
                  <a:lnTo>
                    <a:pt x="5477" y="3126"/>
                  </a:lnTo>
                  <a:close/>
                  <a:moveTo>
                    <a:pt x="3910" y="0"/>
                  </a:moveTo>
                  <a:cubicBezTo>
                    <a:pt x="3877" y="0"/>
                    <a:pt x="3844" y="8"/>
                    <a:pt x="3816" y="25"/>
                  </a:cubicBezTo>
                  <a:lnTo>
                    <a:pt x="2826" y="564"/>
                  </a:lnTo>
                  <a:cubicBezTo>
                    <a:pt x="2760" y="608"/>
                    <a:pt x="2727" y="696"/>
                    <a:pt x="2771" y="773"/>
                  </a:cubicBezTo>
                  <a:cubicBezTo>
                    <a:pt x="2793" y="823"/>
                    <a:pt x="2843" y="850"/>
                    <a:pt x="2894" y="850"/>
                  </a:cubicBezTo>
                  <a:cubicBezTo>
                    <a:pt x="2920" y="850"/>
                    <a:pt x="2947" y="843"/>
                    <a:pt x="2969" y="828"/>
                  </a:cubicBezTo>
                  <a:lnTo>
                    <a:pt x="3915" y="322"/>
                  </a:lnTo>
                  <a:lnTo>
                    <a:pt x="5873" y="1400"/>
                  </a:lnTo>
                  <a:cubicBezTo>
                    <a:pt x="5719" y="1477"/>
                    <a:pt x="4949" y="1905"/>
                    <a:pt x="4773" y="2004"/>
                  </a:cubicBezTo>
                  <a:lnTo>
                    <a:pt x="4014" y="1290"/>
                  </a:lnTo>
                  <a:cubicBezTo>
                    <a:pt x="3988" y="1258"/>
                    <a:pt x="3952" y="1244"/>
                    <a:pt x="3915" y="1244"/>
                  </a:cubicBezTo>
                  <a:cubicBezTo>
                    <a:pt x="3875" y="1244"/>
                    <a:pt x="3834" y="1261"/>
                    <a:pt x="3805" y="1290"/>
                  </a:cubicBezTo>
                  <a:cubicBezTo>
                    <a:pt x="3750" y="1356"/>
                    <a:pt x="3750" y="1444"/>
                    <a:pt x="3805" y="1499"/>
                  </a:cubicBezTo>
                  <a:lnTo>
                    <a:pt x="4498" y="2147"/>
                  </a:lnTo>
                  <a:lnTo>
                    <a:pt x="3915" y="2466"/>
                  </a:lnTo>
                  <a:cubicBezTo>
                    <a:pt x="3849" y="2444"/>
                    <a:pt x="3739" y="2378"/>
                    <a:pt x="3574" y="2279"/>
                  </a:cubicBezTo>
                  <a:cubicBezTo>
                    <a:pt x="2991" y="1960"/>
                    <a:pt x="2529" y="1708"/>
                    <a:pt x="1958" y="1389"/>
                  </a:cubicBezTo>
                  <a:lnTo>
                    <a:pt x="2442" y="1125"/>
                  </a:lnTo>
                  <a:cubicBezTo>
                    <a:pt x="2507" y="1092"/>
                    <a:pt x="2540" y="993"/>
                    <a:pt x="2496" y="927"/>
                  </a:cubicBezTo>
                  <a:cubicBezTo>
                    <a:pt x="2466" y="873"/>
                    <a:pt x="2413" y="846"/>
                    <a:pt x="2358" y="846"/>
                  </a:cubicBezTo>
                  <a:cubicBezTo>
                    <a:pt x="2335" y="846"/>
                    <a:pt x="2311" y="851"/>
                    <a:pt x="2288" y="861"/>
                  </a:cubicBezTo>
                  <a:lnTo>
                    <a:pt x="1650" y="1213"/>
                  </a:lnTo>
                  <a:cubicBezTo>
                    <a:pt x="1584" y="1257"/>
                    <a:pt x="1540" y="1323"/>
                    <a:pt x="1540" y="1389"/>
                  </a:cubicBezTo>
                  <a:cubicBezTo>
                    <a:pt x="1540" y="1466"/>
                    <a:pt x="1584" y="1532"/>
                    <a:pt x="1650" y="1565"/>
                  </a:cubicBezTo>
                  <a:cubicBezTo>
                    <a:pt x="1914" y="1719"/>
                    <a:pt x="2145" y="1840"/>
                    <a:pt x="2343" y="1949"/>
                  </a:cubicBezTo>
                  <a:lnTo>
                    <a:pt x="2343" y="2785"/>
                  </a:lnTo>
                  <a:cubicBezTo>
                    <a:pt x="946" y="3401"/>
                    <a:pt x="0" y="4787"/>
                    <a:pt x="0" y="6370"/>
                  </a:cubicBezTo>
                  <a:cubicBezTo>
                    <a:pt x="0" y="8537"/>
                    <a:pt x="1760" y="10285"/>
                    <a:pt x="3915" y="10285"/>
                  </a:cubicBezTo>
                  <a:cubicBezTo>
                    <a:pt x="6071" y="10285"/>
                    <a:pt x="7830" y="8537"/>
                    <a:pt x="7830" y="6370"/>
                  </a:cubicBezTo>
                  <a:cubicBezTo>
                    <a:pt x="7830" y="4787"/>
                    <a:pt x="6873" y="3401"/>
                    <a:pt x="5477" y="2785"/>
                  </a:cubicBezTo>
                  <a:lnTo>
                    <a:pt x="5477" y="1949"/>
                  </a:lnTo>
                  <a:lnTo>
                    <a:pt x="6181" y="1565"/>
                  </a:lnTo>
                  <a:cubicBezTo>
                    <a:pt x="6236" y="1532"/>
                    <a:pt x="6280" y="1466"/>
                    <a:pt x="6280" y="1400"/>
                  </a:cubicBezTo>
                  <a:cubicBezTo>
                    <a:pt x="6280" y="1323"/>
                    <a:pt x="6236" y="1257"/>
                    <a:pt x="6181" y="1224"/>
                  </a:cubicBezTo>
                  <a:lnTo>
                    <a:pt x="4003" y="25"/>
                  </a:lnTo>
                  <a:cubicBezTo>
                    <a:pt x="3976" y="8"/>
                    <a:pt x="3943" y="0"/>
                    <a:pt x="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7042808" y="4329332"/>
              <a:ext cx="13080" cy="18874"/>
            </a:xfrm>
            <a:custGeom>
              <a:rect b="b" l="l" r="r" t="t"/>
              <a:pathLst>
                <a:path extrusionOk="0" h="430" w="298">
                  <a:moveTo>
                    <a:pt x="154" y="1"/>
                  </a:moveTo>
                  <a:cubicBezTo>
                    <a:pt x="66" y="1"/>
                    <a:pt x="0" y="67"/>
                    <a:pt x="0" y="144"/>
                  </a:cubicBezTo>
                  <a:lnTo>
                    <a:pt x="0" y="276"/>
                  </a:lnTo>
                  <a:cubicBezTo>
                    <a:pt x="0" y="364"/>
                    <a:pt x="66" y="430"/>
                    <a:pt x="154" y="430"/>
                  </a:cubicBezTo>
                  <a:cubicBezTo>
                    <a:pt x="231" y="430"/>
                    <a:pt x="297" y="364"/>
                    <a:pt x="297" y="276"/>
                  </a:cubicBezTo>
                  <a:lnTo>
                    <a:pt x="297" y="144"/>
                  </a:lnTo>
                  <a:cubicBezTo>
                    <a:pt x="297" y="67"/>
                    <a:pt x="23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124843" y="4417204"/>
              <a:ext cx="18874" cy="13080"/>
            </a:xfrm>
            <a:custGeom>
              <a:rect b="b" l="l" r="r" t="t"/>
              <a:pathLst>
                <a:path extrusionOk="0" h="298" w="430">
                  <a:moveTo>
                    <a:pt x="155" y="0"/>
                  </a:moveTo>
                  <a:cubicBezTo>
                    <a:pt x="78" y="0"/>
                    <a:pt x="1" y="66"/>
                    <a:pt x="1" y="143"/>
                  </a:cubicBezTo>
                  <a:cubicBezTo>
                    <a:pt x="1" y="231"/>
                    <a:pt x="78" y="297"/>
                    <a:pt x="155" y="297"/>
                  </a:cubicBezTo>
                  <a:lnTo>
                    <a:pt x="287" y="297"/>
                  </a:lnTo>
                  <a:cubicBezTo>
                    <a:pt x="364" y="297"/>
                    <a:pt x="430" y="231"/>
                    <a:pt x="430" y="143"/>
                  </a:cubicBezTo>
                  <a:cubicBezTo>
                    <a:pt x="430" y="66"/>
                    <a:pt x="36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7042808" y="4499239"/>
              <a:ext cx="13080" cy="18874"/>
            </a:xfrm>
            <a:custGeom>
              <a:rect b="b" l="l" r="r" t="t"/>
              <a:pathLst>
                <a:path extrusionOk="0" h="430" w="298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lnTo>
                    <a:pt x="0" y="276"/>
                  </a:lnTo>
                  <a:cubicBezTo>
                    <a:pt x="0" y="364"/>
                    <a:pt x="66" y="430"/>
                    <a:pt x="154" y="430"/>
                  </a:cubicBezTo>
                  <a:cubicBezTo>
                    <a:pt x="231" y="430"/>
                    <a:pt x="297" y="364"/>
                    <a:pt x="297" y="276"/>
                  </a:cubicBezTo>
                  <a:lnTo>
                    <a:pt x="297" y="155"/>
                  </a:lnTo>
                  <a:cubicBezTo>
                    <a:pt x="297" y="67"/>
                    <a:pt x="23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6954936" y="4417204"/>
              <a:ext cx="18874" cy="13080"/>
            </a:xfrm>
            <a:custGeom>
              <a:rect b="b" l="l" r="r" t="t"/>
              <a:pathLst>
                <a:path extrusionOk="0" h="298" w="430">
                  <a:moveTo>
                    <a:pt x="155" y="0"/>
                  </a:moveTo>
                  <a:cubicBezTo>
                    <a:pt x="67" y="0"/>
                    <a:pt x="1" y="66"/>
                    <a:pt x="1" y="154"/>
                  </a:cubicBezTo>
                  <a:cubicBezTo>
                    <a:pt x="1" y="231"/>
                    <a:pt x="67" y="297"/>
                    <a:pt x="155" y="297"/>
                  </a:cubicBezTo>
                  <a:lnTo>
                    <a:pt x="276" y="297"/>
                  </a:lnTo>
                  <a:cubicBezTo>
                    <a:pt x="364" y="297"/>
                    <a:pt x="430" y="231"/>
                    <a:pt x="430" y="154"/>
                  </a:cubicBezTo>
                  <a:cubicBezTo>
                    <a:pt x="430" y="66"/>
                    <a:pt x="364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7042808" y="4363129"/>
              <a:ext cx="48765" cy="67156"/>
            </a:xfrm>
            <a:custGeom>
              <a:rect b="b" l="l" r="r" t="t"/>
              <a:pathLst>
                <a:path extrusionOk="0" h="1530" w="1111">
                  <a:moveTo>
                    <a:pt x="154" y="1"/>
                  </a:moveTo>
                  <a:cubicBezTo>
                    <a:pt x="66" y="1"/>
                    <a:pt x="0" y="67"/>
                    <a:pt x="0" y="144"/>
                  </a:cubicBezTo>
                  <a:lnTo>
                    <a:pt x="0" y="1375"/>
                  </a:lnTo>
                  <a:cubicBezTo>
                    <a:pt x="0" y="1463"/>
                    <a:pt x="66" y="1529"/>
                    <a:pt x="154" y="1529"/>
                  </a:cubicBezTo>
                  <a:lnTo>
                    <a:pt x="957" y="1529"/>
                  </a:lnTo>
                  <a:cubicBezTo>
                    <a:pt x="1045" y="1529"/>
                    <a:pt x="1111" y="1463"/>
                    <a:pt x="1111" y="1375"/>
                  </a:cubicBezTo>
                  <a:cubicBezTo>
                    <a:pt x="1111" y="1298"/>
                    <a:pt x="1045" y="1232"/>
                    <a:pt x="957" y="1232"/>
                  </a:cubicBezTo>
                  <a:lnTo>
                    <a:pt x="297" y="1232"/>
                  </a:lnTo>
                  <a:lnTo>
                    <a:pt x="297" y="144"/>
                  </a:lnTo>
                  <a:cubicBezTo>
                    <a:pt x="297" y="67"/>
                    <a:pt x="231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7013839" y="4446656"/>
              <a:ext cx="71457" cy="39591"/>
            </a:xfrm>
            <a:custGeom>
              <a:rect b="b" l="l" r="r" t="t"/>
              <a:pathLst>
                <a:path extrusionOk="0" h="902" w="1628">
                  <a:moveTo>
                    <a:pt x="1309" y="297"/>
                  </a:moveTo>
                  <a:cubicBezTo>
                    <a:pt x="1320" y="297"/>
                    <a:pt x="1320" y="308"/>
                    <a:pt x="1320" y="319"/>
                  </a:cubicBezTo>
                  <a:lnTo>
                    <a:pt x="1320" y="583"/>
                  </a:lnTo>
                  <a:cubicBezTo>
                    <a:pt x="1320" y="594"/>
                    <a:pt x="1320" y="594"/>
                    <a:pt x="1309" y="594"/>
                  </a:cubicBezTo>
                  <a:lnTo>
                    <a:pt x="319" y="594"/>
                  </a:lnTo>
                  <a:cubicBezTo>
                    <a:pt x="308" y="594"/>
                    <a:pt x="297" y="583"/>
                    <a:pt x="297" y="583"/>
                  </a:cubicBezTo>
                  <a:lnTo>
                    <a:pt x="297" y="319"/>
                  </a:lnTo>
                  <a:cubicBezTo>
                    <a:pt x="297" y="308"/>
                    <a:pt x="308" y="297"/>
                    <a:pt x="319" y="297"/>
                  </a:cubicBezTo>
                  <a:close/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lnTo>
                    <a:pt x="0" y="583"/>
                  </a:lnTo>
                  <a:cubicBezTo>
                    <a:pt x="0" y="759"/>
                    <a:pt x="143" y="902"/>
                    <a:pt x="319" y="902"/>
                  </a:cubicBezTo>
                  <a:lnTo>
                    <a:pt x="1309" y="902"/>
                  </a:lnTo>
                  <a:cubicBezTo>
                    <a:pt x="1485" y="902"/>
                    <a:pt x="1628" y="759"/>
                    <a:pt x="1628" y="583"/>
                  </a:cubicBezTo>
                  <a:lnTo>
                    <a:pt x="1628" y="319"/>
                  </a:lnTo>
                  <a:cubicBezTo>
                    <a:pt x="1628" y="143"/>
                    <a:pt x="1485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1065730" y="2005330"/>
            <a:ext cx="421456" cy="451829"/>
            <a:chOff x="5276143" y="1561611"/>
            <a:chExt cx="421456" cy="451829"/>
          </a:xfrm>
        </p:grpSpPr>
        <p:sp>
          <p:nvSpPr>
            <p:cNvPr id="430" name="Google Shape;430;p41"/>
            <p:cNvSpPr/>
            <p:nvPr/>
          </p:nvSpPr>
          <p:spPr>
            <a:xfrm>
              <a:off x="5305112" y="1734415"/>
              <a:ext cx="18874" cy="13080"/>
            </a:xfrm>
            <a:custGeom>
              <a:rect b="b" l="l" r="r" t="t"/>
              <a:pathLst>
                <a:path extrusionOk="0" h="298" w="430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75" y="297"/>
                  </a:lnTo>
                  <a:cubicBezTo>
                    <a:pt x="363" y="297"/>
                    <a:pt x="429" y="231"/>
                    <a:pt x="429" y="154"/>
                  </a:cubicBezTo>
                  <a:cubicBezTo>
                    <a:pt x="429" y="66"/>
                    <a:pt x="36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5334081" y="1734415"/>
              <a:ext cx="18874" cy="13080"/>
            </a:xfrm>
            <a:custGeom>
              <a:rect b="b" l="l" r="r" t="t"/>
              <a:pathLst>
                <a:path extrusionOk="0" h="298" w="43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75" y="297"/>
                  </a:lnTo>
                  <a:cubicBezTo>
                    <a:pt x="363" y="297"/>
                    <a:pt x="429" y="231"/>
                    <a:pt x="429" y="143"/>
                  </a:cubicBezTo>
                  <a:cubicBezTo>
                    <a:pt x="429" y="66"/>
                    <a:pt x="36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362567" y="1734415"/>
              <a:ext cx="19313" cy="13080"/>
            </a:xfrm>
            <a:custGeom>
              <a:rect b="b" l="l" r="r" t="t"/>
              <a:pathLst>
                <a:path extrusionOk="0" h="298" w="440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86" y="297"/>
                  </a:lnTo>
                  <a:cubicBezTo>
                    <a:pt x="363" y="297"/>
                    <a:pt x="440" y="231"/>
                    <a:pt x="440" y="143"/>
                  </a:cubicBezTo>
                  <a:cubicBezTo>
                    <a:pt x="440" y="66"/>
                    <a:pt x="36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5308008" y="1802097"/>
              <a:ext cx="28047" cy="39591"/>
            </a:xfrm>
            <a:custGeom>
              <a:rect b="b" l="l" r="r" t="t"/>
              <a:pathLst>
                <a:path extrusionOk="0" h="902" w="639">
                  <a:moveTo>
                    <a:pt x="472" y="1"/>
                  </a:moveTo>
                  <a:cubicBezTo>
                    <a:pt x="435" y="1"/>
                    <a:pt x="396" y="15"/>
                    <a:pt x="363" y="42"/>
                  </a:cubicBezTo>
                  <a:lnTo>
                    <a:pt x="44" y="339"/>
                  </a:lnTo>
                  <a:cubicBezTo>
                    <a:pt x="11" y="372"/>
                    <a:pt x="0" y="405"/>
                    <a:pt x="0" y="449"/>
                  </a:cubicBezTo>
                  <a:cubicBezTo>
                    <a:pt x="0" y="493"/>
                    <a:pt x="11" y="537"/>
                    <a:pt x="44" y="559"/>
                  </a:cubicBezTo>
                  <a:lnTo>
                    <a:pt x="363" y="856"/>
                  </a:lnTo>
                  <a:cubicBezTo>
                    <a:pt x="395" y="887"/>
                    <a:pt x="431" y="901"/>
                    <a:pt x="467" y="901"/>
                  </a:cubicBezTo>
                  <a:cubicBezTo>
                    <a:pt x="506" y="901"/>
                    <a:pt x="544" y="885"/>
                    <a:pt x="572" y="856"/>
                  </a:cubicBezTo>
                  <a:cubicBezTo>
                    <a:pt x="627" y="790"/>
                    <a:pt x="627" y="702"/>
                    <a:pt x="572" y="647"/>
                  </a:cubicBezTo>
                  <a:lnTo>
                    <a:pt x="363" y="449"/>
                  </a:lnTo>
                  <a:lnTo>
                    <a:pt x="572" y="262"/>
                  </a:lnTo>
                  <a:cubicBezTo>
                    <a:pt x="627" y="196"/>
                    <a:pt x="638" y="108"/>
                    <a:pt x="572" y="42"/>
                  </a:cubicBezTo>
                  <a:cubicBezTo>
                    <a:pt x="545" y="15"/>
                    <a:pt x="509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5368843" y="1802097"/>
              <a:ext cx="28003" cy="39635"/>
            </a:xfrm>
            <a:custGeom>
              <a:rect b="b" l="l" r="r" t="t"/>
              <a:pathLst>
                <a:path extrusionOk="0" h="903" w="638">
                  <a:moveTo>
                    <a:pt x="161" y="1"/>
                  </a:moveTo>
                  <a:cubicBezTo>
                    <a:pt x="121" y="1"/>
                    <a:pt x="83" y="15"/>
                    <a:pt x="55" y="42"/>
                  </a:cubicBezTo>
                  <a:cubicBezTo>
                    <a:pt x="0" y="108"/>
                    <a:pt x="0" y="207"/>
                    <a:pt x="66" y="262"/>
                  </a:cubicBezTo>
                  <a:lnTo>
                    <a:pt x="264" y="449"/>
                  </a:lnTo>
                  <a:lnTo>
                    <a:pt x="66" y="647"/>
                  </a:lnTo>
                  <a:cubicBezTo>
                    <a:pt x="0" y="702"/>
                    <a:pt x="0" y="790"/>
                    <a:pt x="55" y="856"/>
                  </a:cubicBezTo>
                  <a:cubicBezTo>
                    <a:pt x="85" y="886"/>
                    <a:pt x="129" y="903"/>
                    <a:pt x="173" y="903"/>
                  </a:cubicBezTo>
                  <a:cubicBezTo>
                    <a:pt x="209" y="903"/>
                    <a:pt x="245" y="892"/>
                    <a:pt x="275" y="867"/>
                  </a:cubicBezTo>
                  <a:lnTo>
                    <a:pt x="594" y="559"/>
                  </a:lnTo>
                  <a:cubicBezTo>
                    <a:pt x="616" y="537"/>
                    <a:pt x="638" y="493"/>
                    <a:pt x="638" y="449"/>
                  </a:cubicBezTo>
                  <a:cubicBezTo>
                    <a:pt x="638" y="405"/>
                    <a:pt x="616" y="372"/>
                    <a:pt x="594" y="339"/>
                  </a:cubicBezTo>
                  <a:lnTo>
                    <a:pt x="275" y="42"/>
                  </a:lnTo>
                  <a:cubicBezTo>
                    <a:pt x="242" y="15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5337943" y="1802097"/>
              <a:ext cx="29496" cy="39591"/>
            </a:xfrm>
            <a:custGeom>
              <a:rect b="b" l="l" r="r" t="t"/>
              <a:pathLst>
                <a:path extrusionOk="0" h="902" w="672">
                  <a:moveTo>
                    <a:pt x="492" y="0"/>
                  </a:moveTo>
                  <a:cubicBezTo>
                    <a:pt x="439" y="0"/>
                    <a:pt x="386" y="30"/>
                    <a:pt x="363" y="75"/>
                  </a:cubicBezTo>
                  <a:lnTo>
                    <a:pt x="44" y="680"/>
                  </a:lnTo>
                  <a:cubicBezTo>
                    <a:pt x="0" y="757"/>
                    <a:pt x="33" y="845"/>
                    <a:pt x="110" y="889"/>
                  </a:cubicBezTo>
                  <a:cubicBezTo>
                    <a:pt x="128" y="898"/>
                    <a:pt x="148" y="902"/>
                    <a:pt x="168" y="902"/>
                  </a:cubicBezTo>
                  <a:cubicBezTo>
                    <a:pt x="224" y="902"/>
                    <a:pt x="284" y="871"/>
                    <a:pt x="308" y="823"/>
                  </a:cubicBezTo>
                  <a:lnTo>
                    <a:pt x="627" y="218"/>
                  </a:lnTo>
                  <a:cubicBezTo>
                    <a:pt x="671" y="141"/>
                    <a:pt x="638" y="53"/>
                    <a:pt x="561" y="20"/>
                  </a:cubicBezTo>
                  <a:cubicBezTo>
                    <a:pt x="540" y="6"/>
                    <a:pt x="516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5413218" y="1828520"/>
              <a:ext cx="44946" cy="13080"/>
            </a:xfrm>
            <a:custGeom>
              <a:rect b="b" l="l" r="r" t="t"/>
              <a:pathLst>
                <a:path extrusionOk="0" h="298" w="1024">
                  <a:moveTo>
                    <a:pt x="155" y="1"/>
                  </a:moveTo>
                  <a:cubicBezTo>
                    <a:pt x="67" y="1"/>
                    <a:pt x="1" y="67"/>
                    <a:pt x="1" y="144"/>
                  </a:cubicBezTo>
                  <a:cubicBezTo>
                    <a:pt x="1" y="232"/>
                    <a:pt x="67" y="298"/>
                    <a:pt x="155" y="298"/>
                  </a:cubicBezTo>
                  <a:lnTo>
                    <a:pt x="881" y="298"/>
                  </a:lnTo>
                  <a:cubicBezTo>
                    <a:pt x="958" y="298"/>
                    <a:pt x="1024" y="232"/>
                    <a:pt x="1024" y="144"/>
                  </a:cubicBezTo>
                  <a:cubicBezTo>
                    <a:pt x="1024" y="67"/>
                    <a:pt x="958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5470191" y="1828520"/>
              <a:ext cx="62810" cy="13080"/>
            </a:xfrm>
            <a:custGeom>
              <a:rect b="b" l="l" r="r" t="t"/>
              <a:pathLst>
                <a:path extrusionOk="0" h="298" w="1431">
                  <a:moveTo>
                    <a:pt x="154" y="1"/>
                  </a:moveTo>
                  <a:cubicBezTo>
                    <a:pt x="66" y="1"/>
                    <a:pt x="0" y="67"/>
                    <a:pt x="0" y="144"/>
                  </a:cubicBezTo>
                  <a:cubicBezTo>
                    <a:pt x="0" y="232"/>
                    <a:pt x="66" y="298"/>
                    <a:pt x="154" y="298"/>
                  </a:cubicBezTo>
                  <a:lnTo>
                    <a:pt x="1276" y="298"/>
                  </a:lnTo>
                  <a:cubicBezTo>
                    <a:pt x="1364" y="298"/>
                    <a:pt x="1430" y="232"/>
                    <a:pt x="1430" y="144"/>
                  </a:cubicBezTo>
                  <a:cubicBezTo>
                    <a:pt x="1430" y="67"/>
                    <a:pt x="1364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5308008" y="1863283"/>
              <a:ext cx="98012" cy="13563"/>
            </a:xfrm>
            <a:custGeom>
              <a:rect b="b" l="l" r="r" t="t"/>
              <a:pathLst>
                <a:path extrusionOk="0" h="309" w="2233">
                  <a:moveTo>
                    <a:pt x="143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32"/>
                    <a:pt x="66" y="309"/>
                    <a:pt x="143" y="309"/>
                  </a:cubicBezTo>
                  <a:lnTo>
                    <a:pt x="2079" y="309"/>
                  </a:lnTo>
                  <a:cubicBezTo>
                    <a:pt x="2167" y="309"/>
                    <a:pt x="2233" y="232"/>
                    <a:pt x="2233" y="155"/>
                  </a:cubicBezTo>
                  <a:cubicBezTo>
                    <a:pt x="2233" y="67"/>
                    <a:pt x="2167" y="1"/>
                    <a:pt x="2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5308008" y="1896115"/>
              <a:ext cx="54119" cy="13080"/>
            </a:xfrm>
            <a:custGeom>
              <a:rect b="b" l="l" r="r" t="t"/>
              <a:pathLst>
                <a:path extrusionOk="0" h="298" w="1233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1078" y="297"/>
                  </a:lnTo>
                  <a:cubicBezTo>
                    <a:pt x="1155" y="297"/>
                    <a:pt x="1232" y="231"/>
                    <a:pt x="1232" y="143"/>
                  </a:cubicBezTo>
                  <a:cubicBezTo>
                    <a:pt x="1232" y="66"/>
                    <a:pt x="1155" y="0"/>
                    <a:pt x="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5308008" y="1928463"/>
              <a:ext cx="80148" cy="13563"/>
            </a:xfrm>
            <a:custGeom>
              <a:rect b="b" l="l" r="r" t="t"/>
              <a:pathLst>
                <a:path extrusionOk="0" h="309" w="1826">
                  <a:moveTo>
                    <a:pt x="143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308"/>
                    <a:pt x="143" y="308"/>
                  </a:cubicBezTo>
                  <a:lnTo>
                    <a:pt x="1683" y="308"/>
                  </a:lnTo>
                  <a:cubicBezTo>
                    <a:pt x="1760" y="308"/>
                    <a:pt x="1826" y="231"/>
                    <a:pt x="1826" y="154"/>
                  </a:cubicBezTo>
                  <a:cubicBezTo>
                    <a:pt x="1826" y="66"/>
                    <a:pt x="1760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5308008" y="1961295"/>
              <a:ext cx="36255" cy="13036"/>
            </a:xfrm>
            <a:custGeom>
              <a:rect b="b" l="l" r="r" t="t"/>
              <a:pathLst>
                <a:path extrusionOk="0" h="297" w="826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671" y="297"/>
                  </a:lnTo>
                  <a:cubicBezTo>
                    <a:pt x="759" y="297"/>
                    <a:pt x="825" y="231"/>
                    <a:pt x="825" y="143"/>
                  </a:cubicBezTo>
                  <a:cubicBezTo>
                    <a:pt x="825" y="66"/>
                    <a:pt x="759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5419012" y="1863283"/>
              <a:ext cx="54119" cy="13080"/>
            </a:xfrm>
            <a:custGeom>
              <a:rect b="b" l="l" r="r" t="t"/>
              <a:pathLst>
                <a:path extrusionOk="0" h="298" w="1233">
                  <a:moveTo>
                    <a:pt x="155" y="1"/>
                  </a:moveTo>
                  <a:cubicBezTo>
                    <a:pt x="67" y="1"/>
                    <a:pt x="1" y="67"/>
                    <a:pt x="1" y="155"/>
                  </a:cubicBezTo>
                  <a:cubicBezTo>
                    <a:pt x="1" y="232"/>
                    <a:pt x="67" y="298"/>
                    <a:pt x="155" y="298"/>
                  </a:cubicBezTo>
                  <a:lnTo>
                    <a:pt x="1078" y="298"/>
                  </a:lnTo>
                  <a:cubicBezTo>
                    <a:pt x="1166" y="298"/>
                    <a:pt x="1232" y="232"/>
                    <a:pt x="1232" y="155"/>
                  </a:cubicBezTo>
                  <a:cubicBezTo>
                    <a:pt x="1232" y="67"/>
                    <a:pt x="1166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5483227" y="1863283"/>
              <a:ext cx="36255" cy="13563"/>
            </a:xfrm>
            <a:custGeom>
              <a:rect b="b" l="l" r="r" t="t"/>
              <a:pathLst>
                <a:path extrusionOk="0" h="309" w="826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32"/>
                    <a:pt x="66" y="309"/>
                    <a:pt x="154" y="309"/>
                  </a:cubicBezTo>
                  <a:lnTo>
                    <a:pt x="671" y="309"/>
                  </a:lnTo>
                  <a:cubicBezTo>
                    <a:pt x="759" y="309"/>
                    <a:pt x="825" y="232"/>
                    <a:pt x="825" y="155"/>
                  </a:cubicBezTo>
                  <a:cubicBezTo>
                    <a:pt x="825" y="67"/>
                    <a:pt x="759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5529094" y="1863283"/>
              <a:ext cx="80631" cy="13563"/>
            </a:xfrm>
            <a:custGeom>
              <a:rect b="b" l="l" r="r" t="t"/>
              <a:pathLst>
                <a:path extrusionOk="0" h="309" w="1837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32"/>
                    <a:pt x="66" y="309"/>
                    <a:pt x="154" y="309"/>
                  </a:cubicBezTo>
                  <a:lnTo>
                    <a:pt x="1683" y="309"/>
                  </a:lnTo>
                  <a:cubicBezTo>
                    <a:pt x="1771" y="309"/>
                    <a:pt x="1837" y="232"/>
                    <a:pt x="1837" y="155"/>
                  </a:cubicBezTo>
                  <a:cubicBezTo>
                    <a:pt x="1837" y="67"/>
                    <a:pt x="1771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5370292" y="1896115"/>
              <a:ext cx="102840" cy="13080"/>
            </a:xfrm>
            <a:custGeom>
              <a:rect b="b" l="l" r="r" t="t"/>
              <a:pathLst>
                <a:path extrusionOk="0" h="298" w="2343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188" y="297"/>
                  </a:lnTo>
                  <a:cubicBezTo>
                    <a:pt x="2276" y="297"/>
                    <a:pt x="2342" y="231"/>
                    <a:pt x="2342" y="143"/>
                  </a:cubicBezTo>
                  <a:cubicBezTo>
                    <a:pt x="2342" y="66"/>
                    <a:pt x="2276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5483227" y="1896115"/>
              <a:ext cx="69043" cy="13080"/>
            </a:xfrm>
            <a:custGeom>
              <a:rect b="b" l="l" r="r" t="t"/>
              <a:pathLst>
                <a:path extrusionOk="0" h="298" w="1573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1419" y="297"/>
                  </a:lnTo>
                  <a:cubicBezTo>
                    <a:pt x="1507" y="297"/>
                    <a:pt x="1573" y="231"/>
                    <a:pt x="1573" y="143"/>
                  </a:cubicBezTo>
                  <a:cubicBezTo>
                    <a:pt x="1573" y="66"/>
                    <a:pt x="1507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5398734" y="1928463"/>
              <a:ext cx="90331" cy="13563"/>
            </a:xfrm>
            <a:custGeom>
              <a:rect b="b" l="l" r="r" t="t"/>
              <a:pathLst>
                <a:path extrusionOk="0" h="309" w="2058">
                  <a:moveTo>
                    <a:pt x="155" y="0"/>
                  </a:moveTo>
                  <a:cubicBezTo>
                    <a:pt x="67" y="0"/>
                    <a:pt x="1" y="66"/>
                    <a:pt x="1" y="154"/>
                  </a:cubicBezTo>
                  <a:cubicBezTo>
                    <a:pt x="1" y="242"/>
                    <a:pt x="67" y="308"/>
                    <a:pt x="155" y="308"/>
                  </a:cubicBezTo>
                  <a:lnTo>
                    <a:pt x="1914" y="308"/>
                  </a:lnTo>
                  <a:cubicBezTo>
                    <a:pt x="1991" y="308"/>
                    <a:pt x="2057" y="242"/>
                    <a:pt x="2057" y="154"/>
                  </a:cubicBezTo>
                  <a:cubicBezTo>
                    <a:pt x="2057" y="66"/>
                    <a:pt x="1991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5499159" y="1928463"/>
              <a:ext cx="76768" cy="13080"/>
            </a:xfrm>
            <a:custGeom>
              <a:rect b="b" l="l" r="r" t="t"/>
              <a:pathLst>
                <a:path extrusionOk="0" h="298" w="1749">
                  <a:moveTo>
                    <a:pt x="154" y="0"/>
                  </a:moveTo>
                  <a:cubicBezTo>
                    <a:pt x="77" y="0"/>
                    <a:pt x="0" y="66"/>
                    <a:pt x="0" y="154"/>
                  </a:cubicBezTo>
                  <a:cubicBezTo>
                    <a:pt x="0" y="231"/>
                    <a:pt x="77" y="297"/>
                    <a:pt x="154" y="297"/>
                  </a:cubicBezTo>
                  <a:lnTo>
                    <a:pt x="1606" y="297"/>
                  </a:lnTo>
                  <a:cubicBezTo>
                    <a:pt x="1683" y="297"/>
                    <a:pt x="1749" y="231"/>
                    <a:pt x="1749" y="154"/>
                  </a:cubicBezTo>
                  <a:cubicBezTo>
                    <a:pt x="1749" y="66"/>
                    <a:pt x="168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5352910" y="1961295"/>
              <a:ext cx="116359" cy="13036"/>
            </a:xfrm>
            <a:custGeom>
              <a:rect b="b" l="l" r="r" t="t"/>
              <a:pathLst>
                <a:path extrusionOk="0" h="297" w="2651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507" y="297"/>
                  </a:lnTo>
                  <a:cubicBezTo>
                    <a:pt x="2584" y="297"/>
                    <a:pt x="2650" y="231"/>
                    <a:pt x="2650" y="143"/>
                  </a:cubicBezTo>
                  <a:cubicBezTo>
                    <a:pt x="2650" y="66"/>
                    <a:pt x="2584" y="0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5478881" y="1961295"/>
              <a:ext cx="125050" cy="13036"/>
            </a:xfrm>
            <a:custGeom>
              <a:rect b="b" l="l" r="r" t="t"/>
              <a:pathLst>
                <a:path extrusionOk="0" h="297" w="2849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695" y="297"/>
                  </a:lnTo>
                  <a:cubicBezTo>
                    <a:pt x="2783" y="297"/>
                    <a:pt x="2849" y="231"/>
                    <a:pt x="2849" y="143"/>
                  </a:cubicBezTo>
                  <a:cubicBezTo>
                    <a:pt x="2849" y="66"/>
                    <a:pt x="2783" y="0"/>
                    <a:pt x="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5276143" y="1561611"/>
              <a:ext cx="421456" cy="451829"/>
            </a:xfrm>
            <a:custGeom>
              <a:rect b="b" l="l" r="r" t="t"/>
              <a:pathLst>
                <a:path extrusionOk="0" h="10294" w="9602">
                  <a:moveTo>
                    <a:pt x="6203" y="2299"/>
                  </a:moveTo>
                  <a:lnTo>
                    <a:pt x="6203" y="3729"/>
                  </a:lnTo>
                  <a:cubicBezTo>
                    <a:pt x="6203" y="3772"/>
                    <a:pt x="6181" y="3805"/>
                    <a:pt x="6148" y="3816"/>
                  </a:cubicBezTo>
                  <a:cubicBezTo>
                    <a:pt x="5703" y="4003"/>
                    <a:pt x="5252" y="4097"/>
                    <a:pt x="4801" y="4097"/>
                  </a:cubicBezTo>
                  <a:cubicBezTo>
                    <a:pt x="4350" y="4097"/>
                    <a:pt x="3899" y="4003"/>
                    <a:pt x="3454" y="3816"/>
                  </a:cubicBezTo>
                  <a:cubicBezTo>
                    <a:pt x="3421" y="3805"/>
                    <a:pt x="3399" y="3772"/>
                    <a:pt x="3399" y="3729"/>
                  </a:cubicBezTo>
                  <a:lnTo>
                    <a:pt x="3399" y="2299"/>
                  </a:lnTo>
                  <a:cubicBezTo>
                    <a:pt x="4278" y="2783"/>
                    <a:pt x="4564" y="2948"/>
                    <a:pt x="4674" y="3003"/>
                  </a:cubicBezTo>
                  <a:cubicBezTo>
                    <a:pt x="4722" y="3023"/>
                    <a:pt x="4765" y="3043"/>
                    <a:pt x="4811" y="3043"/>
                  </a:cubicBezTo>
                  <a:cubicBezTo>
                    <a:pt x="4840" y="3043"/>
                    <a:pt x="4871" y="3035"/>
                    <a:pt x="4905" y="3014"/>
                  </a:cubicBezTo>
                  <a:lnTo>
                    <a:pt x="5565" y="2651"/>
                  </a:lnTo>
                  <a:lnTo>
                    <a:pt x="5565" y="3553"/>
                  </a:lnTo>
                  <a:cubicBezTo>
                    <a:pt x="5565" y="3641"/>
                    <a:pt x="5631" y="3707"/>
                    <a:pt x="5719" y="3707"/>
                  </a:cubicBezTo>
                  <a:cubicBezTo>
                    <a:pt x="5807" y="3707"/>
                    <a:pt x="5873" y="3641"/>
                    <a:pt x="5873" y="3553"/>
                  </a:cubicBezTo>
                  <a:lnTo>
                    <a:pt x="5873" y="2486"/>
                  </a:lnTo>
                  <a:lnTo>
                    <a:pt x="6203" y="2299"/>
                  </a:lnTo>
                  <a:close/>
                  <a:moveTo>
                    <a:pt x="4802" y="0"/>
                  </a:moveTo>
                  <a:cubicBezTo>
                    <a:pt x="4768" y="0"/>
                    <a:pt x="4735" y="11"/>
                    <a:pt x="4707" y="33"/>
                  </a:cubicBezTo>
                  <a:lnTo>
                    <a:pt x="2321" y="1342"/>
                  </a:lnTo>
                  <a:cubicBezTo>
                    <a:pt x="2255" y="1375"/>
                    <a:pt x="2211" y="1441"/>
                    <a:pt x="2211" y="1518"/>
                  </a:cubicBezTo>
                  <a:cubicBezTo>
                    <a:pt x="2211" y="1595"/>
                    <a:pt x="2255" y="1661"/>
                    <a:pt x="2321" y="1705"/>
                  </a:cubicBezTo>
                  <a:cubicBezTo>
                    <a:pt x="2607" y="1859"/>
                    <a:pt x="2871" y="2002"/>
                    <a:pt x="3091" y="2123"/>
                  </a:cubicBezTo>
                  <a:lnTo>
                    <a:pt x="3091" y="3278"/>
                  </a:lnTo>
                  <a:lnTo>
                    <a:pt x="1705" y="3278"/>
                  </a:lnTo>
                  <a:cubicBezTo>
                    <a:pt x="1617" y="3278"/>
                    <a:pt x="1551" y="3344"/>
                    <a:pt x="1551" y="3432"/>
                  </a:cubicBezTo>
                  <a:cubicBezTo>
                    <a:pt x="1551" y="3520"/>
                    <a:pt x="1617" y="3586"/>
                    <a:pt x="1705" y="3586"/>
                  </a:cubicBezTo>
                  <a:lnTo>
                    <a:pt x="3091" y="3586"/>
                  </a:lnTo>
                  <a:lnTo>
                    <a:pt x="3091" y="3729"/>
                  </a:lnTo>
                  <a:cubicBezTo>
                    <a:pt x="3091" y="3893"/>
                    <a:pt x="3190" y="4036"/>
                    <a:pt x="3333" y="4091"/>
                  </a:cubicBezTo>
                  <a:cubicBezTo>
                    <a:pt x="3817" y="4300"/>
                    <a:pt x="4311" y="4399"/>
                    <a:pt x="4795" y="4399"/>
                  </a:cubicBezTo>
                  <a:cubicBezTo>
                    <a:pt x="5290" y="4399"/>
                    <a:pt x="5774" y="4300"/>
                    <a:pt x="6269" y="4091"/>
                  </a:cubicBezTo>
                  <a:cubicBezTo>
                    <a:pt x="6412" y="4036"/>
                    <a:pt x="6511" y="3893"/>
                    <a:pt x="6511" y="3729"/>
                  </a:cubicBezTo>
                  <a:lnTo>
                    <a:pt x="6511" y="3586"/>
                  </a:lnTo>
                  <a:lnTo>
                    <a:pt x="9172" y="3586"/>
                  </a:lnTo>
                  <a:cubicBezTo>
                    <a:pt x="9238" y="3586"/>
                    <a:pt x="9293" y="3641"/>
                    <a:pt x="9293" y="3707"/>
                  </a:cubicBezTo>
                  <a:lnTo>
                    <a:pt x="9293" y="4586"/>
                  </a:lnTo>
                  <a:lnTo>
                    <a:pt x="298" y="4586"/>
                  </a:lnTo>
                  <a:lnTo>
                    <a:pt x="298" y="3707"/>
                  </a:lnTo>
                  <a:cubicBezTo>
                    <a:pt x="298" y="3641"/>
                    <a:pt x="363" y="3586"/>
                    <a:pt x="429" y="3586"/>
                  </a:cubicBezTo>
                  <a:lnTo>
                    <a:pt x="1089" y="3586"/>
                  </a:lnTo>
                  <a:cubicBezTo>
                    <a:pt x="1177" y="3586"/>
                    <a:pt x="1243" y="3520"/>
                    <a:pt x="1243" y="3432"/>
                  </a:cubicBezTo>
                  <a:cubicBezTo>
                    <a:pt x="1243" y="3344"/>
                    <a:pt x="1177" y="3278"/>
                    <a:pt x="1089" y="3278"/>
                  </a:cubicBezTo>
                  <a:lnTo>
                    <a:pt x="429" y="3278"/>
                  </a:lnTo>
                  <a:cubicBezTo>
                    <a:pt x="188" y="3278"/>
                    <a:pt x="1" y="3476"/>
                    <a:pt x="1" y="3707"/>
                  </a:cubicBezTo>
                  <a:lnTo>
                    <a:pt x="1" y="9865"/>
                  </a:lnTo>
                  <a:cubicBezTo>
                    <a:pt x="1" y="10096"/>
                    <a:pt x="188" y="10294"/>
                    <a:pt x="429" y="10294"/>
                  </a:cubicBezTo>
                  <a:lnTo>
                    <a:pt x="1309" y="10294"/>
                  </a:lnTo>
                  <a:cubicBezTo>
                    <a:pt x="1397" y="10294"/>
                    <a:pt x="1463" y="10228"/>
                    <a:pt x="1463" y="10140"/>
                  </a:cubicBezTo>
                  <a:cubicBezTo>
                    <a:pt x="1463" y="10052"/>
                    <a:pt x="1397" y="9986"/>
                    <a:pt x="1309" y="9986"/>
                  </a:cubicBezTo>
                  <a:lnTo>
                    <a:pt x="429" y="9986"/>
                  </a:lnTo>
                  <a:cubicBezTo>
                    <a:pt x="363" y="9986"/>
                    <a:pt x="298" y="9931"/>
                    <a:pt x="298" y="9865"/>
                  </a:cubicBezTo>
                  <a:lnTo>
                    <a:pt x="298" y="4894"/>
                  </a:lnTo>
                  <a:lnTo>
                    <a:pt x="9293" y="4894"/>
                  </a:lnTo>
                  <a:lnTo>
                    <a:pt x="9293" y="9865"/>
                  </a:lnTo>
                  <a:cubicBezTo>
                    <a:pt x="9293" y="9931"/>
                    <a:pt x="9238" y="9986"/>
                    <a:pt x="9172" y="9986"/>
                  </a:cubicBezTo>
                  <a:lnTo>
                    <a:pt x="1914" y="9986"/>
                  </a:lnTo>
                  <a:cubicBezTo>
                    <a:pt x="1826" y="9986"/>
                    <a:pt x="1760" y="10052"/>
                    <a:pt x="1760" y="10140"/>
                  </a:cubicBezTo>
                  <a:cubicBezTo>
                    <a:pt x="1760" y="10228"/>
                    <a:pt x="1826" y="10294"/>
                    <a:pt x="1914" y="10294"/>
                  </a:cubicBezTo>
                  <a:lnTo>
                    <a:pt x="9172" y="10294"/>
                  </a:lnTo>
                  <a:cubicBezTo>
                    <a:pt x="9403" y="10294"/>
                    <a:pt x="9601" y="10096"/>
                    <a:pt x="9601" y="9865"/>
                  </a:cubicBezTo>
                  <a:lnTo>
                    <a:pt x="9601" y="3707"/>
                  </a:lnTo>
                  <a:cubicBezTo>
                    <a:pt x="9601" y="3476"/>
                    <a:pt x="9403" y="3278"/>
                    <a:pt x="9172" y="3278"/>
                  </a:cubicBezTo>
                  <a:lnTo>
                    <a:pt x="6511" y="3278"/>
                  </a:lnTo>
                  <a:lnTo>
                    <a:pt x="6511" y="2134"/>
                  </a:lnTo>
                  <a:lnTo>
                    <a:pt x="7292" y="1705"/>
                  </a:lnTo>
                  <a:cubicBezTo>
                    <a:pt x="7358" y="1661"/>
                    <a:pt x="7391" y="1595"/>
                    <a:pt x="7391" y="1518"/>
                  </a:cubicBezTo>
                  <a:cubicBezTo>
                    <a:pt x="7391" y="1441"/>
                    <a:pt x="7347" y="1375"/>
                    <a:pt x="7292" y="1342"/>
                  </a:cubicBezTo>
                  <a:lnTo>
                    <a:pt x="6181" y="737"/>
                  </a:lnTo>
                  <a:cubicBezTo>
                    <a:pt x="6158" y="722"/>
                    <a:pt x="6132" y="715"/>
                    <a:pt x="6105" y="715"/>
                  </a:cubicBezTo>
                  <a:cubicBezTo>
                    <a:pt x="6055" y="715"/>
                    <a:pt x="6005" y="742"/>
                    <a:pt x="5983" y="792"/>
                  </a:cubicBezTo>
                  <a:cubicBezTo>
                    <a:pt x="5939" y="869"/>
                    <a:pt x="5961" y="957"/>
                    <a:pt x="6038" y="1001"/>
                  </a:cubicBezTo>
                  <a:lnTo>
                    <a:pt x="6984" y="1518"/>
                  </a:lnTo>
                  <a:cubicBezTo>
                    <a:pt x="6742" y="1661"/>
                    <a:pt x="6005" y="2057"/>
                    <a:pt x="5741" y="2200"/>
                  </a:cubicBezTo>
                  <a:lnTo>
                    <a:pt x="4905" y="1408"/>
                  </a:lnTo>
                  <a:cubicBezTo>
                    <a:pt x="4874" y="1382"/>
                    <a:pt x="4837" y="1368"/>
                    <a:pt x="4802" y="1368"/>
                  </a:cubicBezTo>
                  <a:cubicBezTo>
                    <a:pt x="4763" y="1368"/>
                    <a:pt x="4725" y="1385"/>
                    <a:pt x="4696" y="1419"/>
                  </a:cubicBezTo>
                  <a:cubicBezTo>
                    <a:pt x="4630" y="1474"/>
                    <a:pt x="4641" y="1573"/>
                    <a:pt x="4696" y="1628"/>
                  </a:cubicBezTo>
                  <a:lnTo>
                    <a:pt x="5466" y="2354"/>
                  </a:lnTo>
                  <a:lnTo>
                    <a:pt x="4795" y="2728"/>
                  </a:lnTo>
                  <a:cubicBezTo>
                    <a:pt x="4663" y="2651"/>
                    <a:pt x="4103" y="2332"/>
                    <a:pt x="2618" y="1518"/>
                  </a:cubicBezTo>
                  <a:lnTo>
                    <a:pt x="4795" y="319"/>
                  </a:lnTo>
                  <a:lnTo>
                    <a:pt x="5499" y="704"/>
                  </a:lnTo>
                  <a:cubicBezTo>
                    <a:pt x="5523" y="718"/>
                    <a:pt x="5549" y="724"/>
                    <a:pt x="5573" y="724"/>
                  </a:cubicBezTo>
                  <a:cubicBezTo>
                    <a:pt x="5627" y="724"/>
                    <a:pt x="5678" y="695"/>
                    <a:pt x="5708" y="649"/>
                  </a:cubicBezTo>
                  <a:cubicBezTo>
                    <a:pt x="5741" y="572"/>
                    <a:pt x="5719" y="484"/>
                    <a:pt x="5642" y="440"/>
                  </a:cubicBezTo>
                  <a:lnTo>
                    <a:pt x="4905" y="33"/>
                  </a:lnTo>
                  <a:cubicBezTo>
                    <a:pt x="4872" y="11"/>
                    <a:pt x="4837" y="0"/>
                    <a:pt x="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1"/>
          <p:cNvSpPr/>
          <p:nvPr/>
        </p:nvSpPr>
        <p:spPr>
          <a:xfrm>
            <a:off x="1104844" y="3321093"/>
            <a:ext cx="343239" cy="451478"/>
          </a:xfrm>
          <a:custGeom>
            <a:rect b="b" l="l" r="r" t="t"/>
            <a:pathLst>
              <a:path extrusionOk="0" h="10286" w="7820">
                <a:moveTo>
                  <a:pt x="5169" y="2115"/>
                </a:moveTo>
                <a:lnTo>
                  <a:pt x="5169" y="3402"/>
                </a:lnTo>
                <a:cubicBezTo>
                  <a:pt x="5169" y="3424"/>
                  <a:pt x="5158" y="3457"/>
                  <a:pt x="5125" y="3468"/>
                </a:cubicBezTo>
                <a:cubicBezTo>
                  <a:pt x="4723" y="3638"/>
                  <a:pt x="4316" y="3723"/>
                  <a:pt x="3908" y="3723"/>
                </a:cubicBezTo>
                <a:cubicBezTo>
                  <a:pt x="3500" y="3723"/>
                  <a:pt x="3090" y="3638"/>
                  <a:pt x="2683" y="3468"/>
                </a:cubicBezTo>
                <a:cubicBezTo>
                  <a:pt x="2661" y="3457"/>
                  <a:pt x="2639" y="3424"/>
                  <a:pt x="2639" y="3402"/>
                </a:cubicBezTo>
                <a:lnTo>
                  <a:pt x="2639" y="2115"/>
                </a:lnTo>
                <a:cubicBezTo>
                  <a:pt x="3420" y="2544"/>
                  <a:pt x="3684" y="2698"/>
                  <a:pt x="3794" y="2742"/>
                </a:cubicBezTo>
                <a:cubicBezTo>
                  <a:pt x="3827" y="2764"/>
                  <a:pt x="3871" y="2786"/>
                  <a:pt x="3915" y="2786"/>
                </a:cubicBezTo>
                <a:cubicBezTo>
                  <a:pt x="3948" y="2786"/>
                  <a:pt x="3970" y="2775"/>
                  <a:pt x="4003" y="2753"/>
                </a:cubicBezTo>
                <a:lnTo>
                  <a:pt x="4597" y="2434"/>
                </a:lnTo>
                <a:lnTo>
                  <a:pt x="4597" y="3237"/>
                </a:lnTo>
                <a:cubicBezTo>
                  <a:pt x="4597" y="3325"/>
                  <a:pt x="4663" y="3391"/>
                  <a:pt x="4740" y="3391"/>
                </a:cubicBezTo>
                <a:cubicBezTo>
                  <a:pt x="4828" y="3391"/>
                  <a:pt x="4894" y="3325"/>
                  <a:pt x="4894" y="3237"/>
                </a:cubicBezTo>
                <a:lnTo>
                  <a:pt x="4894" y="2269"/>
                </a:lnTo>
                <a:lnTo>
                  <a:pt x="5169" y="2115"/>
                </a:lnTo>
                <a:close/>
                <a:moveTo>
                  <a:pt x="6942" y="6212"/>
                </a:moveTo>
                <a:cubicBezTo>
                  <a:pt x="7114" y="6212"/>
                  <a:pt x="7307" y="6239"/>
                  <a:pt x="7522" y="6305"/>
                </a:cubicBezTo>
                <a:lnTo>
                  <a:pt x="7522" y="6371"/>
                </a:lnTo>
                <a:cubicBezTo>
                  <a:pt x="7522" y="8284"/>
                  <a:pt x="6026" y="9857"/>
                  <a:pt x="4135" y="9978"/>
                </a:cubicBezTo>
                <a:cubicBezTo>
                  <a:pt x="3937" y="9351"/>
                  <a:pt x="3706" y="8317"/>
                  <a:pt x="4080" y="7679"/>
                </a:cubicBezTo>
                <a:cubicBezTo>
                  <a:pt x="4399" y="7130"/>
                  <a:pt x="4619" y="7097"/>
                  <a:pt x="4927" y="7064"/>
                </a:cubicBezTo>
                <a:cubicBezTo>
                  <a:pt x="5202" y="7031"/>
                  <a:pt x="5554" y="6987"/>
                  <a:pt x="6004" y="6569"/>
                </a:cubicBezTo>
                <a:cubicBezTo>
                  <a:pt x="6201" y="6388"/>
                  <a:pt x="6506" y="6212"/>
                  <a:pt x="6942" y="6212"/>
                </a:cubicBezTo>
                <a:close/>
                <a:moveTo>
                  <a:pt x="3910" y="1"/>
                </a:moveTo>
                <a:cubicBezTo>
                  <a:pt x="3877" y="1"/>
                  <a:pt x="3844" y="9"/>
                  <a:pt x="3816" y="25"/>
                </a:cubicBezTo>
                <a:lnTo>
                  <a:pt x="2826" y="564"/>
                </a:lnTo>
                <a:cubicBezTo>
                  <a:pt x="2749" y="608"/>
                  <a:pt x="2727" y="696"/>
                  <a:pt x="2771" y="773"/>
                </a:cubicBezTo>
                <a:cubicBezTo>
                  <a:pt x="2794" y="819"/>
                  <a:pt x="2848" y="848"/>
                  <a:pt x="2900" y="848"/>
                </a:cubicBezTo>
                <a:cubicBezTo>
                  <a:pt x="2925" y="848"/>
                  <a:pt x="2949" y="842"/>
                  <a:pt x="2969" y="828"/>
                </a:cubicBezTo>
                <a:lnTo>
                  <a:pt x="3915" y="311"/>
                </a:lnTo>
                <a:lnTo>
                  <a:pt x="5873" y="1389"/>
                </a:lnTo>
                <a:cubicBezTo>
                  <a:pt x="5708" y="1477"/>
                  <a:pt x="4949" y="1895"/>
                  <a:pt x="4773" y="1994"/>
                </a:cubicBezTo>
                <a:lnTo>
                  <a:pt x="4014" y="1279"/>
                </a:lnTo>
                <a:cubicBezTo>
                  <a:pt x="3988" y="1253"/>
                  <a:pt x="3951" y="1239"/>
                  <a:pt x="3915" y="1239"/>
                </a:cubicBezTo>
                <a:cubicBezTo>
                  <a:pt x="3875" y="1239"/>
                  <a:pt x="3834" y="1256"/>
                  <a:pt x="3805" y="1290"/>
                </a:cubicBezTo>
                <a:cubicBezTo>
                  <a:pt x="3739" y="1345"/>
                  <a:pt x="3750" y="1444"/>
                  <a:pt x="3805" y="1499"/>
                </a:cubicBezTo>
                <a:lnTo>
                  <a:pt x="4498" y="2148"/>
                </a:lnTo>
                <a:lnTo>
                  <a:pt x="3915" y="2467"/>
                </a:lnTo>
                <a:cubicBezTo>
                  <a:pt x="3750" y="2390"/>
                  <a:pt x="3321" y="2137"/>
                  <a:pt x="1958" y="1389"/>
                </a:cubicBezTo>
                <a:lnTo>
                  <a:pt x="2430" y="1125"/>
                </a:lnTo>
                <a:cubicBezTo>
                  <a:pt x="2507" y="1081"/>
                  <a:pt x="2529" y="993"/>
                  <a:pt x="2496" y="916"/>
                </a:cubicBezTo>
                <a:cubicBezTo>
                  <a:pt x="2466" y="871"/>
                  <a:pt x="2415" y="841"/>
                  <a:pt x="2361" y="841"/>
                </a:cubicBezTo>
                <a:cubicBezTo>
                  <a:pt x="2337" y="841"/>
                  <a:pt x="2312" y="847"/>
                  <a:pt x="2287" y="861"/>
                </a:cubicBezTo>
                <a:lnTo>
                  <a:pt x="1650" y="1213"/>
                </a:lnTo>
                <a:cubicBezTo>
                  <a:pt x="1584" y="1246"/>
                  <a:pt x="1540" y="1312"/>
                  <a:pt x="1540" y="1389"/>
                </a:cubicBezTo>
                <a:cubicBezTo>
                  <a:pt x="1540" y="1466"/>
                  <a:pt x="1584" y="1532"/>
                  <a:pt x="1650" y="1565"/>
                </a:cubicBezTo>
                <a:cubicBezTo>
                  <a:pt x="1914" y="1708"/>
                  <a:pt x="2144" y="1840"/>
                  <a:pt x="2342" y="1950"/>
                </a:cubicBezTo>
                <a:lnTo>
                  <a:pt x="2342" y="2786"/>
                </a:lnTo>
                <a:cubicBezTo>
                  <a:pt x="913" y="3413"/>
                  <a:pt x="0" y="4809"/>
                  <a:pt x="0" y="6371"/>
                </a:cubicBezTo>
                <a:cubicBezTo>
                  <a:pt x="0" y="8526"/>
                  <a:pt x="1749" y="10286"/>
                  <a:pt x="3915" y="10286"/>
                </a:cubicBezTo>
                <a:cubicBezTo>
                  <a:pt x="6070" y="10286"/>
                  <a:pt x="7819" y="8526"/>
                  <a:pt x="7819" y="6371"/>
                </a:cubicBezTo>
                <a:cubicBezTo>
                  <a:pt x="7819" y="5458"/>
                  <a:pt x="7500" y="4556"/>
                  <a:pt x="6895" y="3852"/>
                </a:cubicBezTo>
                <a:lnTo>
                  <a:pt x="6895" y="3841"/>
                </a:lnTo>
                <a:cubicBezTo>
                  <a:pt x="6865" y="3811"/>
                  <a:pt x="6825" y="3794"/>
                  <a:pt x="6784" y="3794"/>
                </a:cubicBezTo>
                <a:cubicBezTo>
                  <a:pt x="6750" y="3794"/>
                  <a:pt x="6716" y="3806"/>
                  <a:pt x="6686" y="3830"/>
                </a:cubicBezTo>
                <a:cubicBezTo>
                  <a:pt x="6620" y="3885"/>
                  <a:pt x="6609" y="3973"/>
                  <a:pt x="6664" y="4039"/>
                </a:cubicBezTo>
                <a:cubicBezTo>
                  <a:pt x="7126" y="4589"/>
                  <a:pt x="7423" y="5271"/>
                  <a:pt x="7500" y="5986"/>
                </a:cubicBezTo>
                <a:cubicBezTo>
                  <a:pt x="7307" y="5931"/>
                  <a:pt x="7121" y="5906"/>
                  <a:pt x="6936" y="5906"/>
                </a:cubicBezTo>
                <a:cubicBezTo>
                  <a:pt x="6901" y="5906"/>
                  <a:pt x="6865" y="5907"/>
                  <a:pt x="6829" y="5909"/>
                </a:cubicBezTo>
                <a:cubicBezTo>
                  <a:pt x="6433" y="5931"/>
                  <a:pt x="6092" y="6085"/>
                  <a:pt x="5807" y="6349"/>
                </a:cubicBezTo>
                <a:cubicBezTo>
                  <a:pt x="5422" y="6701"/>
                  <a:pt x="5147" y="6734"/>
                  <a:pt x="4894" y="6767"/>
                </a:cubicBezTo>
                <a:cubicBezTo>
                  <a:pt x="4542" y="6811"/>
                  <a:pt x="4212" y="6844"/>
                  <a:pt x="3816" y="7526"/>
                </a:cubicBezTo>
                <a:cubicBezTo>
                  <a:pt x="3420" y="8207"/>
                  <a:pt x="3585" y="9208"/>
                  <a:pt x="3827" y="9978"/>
                </a:cubicBezTo>
                <a:cubicBezTo>
                  <a:pt x="3244" y="9967"/>
                  <a:pt x="2694" y="9813"/>
                  <a:pt x="2210" y="9560"/>
                </a:cubicBezTo>
                <a:cubicBezTo>
                  <a:pt x="2364" y="9296"/>
                  <a:pt x="2496" y="9043"/>
                  <a:pt x="2562" y="8790"/>
                </a:cubicBezTo>
                <a:cubicBezTo>
                  <a:pt x="2595" y="8702"/>
                  <a:pt x="2540" y="8625"/>
                  <a:pt x="2463" y="8603"/>
                </a:cubicBezTo>
                <a:cubicBezTo>
                  <a:pt x="2450" y="8599"/>
                  <a:pt x="2436" y="8598"/>
                  <a:pt x="2423" y="8598"/>
                </a:cubicBezTo>
                <a:cubicBezTo>
                  <a:pt x="2358" y="8598"/>
                  <a:pt x="2295" y="8639"/>
                  <a:pt x="2276" y="8702"/>
                </a:cubicBezTo>
                <a:cubicBezTo>
                  <a:pt x="2210" y="8933"/>
                  <a:pt x="2100" y="9164"/>
                  <a:pt x="1947" y="9406"/>
                </a:cubicBezTo>
                <a:cubicBezTo>
                  <a:pt x="957" y="8757"/>
                  <a:pt x="297" y="7635"/>
                  <a:pt x="297" y="6371"/>
                </a:cubicBezTo>
                <a:cubicBezTo>
                  <a:pt x="297" y="4974"/>
                  <a:pt x="1100" y="3721"/>
                  <a:pt x="2342" y="3116"/>
                </a:cubicBezTo>
                <a:lnTo>
                  <a:pt x="2342" y="3402"/>
                </a:lnTo>
                <a:cubicBezTo>
                  <a:pt x="2342" y="3545"/>
                  <a:pt x="2430" y="3688"/>
                  <a:pt x="2573" y="3742"/>
                </a:cubicBezTo>
                <a:cubicBezTo>
                  <a:pt x="2936" y="3896"/>
                  <a:pt x="3310" y="3984"/>
                  <a:pt x="3684" y="4006"/>
                </a:cubicBezTo>
                <a:cubicBezTo>
                  <a:pt x="3860" y="4853"/>
                  <a:pt x="3519" y="5304"/>
                  <a:pt x="2892" y="5920"/>
                </a:cubicBezTo>
                <a:cubicBezTo>
                  <a:pt x="2672" y="6129"/>
                  <a:pt x="2485" y="6305"/>
                  <a:pt x="2386" y="6602"/>
                </a:cubicBezTo>
                <a:cubicBezTo>
                  <a:pt x="2276" y="6910"/>
                  <a:pt x="2265" y="7306"/>
                  <a:pt x="2342" y="7888"/>
                </a:cubicBezTo>
                <a:cubicBezTo>
                  <a:pt x="2353" y="7965"/>
                  <a:pt x="2364" y="8053"/>
                  <a:pt x="2364" y="8141"/>
                </a:cubicBezTo>
                <a:cubicBezTo>
                  <a:pt x="2364" y="8229"/>
                  <a:pt x="2430" y="8295"/>
                  <a:pt x="2507" y="8295"/>
                </a:cubicBezTo>
                <a:cubicBezTo>
                  <a:pt x="2595" y="8295"/>
                  <a:pt x="2661" y="8229"/>
                  <a:pt x="2661" y="8141"/>
                </a:cubicBezTo>
                <a:cubicBezTo>
                  <a:pt x="2661" y="8042"/>
                  <a:pt x="2661" y="7943"/>
                  <a:pt x="2639" y="7844"/>
                </a:cubicBezTo>
                <a:cubicBezTo>
                  <a:pt x="2485" y="6734"/>
                  <a:pt x="2694" y="6536"/>
                  <a:pt x="3101" y="6140"/>
                </a:cubicBezTo>
                <a:cubicBezTo>
                  <a:pt x="3772" y="5480"/>
                  <a:pt x="4157" y="4941"/>
                  <a:pt x="3992" y="4017"/>
                </a:cubicBezTo>
                <a:cubicBezTo>
                  <a:pt x="4410" y="4006"/>
                  <a:pt x="4828" y="3918"/>
                  <a:pt x="5246" y="3742"/>
                </a:cubicBezTo>
                <a:cubicBezTo>
                  <a:pt x="5389" y="3688"/>
                  <a:pt x="5477" y="3556"/>
                  <a:pt x="5477" y="3402"/>
                </a:cubicBezTo>
                <a:lnTo>
                  <a:pt x="5477" y="3116"/>
                </a:lnTo>
                <a:cubicBezTo>
                  <a:pt x="5752" y="3259"/>
                  <a:pt x="6015" y="3424"/>
                  <a:pt x="6257" y="3633"/>
                </a:cubicBezTo>
                <a:cubicBezTo>
                  <a:pt x="6286" y="3656"/>
                  <a:pt x="6319" y="3668"/>
                  <a:pt x="6351" y="3668"/>
                </a:cubicBezTo>
                <a:cubicBezTo>
                  <a:pt x="6393" y="3668"/>
                  <a:pt x="6435" y="3648"/>
                  <a:pt x="6466" y="3611"/>
                </a:cubicBezTo>
                <a:cubicBezTo>
                  <a:pt x="6521" y="3556"/>
                  <a:pt x="6521" y="3457"/>
                  <a:pt x="6455" y="3402"/>
                </a:cubicBezTo>
                <a:cubicBezTo>
                  <a:pt x="6158" y="3149"/>
                  <a:pt x="5829" y="2940"/>
                  <a:pt x="5477" y="2786"/>
                </a:cubicBezTo>
                <a:lnTo>
                  <a:pt x="5477" y="1950"/>
                </a:lnTo>
                <a:lnTo>
                  <a:pt x="6169" y="1565"/>
                </a:lnTo>
                <a:cubicBezTo>
                  <a:pt x="6235" y="1532"/>
                  <a:pt x="6279" y="1466"/>
                  <a:pt x="6279" y="1389"/>
                </a:cubicBezTo>
                <a:cubicBezTo>
                  <a:pt x="6279" y="1323"/>
                  <a:pt x="6235" y="1246"/>
                  <a:pt x="6169" y="1213"/>
                </a:cubicBezTo>
                <a:lnTo>
                  <a:pt x="4003" y="25"/>
                </a:lnTo>
                <a:cubicBezTo>
                  <a:pt x="3976" y="9"/>
                  <a:pt x="3943" y="1"/>
                  <a:pt x="39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1050530" y="2672371"/>
            <a:ext cx="451829" cy="433526"/>
            <a:chOff x="3313059" y="4143492"/>
            <a:chExt cx="451829" cy="433526"/>
          </a:xfrm>
        </p:grpSpPr>
        <p:sp>
          <p:nvSpPr>
            <p:cNvPr id="454" name="Google Shape;454;p41"/>
            <p:cNvSpPr/>
            <p:nvPr/>
          </p:nvSpPr>
          <p:spPr>
            <a:xfrm>
              <a:off x="3530721" y="4289302"/>
              <a:ext cx="50740" cy="58421"/>
            </a:xfrm>
            <a:custGeom>
              <a:rect b="b" l="l" r="r" t="t"/>
              <a:pathLst>
                <a:path extrusionOk="0" h="1331" w="1156">
                  <a:moveTo>
                    <a:pt x="584" y="297"/>
                  </a:moveTo>
                  <a:lnTo>
                    <a:pt x="837" y="660"/>
                  </a:lnTo>
                  <a:cubicBezTo>
                    <a:pt x="837" y="660"/>
                    <a:pt x="837" y="671"/>
                    <a:pt x="837" y="671"/>
                  </a:cubicBezTo>
                  <a:lnTo>
                    <a:pt x="584" y="1034"/>
                  </a:lnTo>
                  <a:lnTo>
                    <a:pt x="573" y="1034"/>
                  </a:lnTo>
                  <a:lnTo>
                    <a:pt x="320" y="671"/>
                  </a:lnTo>
                  <a:cubicBezTo>
                    <a:pt x="320" y="671"/>
                    <a:pt x="320" y="660"/>
                    <a:pt x="320" y="660"/>
                  </a:cubicBezTo>
                  <a:lnTo>
                    <a:pt x="573" y="297"/>
                  </a:lnTo>
                  <a:close/>
                  <a:moveTo>
                    <a:pt x="573" y="0"/>
                  </a:moveTo>
                  <a:cubicBezTo>
                    <a:pt x="474" y="0"/>
                    <a:pt x="386" y="44"/>
                    <a:pt x="320" y="132"/>
                  </a:cubicBezTo>
                  <a:lnTo>
                    <a:pt x="78" y="484"/>
                  </a:lnTo>
                  <a:cubicBezTo>
                    <a:pt x="1" y="594"/>
                    <a:pt x="1" y="737"/>
                    <a:pt x="78" y="847"/>
                  </a:cubicBezTo>
                  <a:lnTo>
                    <a:pt x="320" y="1199"/>
                  </a:lnTo>
                  <a:cubicBezTo>
                    <a:pt x="386" y="1287"/>
                    <a:pt x="474" y="1331"/>
                    <a:pt x="573" y="1331"/>
                  </a:cubicBezTo>
                  <a:cubicBezTo>
                    <a:pt x="683" y="1331"/>
                    <a:pt x="771" y="1287"/>
                    <a:pt x="837" y="1199"/>
                  </a:cubicBezTo>
                  <a:lnTo>
                    <a:pt x="1079" y="847"/>
                  </a:lnTo>
                  <a:cubicBezTo>
                    <a:pt x="1156" y="737"/>
                    <a:pt x="1156" y="594"/>
                    <a:pt x="1079" y="484"/>
                  </a:cubicBezTo>
                  <a:lnTo>
                    <a:pt x="837" y="132"/>
                  </a:lnTo>
                  <a:cubicBezTo>
                    <a:pt x="771" y="44"/>
                    <a:pt x="683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3409095" y="4498273"/>
              <a:ext cx="321995" cy="13563"/>
            </a:xfrm>
            <a:custGeom>
              <a:rect b="b" l="l" r="r" t="t"/>
              <a:pathLst>
                <a:path extrusionOk="0" h="309" w="7336">
                  <a:moveTo>
                    <a:pt x="144" y="1"/>
                  </a:moveTo>
                  <a:cubicBezTo>
                    <a:pt x="67" y="1"/>
                    <a:pt x="1" y="67"/>
                    <a:pt x="1" y="155"/>
                  </a:cubicBezTo>
                  <a:cubicBezTo>
                    <a:pt x="1" y="243"/>
                    <a:pt x="67" y="309"/>
                    <a:pt x="144" y="309"/>
                  </a:cubicBezTo>
                  <a:lnTo>
                    <a:pt x="7182" y="309"/>
                  </a:lnTo>
                  <a:cubicBezTo>
                    <a:pt x="7270" y="309"/>
                    <a:pt x="7336" y="243"/>
                    <a:pt x="7336" y="155"/>
                  </a:cubicBezTo>
                  <a:cubicBezTo>
                    <a:pt x="7336" y="67"/>
                    <a:pt x="7270" y="1"/>
                    <a:pt x="7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3313059" y="4143492"/>
              <a:ext cx="451829" cy="433526"/>
            </a:xfrm>
            <a:custGeom>
              <a:rect b="b" l="l" r="r" t="t"/>
              <a:pathLst>
                <a:path extrusionOk="0" h="9877" w="10294">
                  <a:moveTo>
                    <a:pt x="5532" y="617"/>
                  </a:moveTo>
                  <a:cubicBezTo>
                    <a:pt x="5543" y="617"/>
                    <a:pt x="5565" y="617"/>
                    <a:pt x="5587" y="639"/>
                  </a:cubicBezTo>
                  <a:lnTo>
                    <a:pt x="5906" y="1101"/>
                  </a:lnTo>
                  <a:cubicBezTo>
                    <a:pt x="5917" y="1123"/>
                    <a:pt x="5917" y="1156"/>
                    <a:pt x="5906" y="1167"/>
                  </a:cubicBezTo>
                  <a:lnTo>
                    <a:pt x="5587" y="1640"/>
                  </a:lnTo>
                  <a:cubicBezTo>
                    <a:pt x="5565" y="1662"/>
                    <a:pt x="5543" y="1662"/>
                    <a:pt x="5532" y="1662"/>
                  </a:cubicBezTo>
                  <a:cubicBezTo>
                    <a:pt x="5521" y="1662"/>
                    <a:pt x="5499" y="1662"/>
                    <a:pt x="5488" y="1640"/>
                  </a:cubicBezTo>
                  <a:lnTo>
                    <a:pt x="5169" y="1167"/>
                  </a:lnTo>
                  <a:cubicBezTo>
                    <a:pt x="5147" y="1156"/>
                    <a:pt x="5147" y="1123"/>
                    <a:pt x="5169" y="1101"/>
                  </a:cubicBezTo>
                  <a:lnTo>
                    <a:pt x="5488" y="639"/>
                  </a:lnTo>
                  <a:cubicBezTo>
                    <a:pt x="5510" y="617"/>
                    <a:pt x="5521" y="617"/>
                    <a:pt x="5532" y="617"/>
                  </a:cubicBezTo>
                  <a:close/>
                  <a:moveTo>
                    <a:pt x="3706" y="2552"/>
                  </a:moveTo>
                  <a:cubicBezTo>
                    <a:pt x="3530" y="2959"/>
                    <a:pt x="3497" y="3410"/>
                    <a:pt x="3607" y="3839"/>
                  </a:cubicBezTo>
                  <a:cubicBezTo>
                    <a:pt x="3772" y="4466"/>
                    <a:pt x="3981" y="5093"/>
                    <a:pt x="4234" y="5719"/>
                  </a:cubicBezTo>
                  <a:lnTo>
                    <a:pt x="2991" y="5719"/>
                  </a:lnTo>
                  <a:cubicBezTo>
                    <a:pt x="2771" y="5445"/>
                    <a:pt x="2574" y="5159"/>
                    <a:pt x="2420" y="4862"/>
                  </a:cubicBezTo>
                  <a:cubicBezTo>
                    <a:pt x="2156" y="4378"/>
                    <a:pt x="2167" y="3795"/>
                    <a:pt x="2453" y="3322"/>
                  </a:cubicBezTo>
                  <a:cubicBezTo>
                    <a:pt x="2727" y="2860"/>
                    <a:pt x="3189" y="2585"/>
                    <a:pt x="3706" y="2552"/>
                  </a:cubicBezTo>
                  <a:close/>
                  <a:moveTo>
                    <a:pt x="5906" y="1706"/>
                  </a:moveTo>
                  <a:cubicBezTo>
                    <a:pt x="6335" y="1794"/>
                    <a:pt x="6708" y="2057"/>
                    <a:pt x="6950" y="2431"/>
                  </a:cubicBezTo>
                  <a:cubicBezTo>
                    <a:pt x="7214" y="2827"/>
                    <a:pt x="7291" y="3300"/>
                    <a:pt x="7170" y="3762"/>
                  </a:cubicBezTo>
                  <a:cubicBezTo>
                    <a:pt x="6994" y="4411"/>
                    <a:pt x="6785" y="5071"/>
                    <a:pt x="6521" y="5719"/>
                  </a:cubicBezTo>
                  <a:lnTo>
                    <a:pt x="6126" y="5719"/>
                  </a:lnTo>
                  <a:lnTo>
                    <a:pt x="6192" y="5489"/>
                  </a:lnTo>
                  <a:cubicBezTo>
                    <a:pt x="6214" y="5412"/>
                    <a:pt x="6170" y="5324"/>
                    <a:pt x="6093" y="5302"/>
                  </a:cubicBezTo>
                  <a:cubicBezTo>
                    <a:pt x="6077" y="5298"/>
                    <a:pt x="6062" y="5296"/>
                    <a:pt x="6048" y="5296"/>
                  </a:cubicBezTo>
                  <a:cubicBezTo>
                    <a:pt x="5979" y="5296"/>
                    <a:pt x="5924" y="5337"/>
                    <a:pt x="5906" y="5401"/>
                  </a:cubicBezTo>
                  <a:lnTo>
                    <a:pt x="5807" y="5719"/>
                  </a:lnTo>
                  <a:lnTo>
                    <a:pt x="5257" y="5719"/>
                  </a:lnTo>
                  <a:lnTo>
                    <a:pt x="5169" y="5401"/>
                  </a:lnTo>
                  <a:cubicBezTo>
                    <a:pt x="5151" y="5337"/>
                    <a:pt x="5088" y="5296"/>
                    <a:pt x="5023" y="5296"/>
                  </a:cubicBezTo>
                  <a:cubicBezTo>
                    <a:pt x="5009" y="5296"/>
                    <a:pt x="4995" y="5298"/>
                    <a:pt x="4982" y="5302"/>
                  </a:cubicBezTo>
                  <a:cubicBezTo>
                    <a:pt x="4905" y="5324"/>
                    <a:pt x="4861" y="5412"/>
                    <a:pt x="4883" y="5489"/>
                  </a:cubicBezTo>
                  <a:lnTo>
                    <a:pt x="4949" y="5719"/>
                  </a:lnTo>
                  <a:lnTo>
                    <a:pt x="4553" y="5719"/>
                  </a:lnTo>
                  <a:cubicBezTo>
                    <a:pt x="4289" y="5071"/>
                    <a:pt x="4069" y="4411"/>
                    <a:pt x="3904" y="3762"/>
                  </a:cubicBezTo>
                  <a:cubicBezTo>
                    <a:pt x="3651" y="2816"/>
                    <a:pt x="4267" y="1903"/>
                    <a:pt x="5158" y="1706"/>
                  </a:cubicBezTo>
                  <a:lnTo>
                    <a:pt x="5169" y="1706"/>
                  </a:lnTo>
                  <a:lnTo>
                    <a:pt x="5246" y="1816"/>
                  </a:lnTo>
                  <a:cubicBezTo>
                    <a:pt x="5312" y="1903"/>
                    <a:pt x="5422" y="1969"/>
                    <a:pt x="5532" y="1969"/>
                  </a:cubicBezTo>
                  <a:cubicBezTo>
                    <a:pt x="5653" y="1969"/>
                    <a:pt x="5763" y="1903"/>
                    <a:pt x="5829" y="1816"/>
                  </a:cubicBezTo>
                  <a:lnTo>
                    <a:pt x="5906" y="1706"/>
                  </a:lnTo>
                  <a:close/>
                  <a:moveTo>
                    <a:pt x="8534" y="6016"/>
                  </a:moveTo>
                  <a:cubicBezTo>
                    <a:pt x="8787" y="6016"/>
                    <a:pt x="8985" y="6225"/>
                    <a:pt x="8985" y="6478"/>
                  </a:cubicBezTo>
                  <a:lnTo>
                    <a:pt x="8985" y="6588"/>
                  </a:lnTo>
                  <a:lnTo>
                    <a:pt x="2090" y="6588"/>
                  </a:lnTo>
                  <a:lnTo>
                    <a:pt x="2090" y="6478"/>
                  </a:lnTo>
                  <a:cubicBezTo>
                    <a:pt x="2090" y="6225"/>
                    <a:pt x="2288" y="6016"/>
                    <a:pt x="2541" y="6016"/>
                  </a:cubicBezTo>
                  <a:close/>
                  <a:moveTo>
                    <a:pt x="5532" y="1"/>
                  </a:moveTo>
                  <a:cubicBezTo>
                    <a:pt x="5444" y="1"/>
                    <a:pt x="5378" y="67"/>
                    <a:pt x="5378" y="155"/>
                  </a:cubicBezTo>
                  <a:lnTo>
                    <a:pt x="5378" y="342"/>
                  </a:lnTo>
                  <a:cubicBezTo>
                    <a:pt x="5323" y="364"/>
                    <a:pt x="5279" y="408"/>
                    <a:pt x="5235" y="463"/>
                  </a:cubicBezTo>
                  <a:lnTo>
                    <a:pt x="4916" y="925"/>
                  </a:lnTo>
                  <a:cubicBezTo>
                    <a:pt x="4828" y="1046"/>
                    <a:pt x="4828" y="1211"/>
                    <a:pt x="4916" y="1343"/>
                  </a:cubicBezTo>
                  <a:lnTo>
                    <a:pt x="4982" y="1431"/>
                  </a:lnTo>
                  <a:cubicBezTo>
                    <a:pt x="4531" y="1563"/>
                    <a:pt x="4135" y="1849"/>
                    <a:pt x="3871" y="2244"/>
                  </a:cubicBezTo>
                  <a:cubicBezTo>
                    <a:pt x="3827" y="2255"/>
                    <a:pt x="3453" y="2211"/>
                    <a:pt x="3024" y="2420"/>
                  </a:cubicBezTo>
                  <a:lnTo>
                    <a:pt x="2947" y="2233"/>
                  </a:lnTo>
                  <a:lnTo>
                    <a:pt x="3013" y="2189"/>
                  </a:lnTo>
                  <a:cubicBezTo>
                    <a:pt x="3090" y="2156"/>
                    <a:pt x="3112" y="2057"/>
                    <a:pt x="3079" y="1991"/>
                  </a:cubicBezTo>
                  <a:cubicBezTo>
                    <a:pt x="3049" y="1938"/>
                    <a:pt x="2996" y="1911"/>
                    <a:pt x="2941" y="1911"/>
                  </a:cubicBezTo>
                  <a:cubicBezTo>
                    <a:pt x="2918" y="1911"/>
                    <a:pt x="2894" y="1916"/>
                    <a:pt x="2870" y="1925"/>
                  </a:cubicBezTo>
                  <a:lnTo>
                    <a:pt x="2837" y="1947"/>
                  </a:lnTo>
                  <a:cubicBezTo>
                    <a:pt x="2803" y="1895"/>
                    <a:pt x="2747" y="1864"/>
                    <a:pt x="2687" y="1864"/>
                  </a:cubicBezTo>
                  <a:cubicBezTo>
                    <a:pt x="2672" y="1864"/>
                    <a:pt x="2656" y="1866"/>
                    <a:pt x="2639" y="1870"/>
                  </a:cubicBezTo>
                  <a:cubicBezTo>
                    <a:pt x="2563" y="1903"/>
                    <a:pt x="2530" y="1991"/>
                    <a:pt x="2552" y="2068"/>
                  </a:cubicBezTo>
                  <a:lnTo>
                    <a:pt x="2563" y="2090"/>
                  </a:lnTo>
                  <a:lnTo>
                    <a:pt x="2508" y="2123"/>
                  </a:lnTo>
                  <a:cubicBezTo>
                    <a:pt x="2431" y="2167"/>
                    <a:pt x="2409" y="2255"/>
                    <a:pt x="2442" y="2332"/>
                  </a:cubicBezTo>
                  <a:cubicBezTo>
                    <a:pt x="2475" y="2387"/>
                    <a:pt x="2530" y="2409"/>
                    <a:pt x="2574" y="2409"/>
                  </a:cubicBezTo>
                  <a:cubicBezTo>
                    <a:pt x="2606" y="2409"/>
                    <a:pt x="2628" y="2409"/>
                    <a:pt x="2650" y="2387"/>
                  </a:cubicBezTo>
                  <a:lnTo>
                    <a:pt x="2672" y="2376"/>
                  </a:lnTo>
                  <a:lnTo>
                    <a:pt x="2749" y="2563"/>
                  </a:lnTo>
                  <a:cubicBezTo>
                    <a:pt x="2530" y="2706"/>
                    <a:pt x="2332" y="2915"/>
                    <a:pt x="2189" y="3157"/>
                  </a:cubicBezTo>
                  <a:cubicBezTo>
                    <a:pt x="1848" y="3729"/>
                    <a:pt x="1837" y="4411"/>
                    <a:pt x="2145" y="5005"/>
                  </a:cubicBezTo>
                  <a:cubicBezTo>
                    <a:pt x="2277" y="5236"/>
                    <a:pt x="2431" y="5478"/>
                    <a:pt x="2606" y="5708"/>
                  </a:cubicBezTo>
                  <a:lnTo>
                    <a:pt x="2541" y="5708"/>
                  </a:lnTo>
                  <a:cubicBezTo>
                    <a:pt x="2112" y="5708"/>
                    <a:pt x="1782" y="6049"/>
                    <a:pt x="1782" y="6467"/>
                  </a:cubicBezTo>
                  <a:lnTo>
                    <a:pt x="1782" y="6577"/>
                  </a:lnTo>
                  <a:lnTo>
                    <a:pt x="1650" y="6577"/>
                  </a:lnTo>
                  <a:cubicBezTo>
                    <a:pt x="737" y="6577"/>
                    <a:pt x="0" y="7325"/>
                    <a:pt x="0" y="8227"/>
                  </a:cubicBezTo>
                  <a:cubicBezTo>
                    <a:pt x="0" y="9140"/>
                    <a:pt x="737" y="9876"/>
                    <a:pt x="1650" y="9876"/>
                  </a:cubicBezTo>
                  <a:lnTo>
                    <a:pt x="7819" y="9876"/>
                  </a:lnTo>
                  <a:cubicBezTo>
                    <a:pt x="7907" y="9876"/>
                    <a:pt x="7973" y="9810"/>
                    <a:pt x="7973" y="9733"/>
                  </a:cubicBezTo>
                  <a:cubicBezTo>
                    <a:pt x="7973" y="9645"/>
                    <a:pt x="7907" y="9579"/>
                    <a:pt x="7819" y="9579"/>
                  </a:cubicBezTo>
                  <a:lnTo>
                    <a:pt x="1650" y="9579"/>
                  </a:lnTo>
                  <a:cubicBezTo>
                    <a:pt x="902" y="9579"/>
                    <a:pt x="297" y="8975"/>
                    <a:pt x="297" y="8227"/>
                  </a:cubicBezTo>
                  <a:cubicBezTo>
                    <a:pt x="297" y="7490"/>
                    <a:pt x="902" y="6885"/>
                    <a:pt x="1650" y="6885"/>
                  </a:cubicBezTo>
                  <a:lnTo>
                    <a:pt x="9986" y="6885"/>
                  </a:lnTo>
                  <a:lnTo>
                    <a:pt x="9986" y="7446"/>
                  </a:lnTo>
                  <a:lnTo>
                    <a:pt x="2716" y="7446"/>
                  </a:lnTo>
                  <a:cubicBezTo>
                    <a:pt x="2628" y="7446"/>
                    <a:pt x="2563" y="7523"/>
                    <a:pt x="2563" y="7600"/>
                  </a:cubicBezTo>
                  <a:cubicBezTo>
                    <a:pt x="2563" y="7688"/>
                    <a:pt x="2628" y="7754"/>
                    <a:pt x="2716" y="7754"/>
                  </a:cubicBezTo>
                  <a:lnTo>
                    <a:pt x="9986" y="7754"/>
                  </a:lnTo>
                  <a:lnTo>
                    <a:pt x="9986" y="8700"/>
                  </a:lnTo>
                  <a:lnTo>
                    <a:pt x="1650" y="8700"/>
                  </a:lnTo>
                  <a:cubicBezTo>
                    <a:pt x="1386" y="8700"/>
                    <a:pt x="1177" y="8491"/>
                    <a:pt x="1177" y="8227"/>
                  </a:cubicBezTo>
                  <a:cubicBezTo>
                    <a:pt x="1177" y="7963"/>
                    <a:pt x="1386" y="7754"/>
                    <a:pt x="1650" y="7754"/>
                  </a:cubicBezTo>
                  <a:lnTo>
                    <a:pt x="2112" y="7754"/>
                  </a:lnTo>
                  <a:cubicBezTo>
                    <a:pt x="2200" y="7754"/>
                    <a:pt x="2266" y="7688"/>
                    <a:pt x="2266" y="7600"/>
                  </a:cubicBezTo>
                  <a:cubicBezTo>
                    <a:pt x="2266" y="7523"/>
                    <a:pt x="2200" y="7446"/>
                    <a:pt x="2112" y="7446"/>
                  </a:cubicBezTo>
                  <a:lnTo>
                    <a:pt x="1650" y="7446"/>
                  </a:lnTo>
                  <a:cubicBezTo>
                    <a:pt x="1221" y="7446"/>
                    <a:pt x="869" y="7798"/>
                    <a:pt x="869" y="8227"/>
                  </a:cubicBezTo>
                  <a:cubicBezTo>
                    <a:pt x="869" y="8656"/>
                    <a:pt x="1221" y="9008"/>
                    <a:pt x="1650" y="9008"/>
                  </a:cubicBezTo>
                  <a:lnTo>
                    <a:pt x="9986" y="9008"/>
                  </a:lnTo>
                  <a:lnTo>
                    <a:pt x="9986" y="9568"/>
                  </a:lnTo>
                  <a:cubicBezTo>
                    <a:pt x="9986" y="9568"/>
                    <a:pt x="9986" y="9579"/>
                    <a:pt x="9986" y="9579"/>
                  </a:cubicBezTo>
                  <a:lnTo>
                    <a:pt x="8424" y="9579"/>
                  </a:lnTo>
                  <a:cubicBezTo>
                    <a:pt x="8336" y="9579"/>
                    <a:pt x="8270" y="9645"/>
                    <a:pt x="8270" y="9722"/>
                  </a:cubicBezTo>
                  <a:cubicBezTo>
                    <a:pt x="8270" y="9810"/>
                    <a:pt x="8336" y="9876"/>
                    <a:pt x="8424" y="9876"/>
                  </a:cubicBezTo>
                  <a:lnTo>
                    <a:pt x="9986" y="9876"/>
                  </a:lnTo>
                  <a:cubicBezTo>
                    <a:pt x="10151" y="9876"/>
                    <a:pt x="10294" y="9744"/>
                    <a:pt x="10294" y="9568"/>
                  </a:cubicBezTo>
                  <a:lnTo>
                    <a:pt x="10294" y="6885"/>
                  </a:lnTo>
                  <a:cubicBezTo>
                    <a:pt x="10294" y="6709"/>
                    <a:pt x="10151" y="6577"/>
                    <a:pt x="9986" y="6577"/>
                  </a:cubicBezTo>
                  <a:lnTo>
                    <a:pt x="9986" y="6588"/>
                  </a:lnTo>
                  <a:lnTo>
                    <a:pt x="9293" y="6588"/>
                  </a:lnTo>
                  <a:lnTo>
                    <a:pt x="9293" y="6478"/>
                  </a:lnTo>
                  <a:cubicBezTo>
                    <a:pt x="9293" y="6060"/>
                    <a:pt x="8952" y="5719"/>
                    <a:pt x="8534" y="5719"/>
                  </a:cubicBezTo>
                  <a:lnTo>
                    <a:pt x="8468" y="5719"/>
                  </a:lnTo>
                  <a:cubicBezTo>
                    <a:pt x="8633" y="5489"/>
                    <a:pt x="8787" y="5247"/>
                    <a:pt x="8919" y="5005"/>
                  </a:cubicBezTo>
                  <a:cubicBezTo>
                    <a:pt x="9139" y="4587"/>
                    <a:pt x="9205" y="4103"/>
                    <a:pt x="9084" y="3652"/>
                  </a:cubicBezTo>
                  <a:cubicBezTo>
                    <a:pt x="9066" y="3579"/>
                    <a:pt x="9002" y="3536"/>
                    <a:pt x="8937" y="3536"/>
                  </a:cubicBezTo>
                  <a:cubicBezTo>
                    <a:pt x="8924" y="3536"/>
                    <a:pt x="8910" y="3538"/>
                    <a:pt x="8897" y="3542"/>
                  </a:cubicBezTo>
                  <a:cubicBezTo>
                    <a:pt x="8820" y="3564"/>
                    <a:pt x="8765" y="3641"/>
                    <a:pt x="8787" y="3729"/>
                  </a:cubicBezTo>
                  <a:cubicBezTo>
                    <a:pt x="8886" y="4103"/>
                    <a:pt x="8842" y="4510"/>
                    <a:pt x="8655" y="4862"/>
                  </a:cubicBezTo>
                  <a:cubicBezTo>
                    <a:pt x="8501" y="5159"/>
                    <a:pt x="8303" y="5445"/>
                    <a:pt x="8083" y="5719"/>
                  </a:cubicBezTo>
                  <a:lnTo>
                    <a:pt x="6840" y="5719"/>
                  </a:lnTo>
                  <a:cubicBezTo>
                    <a:pt x="7093" y="5093"/>
                    <a:pt x="7302" y="4466"/>
                    <a:pt x="7456" y="3839"/>
                  </a:cubicBezTo>
                  <a:cubicBezTo>
                    <a:pt x="7577" y="3399"/>
                    <a:pt x="7533" y="2959"/>
                    <a:pt x="7357" y="2552"/>
                  </a:cubicBezTo>
                  <a:lnTo>
                    <a:pt x="7357" y="2552"/>
                  </a:lnTo>
                  <a:cubicBezTo>
                    <a:pt x="7852" y="2585"/>
                    <a:pt x="8281" y="2827"/>
                    <a:pt x="8556" y="3223"/>
                  </a:cubicBezTo>
                  <a:cubicBezTo>
                    <a:pt x="8584" y="3266"/>
                    <a:pt x="8636" y="3290"/>
                    <a:pt x="8686" y="3290"/>
                  </a:cubicBezTo>
                  <a:cubicBezTo>
                    <a:pt x="8714" y="3290"/>
                    <a:pt x="8742" y="3283"/>
                    <a:pt x="8765" y="3267"/>
                  </a:cubicBezTo>
                  <a:cubicBezTo>
                    <a:pt x="8831" y="3212"/>
                    <a:pt x="8853" y="3124"/>
                    <a:pt x="8809" y="3047"/>
                  </a:cubicBezTo>
                  <a:cubicBezTo>
                    <a:pt x="8666" y="2860"/>
                    <a:pt x="8501" y="2695"/>
                    <a:pt x="8314" y="2563"/>
                  </a:cubicBezTo>
                  <a:lnTo>
                    <a:pt x="8391" y="2376"/>
                  </a:lnTo>
                  <a:lnTo>
                    <a:pt x="8413" y="2398"/>
                  </a:lnTo>
                  <a:cubicBezTo>
                    <a:pt x="8435" y="2409"/>
                    <a:pt x="8468" y="2420"/>
                    <a:pt x="8490" y="2420"/>
                  </a:cubicBezTo>
                  <a:cubicBezTo>
                    <a:pt x="8545" y="2420"/>
                    <a:pt x="8589" y="2387"/>
                    <a:pt x="8622" y="2332"/>
                  </a:cubicBezTo>
                  <a:cubicBezTo>
                    <a:pt x="8655" y="2266"/>
                    <a:pt x="8633" y="2167"/>
                    <a:pt x="8556" y="2134"/>
                  </a:cubicBezTo>
                  <a:lnTo>
                    <a:pt x="8501" y="2101"/>
                  </a:lnTo>
                  <a:lnTo>
                    <a:pt x="8512" y="2079"/>
                  </a:lnTo>
                  <a:cubicBezTo>
                    <a:pt x="8545" y="2002"/>
                    <a:pt x="8501" y="1914"/>
                    <a:pt x="8424" y="1881"/>
                  </a:cubicBezTo>
                  <a:cubicBezTo>
                    <a:pt x="8406" y="1873"/>
                    <a:pt x="8387" y="1869"/>
                    <a:pt x="8368" y="1869"/>
                  </a:cubicBezTo>
                  <a:cubicBezTo>
                    <a:pt x="8315" y="1869"/>
                    <a:pt x="8261" y="1899"/>
                    <a:pt x="8237" y="1947"/>
                  </a:cubicBezTo>
                  <a:lnTo>
                    <a:pt x="8193" y="1936"/>
                  </a:lnTo>
                  <a:cubicBezTo>
                    <a:pt x="8170" y="1921"/>
                    <a:pt x="8144" y="1914"/>
                    <a:pt x="8117" y="1914"/>
                  </a:cubicBezTo>
                  <a:cubicBezTo>
                    <a:pt x="8067" y="1914"/>
                    <a:pt x="8017" y="1941"/>
                    <a:pt x="7995" y="1991"/>
                  </a:cubicBezTo>
                  <a:cubicBezTo>
                    <a:pt x="7951" y="2068"/>
                    <a:pt x="7984" y="2156"/>
                    <a:pt x="8050" y="2200"/>
                  </a:cubicBezTo>
                  <a:lnTo>
                    <a:pt x="8116" y="2233"/>
                  </a:lnTo>
                  <a:lnTo>
                    <a:pt x="8050" y="2420"/>
                  </a:lnTo>
                  <a:cubicBezTo>
                    <a:pt x="7621" y="2222"/>
                    <a:pt x="7225" y="2255"/>
                    <a:pt x="7192" y="2244"/>
                  </a:cubicBezTo>
                  <a:cubicBezTo>
                    <a:pt x="6928" y="1849"/>
                    <a:pt x="6543" y="1563"/>
                    <a:pt x="6093" y="1431"/>
                  </a:cubicBezTo>
                  <a:lnTo>
                    <a:pt x="6159" y="1343"/>
                  </a:lnTo>
                  <a:cubicBezTo>
                    <a:pt x="6236" y="1222"/>
                    <a:pt x="6236" y="1057"/>
                    <a:pt x="6159" y="925"/>
                  </a:cubicBezTo>
                  <a:lnTo>
                    <a:pt x="5829" y="463"/>
                  </a:lnTo>
                  <a:cubicBezTo>
                    <a:pt x="5796" y="408"/>
                    <a:pt x="5741" y="364"/>
                    <a:pt x="5686" y="342"/>
                  </a:cubicBezTo>
                  <a:lnTo>
                    <a:pt x="5686" y="155"/>
                  </a:lnTo>
                  <a:cubicBezTo>
                    <a:pt x="5686" y="67"/>
                    <a:pt x="5620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1050764" y="4021674"/>
            <a:ext cx="451347" cy="366415"/>
            <a:chOff x="2731881" y="2160610"/>
            <a:chExt cx="451347" cy="366415"/>
          </a:xfrm>
        </p:grpSpPr>
        <p:sp>
          <p:nvSpPr>
            <p:cNvPr id="458" name="Google Shape;458;p41"/>
            <p:cNvSpPr/>
            <p:nvPr/>
          </p:nvSpPr>
          <p:spPr>
            <a:xfrm>
              <a:off x="2731881" y="2160610"/>
              <a:ext cx="451347" cy="366415"/>
            </a:xfrm>
            <a:custGeom>
              <a:rect b="b" l="l" r="r" t="t"/>
              <a:pathLst>
                <a:path extrusionOk="0" h="8348" w="10283">
                  <a:moveTo>
                    <a:pt x="9150" y="309"/>
                  </a:moveTo>
                  <a:lnTo>
                    <a:pt x="9150" y="5400"/>
                  </a:lnTo>
                  <a:lnTo>
                    <a:pt x="7765" y="5400"/>
                  </a:lnTo>
                  <a:lnTo>
                    <a:pt x="7941" y="5312"/>
                  </a:lnTo>
                  <a:cubicBezTo>
                    <a:pt x="8007" y="5269"/>
                    <a:pt x="8051" y="5203"/>
                    <a:pt x="8051" y="5126"/>
                  </a:cubicBezTo>
                  <a:cubicBezTo>
                    <a:pt x="8051" y="5049"/>
                    <a:pt x="8007" y="4972"/>
                    <a:pt x="7941" y="4939"/>
                  </a:cubicBezTo>
                  <a:lnTo>
                    <a:pt x="7237" y="4554"/>
                  </a:lnTo>
                  <a:lnTo>
                    <a:pt x="8380" y="4554"/>
                  </a:lnTo>
                  <a:cubicBezTo>
                    <a:pt x="8468" y="4554"/>
                    <a:pt x="8534" y="4488"/>
                    <a:pt x="8534" y="4400"/>
                  </a:cubicBezTo>
                  <a:cubicBezTo>
                    <a:pt x="8534" y="4312"/>
                    <a:pt x="8468" y="4246"/>
                    <a:pt x="8380" y="4246"/>
                  </a:cubicBezTo>
                  <a:lnTo>
                    <a:pt x="6687" y="4246"/>
                  </a:lnTo>
                  <a:lnTo>
                    <a:pt x="5290" y="3487"/>
                  </a:lnTo>
                  <a:lnTo>
                    <a:pt x="5290" y="1244"/>
                  </a:lnTo>
                  <a:cubicBezTo>
                    <a:pt x="5290" y="727"/>
                    <a:pt x="5719" y="309"/>
                    <a:pt x="6236" y="309"/>
                  </a:cubicBezTo>
                  <a:close/>
                  <a:moveTo>
                    <a:pt x="836" y="1068"/>
                  </a:moveTo>
                  <a:lnTo>
                    <a:pt x="836" y="5422"/>
                  </a:lnTo>
                  <a:cubicBezTo>
                    <a:pt x="836" y="5576"/>
                    <a:pt x="957" y="5708"/>
                    <a:pt x="1122" y="5708"/>
                  </a:cubicBezTo>
                  <a:lnTo>
                    <a:pt x="3069" y="5708"/>
                  </a:lnTo>
                  <a:lnTo>
                    <a:pt x="3234" y="5796"/>
                  </a:lnTo>
                  <a:lnTo>
                    <a:pt x="3234" y="6280"/>
                  </a:lnTo>
                  <a:lnTo>
                    <a:pt x="946" y="6280"/>
                  </a:lnTo>
                  <a:cubicBezTo>
                    <a:pt x="583" y="6280"/>
                    <a:pt x="298" y="5983"/>
                    <a:pt x="298" y="5631"/>
                  </a:cubicBezTo>
                  <a:lnTo>
                    <a:pt x="298" y="1145"/>
                  </a:lnTo>
                  <a:cubicBezTo>
                    <a:pt x="298" y="1101"/>
                    <a:pt x="331" y="1068"/>
                    <a:pt x="374" y="1068"/>
                  </a:cubicBezTo>
                  <a:close/>
                  <a:moveTo>
                    <a:pt x="5147" y="3740"/>
                  </a:moveTo>
                  <a:cubicBezTo>
                    <a:pt x="5510" y="3949"/>
                    <a:pt x="7281" y="4917"/>
                    <a:pt x="7655" y="5126"/>
                  </a:cubicBezTo>
                  <a:lnTo>
                    <a:pt x="6203" y="5917"/>
                  </a:lnTo>
                  <a:lnTo>
                    <a:pt x="5246" y="5016"/>
                  </a:lnTo>
                  <a:cubicBezTo>
                    <a:pt x="5213" y="4988"/>
                    <a:pt x="5175" y="4974"/>
                    <a:pt x="5138" y="4974"/>
                  </a:cubicBezTo>
                  <a:cubicBezTo>
                    <a:pt x="5101" y="4974"/>
                    <a:pt x="5065" y="4988"/>
                    <a:pt x="5037" y="5016"/>
                  </a:cubicBezTo>
                  <a:cubicBezTo>
                    <a:pt x="4971" y="5082"/>
                    <a:pt x="4982" y="5170"/>
                    <a:pt x="5037" y="5236"/>
                  </a:cubicBezTo>
                  <a:lnTo>
                    <a:pt x="5928" y="6071"/>
                  </a:lnTo>
                  <a:lnTo>
                    <a:pt x="5142" y="6497"/>
                  </a:lnTo>
                  <a:lnTo>
                    <a:pt x="5142" y="6497"/>
                  </a:lnTo>
                  <a:lnTo>
                    <a:pt x="2640" y="5126"/>
                  </a:lnTo>
                  <a:cubicBezTo>
                    <a:pt x="3003" y="4917"/>
                    <a:pt x="4773" y="3949"/>
                    <a:pt x="5147" y="3740"/>
                  </a:cubicBezTo>
                  <a:close/>
                  <a:moveTo>
                    <a:pt x="1122" y="1"/>
                  </a:moveTo>
                  <a:cubicBezTo>
                    <a:pt x="957" y="1"/>
                    <a:pt x="836" y="133"/>
                    <a:pt x="836" y="287"/>
                  </a:cubicBezTo>
                  <a:lnTo>
                    <a:pt x="836" y="771"/>
                  </a:lnTo>
                  <a:lnTo>
                    <a:pt x="385" y="771"/>
                  </a:lnTo>
                  <a:cubicBezTo>
                    <a:pt x="166" y="771"/>
                    <a:pt x="1" y="936"/>
                    <a:pt x="1" y="1145"/>
                  </a:cubicBezTo>
                  <a:lnTo>
                    <a:pt x="1" y="5631"/>
                  </a:lnTo>
                  <a:cubicBezTo>
                    <a:pt x="1" y="6148"/>
                    <a:pt x="418" y="6577"/>
                    <a:pt x="946" y="6577"/>
                  </a:cubicBezTo>
                  <a:lnTo>
                    <a:pt x="3234" y="6577"/>
                  </a:lnTo>
                  <a:lnTo>
                    <a:pt x="3234" y="7622"/>
                  </a:lnTo>
                  <a:cubicBezTo>
                    <a:pt x="3234" y="7787"/>
                    <a:pt x="3344" y="7941"/>
                    <a:pt x="3498" y="8007"/>
                  </a:cubicBezTo>
                  <a:cubicBezTo>
                    <a:pt x="3960" y="8205"/>
                    <a:pt x="4421" y="8315"/>
                    <a:pt x="4883" y="8348"/>
                  </a:cubicBezTo>
                  <a:lnTo>
                    <a:pt x="4894" y="8348"/>
                  </a:lnTo>
                  <a:cubicBezTo>
                    <a:pt x="4971" y="8348"/>
                    <a:pt x="5037" y="8282"/>
                    <a:pt x="5037" y="8205"/>
                  </a:cubicBezTo>
                  <a:cubicBezTo>
                    <a:pt x="5048" y="8117"/>
                    <a:pt x="4982" y="8051"/>
                    <a:pt x="4894" y="8040"/>
                  </a:cubicBezTo>
                  <a:cubicBezTo>
                    <a:pt x="4476" y="8018"/>
                    <a:pt x="4037" y="7908"/>
                    <a:pt x="3608" y="7732"/>
                  </a:cubicBezTo>
                  <a:cubicBezTo>
                    <a:pt x="3564" y="7710"/>
                    <a:pt x="3531" y="7666"/>
                    <a:pt x="3531" y="7622"/>
                  </a:cubicBezTo>
                  <a:lnTo>
                    <a:pt x="3531" y="5961"/>
                  </a:lnTo>
                  <a:lnTo>
                    <a:pt x="5037" y="6786"/>
                  </a:lnTo>
                  <a:cubicBezTo>
                    <a:pt x="5070" y="6808"/>
                    <a:pt x="5103" y="6819"/>
                    <a:pt x="5136" y="6819"/>
                  </a:cubicBezTo>
                  <a:cubicBezTo>
                    <a:pt x="5180" y="6819"/>
                    <a:pt x="5213" y="6808"/>
                    <a:pt x="5246" y="6786"/>
                  </a:cubicBezTo>
                  <a:lnTo>
                    <a:pt x="6027" y="6357"/>
                  </a:lnTo>
                  <a:lnTo>
                    <a:pt x="6027" y="7413"/>
                  </a:lnTo>
                  <a:cubicBezTo>
                    <a:pt x="6027" y="7501"/>
                    <a:pt x="6093" y="7567"/>
                    <a:pt x="6181" y="7567"/>
                  </a:cubicBezTo>
                  <a:cubicBezTo>
                    <a:pt x="6258" y="7567"/>
                    <a:pt x="6335" y="7501"/>
                    <a:pt x="6335" y="7413"/>
                  </a:cubicBezTo>
                  <a:lnTo>
                    <a:pt x="6335" y="6192"/>
                  </a:lnTo>
                  <a:lnTo>
                    <a:pt x="6753" y="5961"/>
                  </a:lnTo>
                  <a:lnTo>
                    <a:pt x="6753" y="7622"/>
                  </a:lnTo>
                  <a:cubicBezTo>
                    <a:pt x="6753" y="7666"/>
                    <a:pt x="6720" y="7710"/>
                    <a:pt x="6676" y="7732"/>
                  </a:cubicBezTo>
                  <a:cubicBezTo>
                    <a:pt x="6269" y="7897"/>
                    <a:pt x="5873" y="8007"/>
                    <a:pt x="5477" y="8040"/>
                  </a:cubicBezTo>
                  <a:cubicBezTo>
                    <a:pt x="5389" y="8051"/>
                    <a:pt x="5334" y="8117"/>
                    <a:pt x="5334" y="8205"/>
                  </a:cubicBezTo>
                  <a:cubicBezTo>
                    <a:pt x="5345" y="8282"/>
                    <a:pt x="5411" y="8337"/>
                    <a:pt x="5488" y="8337"/>
                  </a:cubicBezTo>
                  <a:lnTo>
                    <a:pt x="5499" y="8337"/>
                  </a:lnTo>
                  <a:cubicBezTo>
                    <a:pt x="5928" y="8304"/>
                    <a:pt x="6357" y="8194"/>
                    <a:pt x="6786" y="8018"/>
                  </a:cubicBezTo>
                  <a:cubicBezTo>
                    <a:pt x="6951" y="7952"/>
                    <a:pt x="7050" y="7798"/>
                    <a:pt x="7050" y="7622"/>
                  </a:cubicBezTo>
                  <a:lnTo>
                    <a:pt x="7050" y="6577"/>
                  </a:lnTo>
                  <a:lnTo>
                    <a:pt x="9337" y="6577"/>
                  </a:lnTo>
                  <a:cubicBezTo>
                    <a:pt x="9865" y="6577"/>
                    <a:pt x="10283" y="6159"/>
                    <a:pt x="10283" y="5631"/>
                  </a:cubicBezTo>
                  <a:lnTo>
                    <a:pt x="10283" y="4510"/>
                  </a:lnTo>
                  <a:cubicBezTo>
                    <a:pt x="10283" y="4422"/>
                    <a:pt x="10217" y="4356"/>
                    <a:pt x="10129" y="4356"/>
                  </a:cubicBezTo>
                  <a:cubicBezTo>
                    <a:pt x="10052" y="4356"/>
                    <a:pt x="9986" y="4422"/>
                    <a:pt x="9986" y="4510"/>
                  </a:cubicBezTo>
                  <a:lnTo>
                    <a:pt x="9986" y="5631"/>
                  </a:lnTo>
                  <a:cubicBezTo>
                    <a:pt x="9986" y="5994"/>
                    <a:pt x="9689" y="6280"/>
                    <a:pt x="9337" y="6280"/>
                  </a:cubicBezTo>
                  <a:lnTo>
                    <a:pt x="7050" y="6280"/>
                  </a:lnTo>
                  <a:lnTo>
                    <a:pt x="7050" y="5796"/>
                  </a:lnTo>
                  <a:lnTo>
                    <a:pt x="7215" y="5708"/>
                  </a:lnTo>
                  <a:lnTo>
                    <a:pt x="9161" y="5708"/>
                  </a:lnTo>
                  <a:cubicBezTo>
                    <a:pt x="9315" y="5708"/>
                    <a:pt x="9447" y="5576"/>
                    <a:pt x="9447" y="5422"/>
                  </a:cubicBezTo>
                  <a:lnTo>
                    <a:pt x="9447" y="1068"/>
                  </a:lnTo>
                  <a:lnTo>
                    <a:pt x="9898" y="1068"/>
                  </a:lnTo>
                  <a:cubicBezTo>
                    <a:pt x="9942" y="1068"/>
                    <a:pt x="9986" y="1112"/>
                    <a:pt x="9986" y="1156"/>
                  </a:cubicBezTo>
                  <a:lnTo>
                    <a:pt x="9986" y="3905"/>
                  </a:lnTo>
                  <a:cubicBezTo>
                    <a:pt x="9986" y="3993"/>
                    <a:pt x="10052" y="4059"/>
                    <a:pt x="10129" y="4059"/>
                  </a:cubicBezTo>
                  <a:lnTo>
                    <a:pt x="10140" y="4059"/>
                  </a:lnTo>
                  <a:cubicBezTo>
                    <a:pt x="10217" y="4059"/>
                    <a:pt x="10283" y="3993"/>
                    <a:pt x="10283" y="3905"/>
                  </a:cubicBezTo>
                  <a:lnTo>
                    <a:pt x="10283" y="1145"/>
                  </a:lnTo>
                  <a:cubicBezTo>
                    <a:pt x="10283" y="936"/>
                    <a:pt x="10118" y="771"/>
                    <a:pt x="9909" y="771"/>
                  </a:cubicBezTo>
                  <a:lnTo>
                    <a:pt x="9458" y="771"/>
                  </a:lnTo>
                  <a:lnTo>
                    <a:pt x="9458" y="287"/>
                  </a:lnTo>
                  <a:cubicBezTo>
                    <a:pt x="9458" y="133"/>
                    <a:pt x="9326" y="1"/>
                    <a:pt x="9172" y="1"/>
                  </a:cubicBezTo>
                  <a:lnTo>
                    <a:pt x="6236" y="1"/>
                  </a:lnTo>
                  <a:cubicBezTo>
                    <a:pt x="5763" y="1"/>
                    <a:pt x="5356" y="265"/>
                    <a:pt x="5147" y="650"/>
                  </a:cubicBezTo>
                  <a:cubicBezTo>
                    <a:pt x="4938" y="265"/>
                    <a:pt x="4520" y="1"/>
                    <a:pt x="4048" y="1"/>
                  </a:cubicBezTo>
                  <a:lnTo>
                    <a:pt x="2200" y="1"/>
                  </a:lnTo>
                  <a:cubicBezTo>
                    <a:pt x="2123" y="1"/>
                    <a:pt x="2057" y="67"/>
                    <a:pt x="2057" y="155"/>
                  </a:cubicBezTo>
                  <a:cubicBezTo>
                    <a:pt x="2057" y="243"/>
                    <a:pt x="2123" y="309"/>
                    <a:pt x="2200" y="309"/>
                  </a:cubicBezTo>
                  <a:lnTo>
                    <a:pt x="4048" y="309"/>
                  </a:lnTo>
                  <a:cubicBezTo>
                    <a:pt x="4575" y="309"/>
                    <a:pt x="4993" y="727"/>
                    <a:pt x="4993" y="1244"/>
                  </a:cubicBezTo>
                  <a:lnTo>
                    <a:pt x="4993" y="3487"/>
                  </a:lnTo>
                  <a:lnTo>
                    <a:pt x="3597" y="4246"/>
                  </a:lnTo>
                  <a:lnTo>
                    <a:pt x="1903" y="4246"/>
                  </a:lnTo>
                  <a:cubicBezTo>
                    <a:pt x="1815" y="4246"/>
                    <a:pt x="1749" y="4312"/>
                    <a:pt x="1749" y="4400"/>
                  </a:cubicBezTo>
                  <a:cubicBezTo>
                    <a:pt x="1749" y="4488"/>
                    <a:pt x="1815" y="4554"/>
                    <a:pt x="1903" y="4554"/>
                  </a:cubicBezTo>
                  <a:lnTo>
                    <a:pt x="3058" y="4554"/>
                  </a:lnTo>
                  <a:lnTo>
                    <a:pt x="2343" y="4939"/>
                  </a:lnTo>
                  <a:cubicBezTo>
                    <a:pt x="2277" y="4972"/>
                    <a:pt x="2233" y="5049"/>
                    <a:pt x="2233" y="5126"/>
                  </a:cubicBezTo>
                  <a:cubicBezTo>
                    <a:pt x="2233" y="5203"/>
                    <a:pt x="2277" y="5269"/>
                    <a:pt x="2343" y="5312"/>
                  </a:cubicBezTo>
                  <a:lnTo>
                    <a:pt x="2519" y="5400"/>
                  </a:lnTo>
                  <a:lnTo>
                    <a:pt x="1133" y="5400"/>
                  </a:lnTo>
                  <a:lnTo>
                    <a:pt x="1133" y="309"/>
                  </a:lnTo>
                  <a:lnTo>
                    <a:pt x="1606" y="309"/>
                  </a:lnTo>
                  <a:cubicBezTo>
                    <a:pt x="1683" y="309"/>
                    <a:pt x="1749" y="232"/>
                    <a:pt x="1749" y="155"/>
                  </a:cubicBezTo>
                  <a:cubicBezTo>
                    <a:pt x="1749" y="67"/>
                    <a:pt x="1683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991592" y="2211306"/>
              <a:ext cx="114911" cy="13563"/>
            </a:xfrm>
            <a:custGeom>
              <a:rect b="b" l="l" r="r" t="t"/>
              <a:pathLst>
                <a:path extrusionOk="0" h="309" w="2618">
                  <a:moveTo>
                    <a:pt x="143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43" y="309"/>
                  </a:cubicBezTo>
                  <a:lnTo>
                    <a:pt x="2463" y="309"/>
                  </a:lnTo>
                  <a:cubicBezTo>
                    <a:pt x="2551" y="309"/>
                    <a:pt x="2617" y="243"/>
                    <a:pt x="2617" y="155"/>
                  </a:cubicBezTo>
                  <a:cubicBezTo>
                    <a:pt x="2617" y="67"/>
                    <a:pt x="2551" y="1"/>
                    <a:pt x="2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991592" y="2256690"/>
              <a:ext cx="114911" cy="13080"/>
            </a:xfrm>
            <a:custGeom>
              <a:rect b="b" l="l" r="r" t="t"/>
              <a:pathLst>
                <a:path extrusionOk="0" h="298" w="2618">
                  <a:moveTo>
                    <a:pt x="143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54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991592" y="2302075"/>
              <a:ext cx="114911" cy="13036"/>
            </a:xfrm>
            <a:custGeom>
              <a:rect b="b" l="l" r="r" t="t"/>
              <a:pathLst>
                <a:path extrusionOk="0" h="297" w="2618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lnTo>
                    <a:pt x="2463" y="297"/>
                  </a:lnTo>
                  <a:cubicBezTo>
                    <a:pt x="2551" y="297"/>
                    <a:pt x="2617" y="231"/>
                    <a:pt x="2617" y="143"/>
                  </a:cubicBezTo>
                  <a:cubicBezTo>
                    <a:pt x="2617" y="66"/>
                    <a:pt x="2551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808648" y="2211306"/>
              <a:ext cx="115393" cy="13563"/>
            </a:xfrm>
            <a:custGeom>
              <a:rect b="b" l="l" r="r" t="t"/>
              <a:pathLst>
                <a:path extrusionOk="0" h="309" w="2629">
                  <a:moveTo>
                    <a:pt x="154" y="1"/>
                  </a:moveTo>
                  <a:cubicBezTo>
                    <a:pt x="66" y="1"/>
                    <a:pt x="0" y="67"/>
                    <a:pt x="0" y="155"/>
                  </a:cubicBezTo>
                  <a:cubicBezTo>
                    <a:pt x="0" y="243"/>
                    <a:pt x="66" y="309"/>
                    <a:pt x="154" y="309"/>
                  </a:cubicBezTo>
                  <a:lnTo>
                    <a:pt x="2475" y="309"/>
                  </a:lnTo>
                  <a:cubicBezTo>
                    <a:pt x="2562" y="309"/>
                    <a:pt x="2628" y="243"/>
                    <a:pt x="2628" y="155"/>
                  </a:cubicBezTo>
                  <a:cubicBezTo>
                    <a:pt x="2628" y="67"/>
                    <a:pt x="2562" y="1"/>
                    <a:pt x="2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808648" y="2256690"/>
              <a:ext cx="115393" cy="13080"/>
            </a:xfrm>
            <a:custGeom>
              <a:rect b="b" l="l" r="r" t="t"/>
              <a:pathLst>
                <a:path extrusionOk="0" h="298" w="2629">
                  <a:moveTo>
                    <a:pt x="154" y="0"/>
                  </a:moveTo>
                  <a:cubicBezTo>
                    <a:pt x="66" y="0"/>
                    <a:pt x="0" y="66"/>
                    <a:pt x="0" y="154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54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808648" y="2302075"/>
              <a:ext cx="115393" cy="13036"/>
            </a:xfrm>
            <a:custGeom>
              <a:rect b="b" l="l" r="r" t="t"/>
              <a:pathLst>
                <a:path extrusionOk="0" h="297" w="2629">
                  <a:moveTo>
                    <a:pt x="154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54" y="297"/>
                  </a:cubicBezTo>
                  <a:lnTo>
                    <a:pt x="2475" y="297"/>
                  </a:lnTo>
                  <a:cubicBezTo>
                    <a:pt x="2562" y="297"/>
                    <a:pt x="2628" y="231"/>
                    <a:pt x="2628" y="143"/>
                  </a:cubicBezTo>
                  <a:cubicBezTo>
                    <a:pt x="2628" y="66"/>
                    <a:pt x="2562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User Evaluation Results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470" name="Google Shape;470;p42"/>
          <p:cNvSpPr txBox="1"/>
          <p:nvPr>
            <p:ph idx="4294967295" type="subTitle"/>
          </p:nvPr>
        </p:nvSpPr>
        <p:spPr>
          <a:xfrm>
            <a:off x="870050" y="1478280"/>
            <a:ext cx="2317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Task 1</a:t>
            </a:r>
            <a:r>
              <a:rPr b="1" lang="en"/>
              <a:t>:</a:t>
            </a:r>
            <a:r>
              <a:rPr lang="en"/>
              <a:t> Peak publication year and citations (1)</a:t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>
            <a:off x="541400" y="1569532"/>
            <a:ext cx="328800" cy="1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 txBox="1"/>
          <p:nvPr>
            <p:ph idx="4294967295" type="subTitle"/>
          </p:nvPr>
        </p:nvSpPr>
        <p:spPr>
          <a:xfrm>
            <a:off x="870050" y="2519990"/>
            <a:ext cx="2317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Task 2</a:t>
            </a:r>
            <a:r>
              <a:rPr lang="en"/>
              <a:t>: MIT likely leads h-index (2.2)</a:t>
            </a:r>
            <a:endParaRPr/>
          </a:p>
        </p:txBody>
      </p:sp>
      <p:sp>
        <p:nvSpPr>
          <p:cNvPr id="473" name="Google Shape;473;p42"/>
          <p:cNvSpPr/>
          <p:nvPr/>
        </p:nvSpPr>
        <p:spPr>
          <a:xfrm>
            <a:off x="541400" y="2614113"/>
            <a:ext cx="328800" cy="1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2"/>
          <p:cNvSpPr txBox="1"/>
          <p:nvPr>
            <p:ph idx="4294967295" type="subTitle"/>
          </p:nvPr>
        </p:nvSpPr>
        <p:spPr>
          <a:xfrm flipH="1">
            <a:off x="6071232" y="1478280"/>
            <a:ext cx="2553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Task 4</a:t>
            </a:r>
            <a:r>
              <a:rPr lang="en"/>
              <a:t>: Identifying Stanford's research funders (2.6)</a:t>
            </a:r>
            <a:endParaRPr/>
          </a:p>
        </p:txBody>
      </p:sp>
      <p:sp>
        <p:nvSpPr>
          <p:cNvPr id="475" name="Google Shape;475;p42"/>
          <p:cNvSpPr/>
          <p:nvPr/>
        </p:nvSpPr>
        <p:spPr>
          <a:xfrm flipH="1">
            <a:off x="5742432" y="1568826"/>
            <a:ext cx="328800" cy="19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"/>
          <p:cNvSpPr txBox="1"/>
          <p:nvPr>
            <p:ph idx="4294967295" type="subTitle"/>
          </p:nvPr>
        </p:nvSpPr>
        <p:spPr>
          <a:xfrm flipH="1">
            <a:off x="6071232" y="2520000"/>
            <a:ext cx="24249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Task 5</a:t>
            </a:r>
            <a:r>
              <a:rPr lang="en"/>
              <a:t>: Stanford's top non-article publications (3)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 flipH="1">
            <a:off x="5742432" y="2611430"/>
            <a:ext cx="328800" cy="1944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4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800" y="1444900"/>
            <a:ext cx="2597349" cy="29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2"/>
          <p:cNvSpPr txBox="1"/>
          <p:nvPr>
            <p:ph idx="4294967295" type="subTitle"/>
          </p:nvPr>
        </p:nvSpPr>
        <p:spPr>
          <a:xfrm>
            <a:off x="870050" y="3598982"/>
            <a:ext cx="2317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Task 3</a:t>
            </a:r>
            <a:r>
              <a:rPr b="1" lang="en"/>
              <a:t>:</a:t>
            </a:r>
            <a:r>
              <a:rPr lang="en"/>
              <a:t> Comparing APCs across universities (1.2)</a:t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 flipH="1">
            <a:off x="541400" y="3695975"/>
            <a:ext cx="328800" cy="19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1059300" y="4323175"/>
            <a:ext cx="702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This table shows the average difficulty score for each task in the user evaluation of the low-fidelity prototype</a:t>
            </a:r>
            <a:endParaRPr b="1" sz="10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Functional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 Medium"/>
                <a:ea typeface="Golos Text Medium"/>
                <a:cs typeface="Golos Text Medium"/>
                <a:sym typeface="Golos Text Medium"/>
              </a:rPr>
              <a:t>Prototype</a:t>
            </a:r>
            <a:endParaRPr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"/>
          <p:cNvSpPr txBox="1"/>
          <p:nvPr>
            <p:ph idx="1" type="subTitle"/>
          </p:nvPr>
        </p:nvSpPr>
        <p:spPr>
          <a:xfrm>
            <a:off x="713225" y="2277300"/>
            <a:ext cx="2829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functional prototype will demonstrate the core features and interactivity of the application, allowing users to test the primary functionality.</a:t>
            </a:r>
            <a:endParaRPr/>
          </a:p>
        </p:txBody>
      </p:sp>
      <p:sp>
        <p:nvSpPr>
          <p:cNvPr id="489" name="Google Shape;489;p43"/>
          <p:cNvSpPr txBox="1"/>
          <p:nvPr>
            <p:ph idx="12" type="sldNum"/>
          </p:nvPr>
        </p:nvSpPr>
        <p:spPr>
          <a:xfrm>
            <a:off x="8483084" y="46451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4572008" y="-10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600" y="257672"/>
            <a:ext cx="3461700" cy="2918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200000" dist="19050">
              <a:srgbClr val="000000">
                <a:alpha val="50000"/>
              </a:srgbClr>
            </a:outerShdw>
          </a:effectLst>
        </p:spPr>
      </p:pic>
      <p:pic>
        <p:nvPicPr>
          <p:cNvPr id="492" name="Google Shape;4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89" y="2048238"/>
            <a:ext cx="3461710" cy="276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2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