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A5C3C-A81F-48E0-815F-E51F2BA73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779FC-70E4-43EB-8A62-A0185FBF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E0B78-F7FB-487F-9240-146BBB0F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FAE9E-70BB-4DAC-8CDF-825CDD5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E62EE-0F4C-4386-BA15-F4A6B3F7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07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9D132-3DA2-42B6-BBA2-ACD3EBBE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F36EA5-BD55-4035-9A75-8F536DA2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C8BDD-B8A6-412E-B370-0B36AEBF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D4CEB-78AD-49F5-A68C-9FF44165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D8E06-5867-4EAF-973E-D0277B64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30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FDFE99-F5BD-478A-820E-7B46AAE87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0D52D1-4B41-4C64-91D4-DEBF769C6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222E39-3E9B-473C-935B-56FB6147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A9750-7972-4618-9868-3DFF2C6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3D89EC-912B-4026-8E12-1B6CF6D2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77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2B911-9E2E-468B-86AB-6F1895D8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9B671-DABD-4A77-9C98-0C7ECC5E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35BC5-4059-4287-80FB-C80AF8E9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7187-98AD-473D-829C-BDC04DD1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CECF6-142F-4B16-A326-64C22CF4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2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CAF6A-281A-4ECC-B738-DED3AAC2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61C9F3-4DFF-4FFB-AD52-E5542376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736F1-0554-4B0D-A570-1F0277D3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D580F-BA50-4BE1-88B7-8444FF21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7C753C-5067-4E6C-B836-555796C4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60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BDC9D-144D-470C-8276-7F7DD510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ACB99-90A9-4150-84EE-D35AF799A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BACA65-0211-4B3D-8D0A-CD222FD2C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8EF675-1684-40E8-B1CA-CFB6F39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CE3355-829A-49C0-8020-FFE767F3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C6F021-6928-4C3C-A5A6-3B1615AC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4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73822-F2B0-4185-B8DD-742CEE7F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FC9401-9AA9-4492-9561-F20CE2E5A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52A427-0924-4C8C-875E-5A43209D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0067C-F107-4300-923B-0F1D8C1A4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CEFD92-C3B6-4B6D-A656-412752424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F2C7E1-16AC-4A7F-848E-495B870C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F4505A-33E6-406A-BD07-9FA1AC40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EA5737-13A8-4C41-8DFD-DD02E941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7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EBBE3-A71B-4980-94BA-711B1070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25E2C3-582C-425E-B23E-6255DC0F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77F00C-FD69-4DC3-82FB-DBED1F84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95125B-4148-4012-91F1-89B290BA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2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A04AC4-A218-401D-A896-25F06F36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8A7657-DAD6-4348-A4EC-34D0BBC9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0DABF6-2992-4DEE-B1F8-47ED8861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6BF0F-5D3F-4607-BCC7-A56A66C5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AAD0B-1767-4F2A-BFB0-EE1CE536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2C1A1E-17BB-46EC-9618-13C86CFF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E381D1-FA84-497F-89D0-5CD3A998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BAE84-9BE6-456E-A49D-FEEE2932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C15C34-4196-4096-B999-4DCF50BD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1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EA109-8940-4AB6-AC45-4ED2B28F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A3F6C3-CA33-4869-8B23-2900970DC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7BB9FD-0040-4E87-B64C-A8AA79DC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2B9B4F-534A-4399-8F1E-0F6D2C2F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550C5A-F678-4F43-9D2A-C2C82D73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12C3C4-5599-49BD-8AB3-191C55E1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53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A40E7A-FB1C-4B11-8583-6089BD6D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CF164-D6B0-4D6D-9A28-9E9E01C31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E7983-0072-45A0-9919-386C93B3C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4722-C1BA-4B09-BD79-914FF62BBC10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BBD96-7C19-4DAD-9096-839F35A8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62406-5664-417C-98F9-1B70EBB8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539C-61BA-4B9F-AA08-649B78BF4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82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CB550234-8D74-4626-99DB-8CFE38F094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1756986"/>
                  </p:ext>
                </p:extLst>
              </p:nvPr>
            </p:nvGraphicFramePr>
            <p:xfrm>
              <a:off x="457200" y="322730"/>
              <a:ext cx="11465859" cy="632011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CB550234-8D74-4626-99DB-8CFE38F094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" y="322730"/>
                <a:ext cx="11465859" cy="63201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36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C55A339D-66B3-43E1-B1DF-FF53BDE11D3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2926835"/>
                  </p:ext>
                </p:extLst>
              </p:nvPr>
            </p:nvGraphicFramePr>
            <p:xfrm>
              <a:off x="479612" y="251012"/>
              <a:ext cx="11326906" cy="627529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C55A339D-66B3-43E1-B1DF-FF53BDE11D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612" y="251012"/>
                <a:ext cx="11326906" cy="62752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35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835F2-43BA-4AF8-A784-A5A0D674F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217D8-1A1F-4DE4-96BD-AE6F21845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3A1B911E-A0AE-4EC8-A318-FC5F478BA5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294631"/>
                  </p:ext>
                </p:extLst>
              </p:nvPr>
            </p:nvGraphicFramePr>
            <p:xfrm>
              <a:off x="502025" y="215153"/>
              <a:ext cx="11107270" cy="63380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3A1B911E-A0AE-4EC8-A318-FC5F478BA5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025" y="215153"/>
                <a:ext cx="11107270" cy="63380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035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C850D503-2546-4259-B5DA-D7635990DA06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1426f8c0-086e-447a-83eb-a3074c664154/2bf1af689559c68b99de?experience=power-bi&quot;"/>
    <we:property name="reportName" value="&quot;Desafio_powerBI&quot;"/>
    <we:property name="reportState" value="&quot;CONNECTED&quot;"/>
    <we:property name="embedUrl" value="&quot;/reportEmbed?reportId=1426f8c0-086e-447a-83eb-a3074c664154&amp;config=eyJjbHVzdGVyVXJsIjoiaHR0cHM6Ly9XQUJJLUJSQVpJTC1TT1VUSC1CLVBSSU1BUlktcmVkaXJlY3QuYW5hbHlzaXMud2luZG93cy5uZXQiLCJlbWJlZEZlYXR1cmVzIjp7InVzYWdlTWV0cmljc1ZOZXh0Ijp0cnVlfX0%3D&amp;disableSensitivityBanner=true&quot;"/>
    <we:property name="pageName" value="&quot;2bf1af689559c68b99de&quot;"/>
    <we:property name="pageDisplayName" value="&quot;Página 1&quot;"/>
    <we:property name="datasetId" value="&quot;77e609f5-c35a-4c72-9dd0-cb84d8dd7d48&quot;"/>
    <we:property name="backgroundColor" value="&quot;#FFFFFF&quot;"/>
    <we:property name="bookmark" value="&quot;H4sIAAAAAAAAA+1Z3VLbOBR+FcY3vTGM/51wRymdZQodpmHYix1mR5ZOErGK5coyS8rwQvsa+2J7JNn5I00obQeWwk1k6fjoOzqfzg++9RivK0GmH8kEvH3vuGScEibVTuj5XukmY5axMKZxHlKW0RiynPZxVVaay7L29m89TdQI9AWvGyKMJpz849L3iBBnZGSehkTU4HsVqFqWRPAv4IRxSasG7nwPbiohFTEqB5poMGqvURyfEUK4l+KOhGp+DQOg2s1GxTAkw6zXT9M+zXpFv88AxWonYJGtFTGq7faHstSEl7iNmStSSFkWBSQJgjiOWB4WsZkfcqE7kenRTaXQOrR5WpnDOUSsI6nw1IRnrVBQO9C33qEUzcSOjpbmB7JRFD7B0C6VmuspahrykpSUm0O5wwM5UxKPy67gkDVU2+mx/PtQAW7KvP3gzp/hOGDX+DbOroI4GI0UjIhuH49+OsL3Tdk6KL0P+BJnal6OREuAuS/OnR0Vh8MxUdoQrLhCT5pzx5ekYqDeTu3Rv+Oq40DkryB/WnPvLjuWosjVAg9bmjj8Px7G5Z1ZGgYhAUjSohcXRRH0KAnSrQR+WuIMiICdM7w+sHKY4SayP+2l28rhWhP6F7ADfOX5c3mTB56WzklEWZ4lCQlJUfTyJMzT5FnE4wGMJlBujsebcPzGQRFFx9MTuAZxH89s/f5Sh+KCKO6SpcX+SJvarD9T5i2Z+c6kYSO2gKcdf2442WGww4gmTlVrinf67z/1M05UO4bu9QrTg0fccSqaGlkIzCFbe8+3X51fgAnuLvcTSNMoKHKaZFERhiQrosenppd8bAelfA0sDw8s25OxwNSmlq6mNwHsV8xgBFj8m5eQdJUDyKGeE3N5dNH1I5ip3ys5sa+1phpnzE7jRKJ3jJXnpBDwZ5YmZJhnsAtFzHaTgMa7RRAnuxn2Jkmeh0mPmYbKAQ5M0v19jKGlTa7YknUx8aBk5ucEhtr8Hq8ExPrh6bjzLuJeiZCOf4jhgojGdnKo84Rrd063bto0X0GYnBjJS6PgEx+NLaaPUt/f+icC9b9bTxenHmyxv3b1zVUjxvKN1fSo92Wjm0I5DSZomj/7i8jMdVhD0ol03SzYwLle7VtSc2qUOnVfyUoz0192EJlx5iUbOUu8fhu75rBOQRPHpduF1PHq9xdh5DyQUULHwOydPtYwcf7lDAwW3l7zmuJux8wV15MKcdRdqd09feAm3wT+LOF8WxX+mCy4PsbP08uGsOoi5bWZPSWVkQjaVef6X8B+/39i1qyW22TXPKFu8KzvhTi0kq9efmZmPczLC2XPVj+3sm1ywwRGyrr7YOD8raSwo66gQX3ChEe3+rkBNUVLrcQ8IO8ZO/dmoXhvTaDdMz5CZbzGYxSkqk33YT5d+B3jph9g+g117Y/nj0V3xsuyg2aI8h0WW/d9xeTlfVBISVf3d4fR1ZNlIwTmozEXTEG5mIemCyXnpvbC7HYuR9jgzbZrC9k87gdDNgyCIMp7eT9KIKJGxcZ2UMONLuTN8r9q3LVa2yEi5eqKUDgjJaypwC0HGbAtVbj9/uXNS/r/AB1H23N4GwAA&quot;"/>
    <we:property name="initialStateBookmark" value="&quot;H4sIAAAAAAAAA+1Z3VLbOBR+FcY3vTGM7dhxwl2gdJYBWgYY9mKH6cjWsSNWsVxZZskyvNC+xr7YHkm280OaUNoOLIWb2NLR0Xd0Pp0ffOdQVpWcTD+SCTi7zmFBWUqokFu+4zqFHdz79OnoZHR29Pnj6OQAh0WpmCgqZ/fOUUTmoC5ZVROuVeDgH1euQzg/Jbl+ywivwHVKkJUoCGd/gxXGKSVruHcduC25kESrPFdEgVZ7g+L4jnv7OxHuSFLFbuAcUmVHgyTzSdYfDKNomPYHyXBIAcUqK2CQrRTRqs32+6JQhBW4jR5LIohoP/BI6Hm9XkBjP+np8Yxx1YpMD25LidahzdNSn8o+Ys2FxOPijrFCQmVB3zn7gtcT83SwMH4uapnCGWRmqlBMTVFTxgpSpEwfyj0eyKkUeFxmBh9pnSozPBZ/7UvATamz6927HY4RvcHVOLoMYpTnEnKimteDn47wQ100DooeAr7CkYoVOW8IMPPFhbWjZLA/JlJpgiXX6El97rhISApyb2qO/j2TLQcCdwn585p7f9WyFEWu53jY0MTi//Ewru71VOb5BCCMkkEvSRJvkBIv2kjg5yXOOeGwdYrXB5YO019H9ue9dBs5XCmS/gl0hEtePpfXeeB56RwGKY37YUh8kiSDOPTjKHwR8fgc8gkU6+PxOhy/MZBEpuPpMdwAf4inm3841aK4JJLZZGmwP9GmJt13ypwFM9/rNKzF5vA0z19qRrYobFGiiFXVmOKc/PtP9YIT1Zame7XEdO8JdzzldYUsBGqRrbznm6/OL8AEe5eHIURR4CVxGvaDxPdJPwmenppe87GNCvEWWB4fWDYnY46pTS5cTWcC2K/ohxyw+NeLkHSlBcigmhFz8emy7UcwU3+QYmKWNaZqZ3SncSzQO9rKC5Jw+NyPQpLFfdiGpEe3Qy/tbSdeL9zuY28SxrEfDugQl1vAnk66v48xtDTJFXuxNiaOCqp/jiFT+vdwKSBWj0/HrXcR91KEtPxDDJeE16aTQ53HTNlzurPDuvny/PBYS15pBWcsHxtMH4V6uPVPBOp+t542Tj3aYnfl7Lvrmo/FO6PpSetFrepEWg06aOo/84vI9HVYQdKJsN0smMC5Wu0eqViqlVp1X8lKnemvO4h0nHnNRnaJ121i1wzWCShiuXQ3lzre/P4qjJwFspSkY6DmTh8qmFj/MgoaC2uueZXibofUFteTEnFUbandvh0xnW88t0s431aFPyULro7xs/SyJqzaSHmjR09IqSW8Zta6/hew3/2fmNXVcuvsmiXUNZ51HR8fjeSbl1+YWY/z8lzZs9HPjWyT3DCBkaJqPxhYf0vBzVNb0KA+rsOjnf1Sg5yipUZiFpB3tJ07XSjeWRFod7SPUBmr8Bg5KSvdfehPF27LuOkRTL+hrv3x/DHoTllRtNA0Ub7DYuO+r5i8uA8KSWHr/vYw2nqyqDnHfDRmnEoo5vPQdK7kXNde6N0uRI4NXrddU8jGvaGX0czzvCAexMMghCDVKta2gwpuVSJuF/9VY6/Vyg4RKVeVJIVTUsCKCtxwkALdUIWb71+O2QTRMHT0hgXaUGfWAvwHmzysqaEbAAA=&quot;"/>
    <we:property name="isFiltersActionButtonVisible" value="true"/>
    <we:property name="isVisualContainerHeaderHidden" value="false"/>
    <we:property name="reportEmbeddedTime" value="&quot;2024-09-02T01:18:02.385Z&quot;"/>
    <we:property name="creatorTenantId" value="&quot;659ce2b8-0714-4198-8c38-dc9b60aabb57&quot;"/>
    <we:property name="creatorUserId" value="&quot;1003200207E70A95&quot;"/>
    <we:property name="creatorSessionId" value="&quot;3568314f-9fa2-4c7c-abeb-c1c206795612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57BFB28-415D-4131-B0A1-010279F948FE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1426f8c0-086e-447a-83eb-a3074c664154/784ce575e585ca343a71?experience=power-bi&quot;"/>
    <we:property name="reportName" value="&quot;Desafio_powerBI&quot;"/>
    <we:property name="reportState" value="&quot;CONNECTED&quot;"/>
    <we:property name="embedUrl" value="&quot;/reportEmbed?reportId=1426f8c0-086e-447a-83eb-a3074c664154&amp;config=eyJjbHVzdGVyVXJsIjoiaHR0cHM6Ly9XQUJJLUJSQVpJTC1TT1VUSC1CLVBSSU1BUlktcmVkaXJlY3QuYW5hbHlzaXMud2luZG93cy5uZXQiLCJlbWJlZEZlYXR1cmVzIjp7InVzYWdlTWV0cmljc1ZOZXh0Ijp0cnVlfX0%3D&amp;disableSensitivityBanner=true&quot;"/>
    <we:property name="pageName" value="&quot;784ce575e585ca343a71&quot;"/>
    <we:property name="pageDisplayName" value="&quot;Página 2&quot;"/>
    <we:property name="datasetId" value="&quot;77e609f5-c35a-4c72-9dd0-cb84d8dd7d48&quot;"/>
    <we:property name="backgroundColor" value="&quot;#FFFFFF&quot;"/>
    <we:property name="bookmark" value="&quot;H4sIAAAAAAAAA+1XzW4TMRB+lcjnCHn/N9xKWgRSQRWBXlAOk51J6sq1F683NFR9IV6DF8Neb/9Im6KqolHLKd6Zycx834zH9hlD0dQSVh/hhNhr9l6hqAC1GURsyFQQIkeIOSUF5zFFMURxmTmtrq3QqmGvz5gFsyB7KJoWpPfkhF+nQwZSHsDCf81BNjRkNZlGK5DiBwVjp7KmpfMho9NaagPe5cSCJe926czdt0shepW4iFBZsaQJVTZIizKtKCsyysqsgiRNoPBpN8Ggy+xWE++6Cz/WyoJQLoyXRVFOlGGKZcKjUZbxHNHL50La3mS22jutjUPnMK9qT84OLkFVhKyDYKgJGZ+xncXC0AJs/7l3QznWsj25RT7RranoE807lbLCrlyMuVAuhvB0nTuqDox2RHaawQQkBenbVvW8cP95pL+PDTki0QumTtIItZA971cUfA4wKjDYq1xlZ8eOQg/Y/U0bJPNm1WHeFeaC/Hj4R+pPitcBdCLIshFGMOe8quK0iFzDdgXciNzSqZ3p05uwvbcCZpwX87IkxIjnSRzzbMvb4YsSthlMtMSX0xKbMIe2yCNKKI95lMQ4StMR8YjuLeTY8bTQxk1DuVbLx0p9rFtlzYqtF2e4JQ3llnNhH6GZakHjIzB2q1vpLrTn04uzx1kcXztd+iYJ6T9+V0y7OZSkJfoJhHkR5VhimY2ih8+hd4IMmOpotU9LkuvZXurXVRc5HoIR4aDukD0QcX/juHTGbpCw668A3uxaPv36WytggDRAsBBc9VDYjtIb99KmPf2cefnw62fzEoZMJdvGbQnCkNmtA+f+ffycO6HfIc8bZN/uYXqOEGexm5l5ko+Qp0mcY/z/8P/Hj4u/2JdbdRG4+5nxdBeBrpuvKGMn5N7cfqFb29RQ0QEo6uLXwYWgzs41Digk7NfG/+4LV45QqEOQra9R90JnXZgu2m8orAivGhAAAA==&quot;"/>
    <we:property name="initialStateBookmark" value="&quot;H4sIAAAAAAAAA+1X204bMRD9lcjPUbX3TXgLgaoVV5GWlyqqJutJMDL21utNSRE/1N/oj3XsXW4NhAqhEkGf1h7Pzsw5Mx7bF4yLqpSw2IczZBvso+KiAK5NJ2Rdphrh5sHBzt7gaOfr/mBvm8S6tEKrim1cMAtmhvZYVDVIZ4KEX8ZdBlIewszNpiAr7LISTaUVSPEDG2VasqbGyy7D81JqA87kyIJFZ3ZO6jQn3+G7mDxCYcUcR1jYRpr3kgLTPMW0lxYQJzHkLt6qUfCR3aviTHv3Q60sCEVunCwMM8SUJ7wXB2E/TYOMcyefCmlblcli+7w0hI4wL0rHyoDPQRXImYdgsGoivmCD2czgDGw73b6zONSyPrtHPtK1KfAIp35JWWEX5GMqFPkQjq5LourQaCLSr3RGILGRvq9Vy0vgpif6+9AgEcmdYEySSqiZbHm/oeBTA6MAw9slyuzklCh0gOk3bTiazYXHvCXMFflR94/QXxQvASQRpGmfhzANgqKIkjzMg8AncCVyi+d2os/vwnbWcpgEQT7t9ZDzMMjiKArSNS+Hz0rYqjPSkr+dkliFuSmLLMQYsygI44j3k6SPQYiPJnJIPM20oTYol3L5XKEPda2sWbDl5HTXpKBoOBX2GYqpFDg8AWPXupQeQns5vjp7SOP01unSFkkT/vNXxdj3oTjpcdeBeJaHGe/xXtoPn96HPgg0YIqTxS7OUS5He72+vHQV4zEY0RzUHtkTEbdXjWtj7A4JW+4K4NRuxdOOv9UCOhw7HCw0ploobKD0yr20ak+/Zl72fv2s3kKTKWRd0ZZA3kR2b8N5fB+/5kpod8jrBtmWe9M9+5xPIuqZWZz1eZDEUcaj/4f/P35c/MW+XKuLwMPPjJe7CPhqvqGMnSG9ud1A17YqocBDUOj9l40JgV6PCgcUR96OjfvuCkpHk6hjkLXLkX+hM++EcicmEh/5wb3bmQ/LR/cbxvcskkMQAAA=&quot;"/>
    <we:property name="isFiltersActionButtonVisible" value="true"/>
    <we:property name="isVisualContainerHeaderHidden" value="false"/>
    <we:property name="reportEmbeddedTime" value="&quot;2024-09-02T01:18:44.132Z&quot;"/>
    <we:property name="creatorTenantId" value="&quot;659ce2b8-0714-4198-8c38-dc9b60aabb57&quot;"/>
    <we:property name="creatorUserId" value="&quot;1003200207E70A95&quot;"/>
    <we:property name="creatorSessionId" value="&quot;4398854d-e5c6-42ed-bfd2-12548418652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27DB4FD-1196-4CD8-BBB0-7715767939BD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1426f8c0-086e-447a-83eb-a3074c664154?pbi_source=desktop&quot;"/>
    <we:property name="reportName" value="&quot;Desafio_powerBI&quot;"/>
    <we:property name="reportState" value="&quot;CONNECTED&quot;"/>
    <we:property name="embedUrl" value="&quot;/reportEmbed?reportId=1426f8c0-086e-447a-83eb-a3074c664154&amp;config=eyJjbHVzdGVyVXJsIjoiaHR0cHM6Ly9XQUJJLUJSQVpJTC1TT1VUSC1CLVBSSU1BUlktcmVkaXJlY3QuYW5hbHlzaXMud2luZG93cy5uZXQiLCJlbWJlZEZlYXR1cmVzIjp7InVzYWdlTWV0cmljc1ZOZXh0Ijp0cnVlfX0%3D&amp;disableSensitivityBanner=true&quot;"/>
    <we:property name="pageDisplayName" value="&quot;Página 3&quot;"/>
    <we:property name="datasetId" value="&quot;77e609f5-c35a-4c72-9dd0-cb84d8dd7d48&quot;"/>
    <we:property name="backgroundColor" value="&quot;#FFFFFF&quot;"/>
    <we:property name="bookmark" value="&quot;H4sIAAAAAAAAA+1W30/bMBD+V5Bf2KQIpflBU95Y101owCrKeJl4cOxLauQ4keN07ar+7zvbDQXGthfQQFulSvH5fPfd3XdnrwkXbSPp6pxWQI7IieKCUV7rvQEJiPLCUZGyJB8eHnJGQ07TYZxy3K0bI2rVkqM1MVSXYK5E21FpLaHwK0njiA2GWRrzJB/FeciiQUKuA0KlnNLS6hRUthCQBnRbKyrFd/AmcMvoDjYBgWUja02to5mhBqyzBarjGoENDmLEQZkRC5gBM16aJBwyhEnTMA1HWZKEWYRqrVdweB9Vsaad+3GtDBUK3VjZIB8dhmka5eFomOeMj1gSWnkrVCm3gHdnL1eNTZmBpcnrpc1SfoOOraXNBgN6NCl4uhDSbB3mq8my0ZhBzKu3NsbIy1pjZSRxOdHQ+hSsybiWXeW+Jvfks7rTDC6gcFvKCLNCS4VQVDFhU2zRTHWNyXc7MygrUMaJ5/W3sQZ0yslRuAlucRzzBZ4G/hOI47LUUFKzXU6eBSF+FsID/NCpbbXDl4v3ixKm3ZvVkv8Z8zVKfkuoRsB4TrW5zyhcaA763cqx5b3QfRNEwQPwf7VCLry5KOcS/8Y1D8geKgLn1NAz2vg+6I0f9Iy0Gi1DJyfcg60aqkXbQ+9Xn4SyqQzIKRTmuTrjog/gVGC7+jpdUdnZEu1//Hw1uTg/m5xf7qPyNuwKDLXx2Yk466o3dwL06XpLrjc4Ff0A2CE9uz23vkPe1mXj6SNDAIyyOXAXzImBynsSHKwZAe1rLkNAFnZzSzGc3mSnY4N3kzmK4kFWxMMsTMIRH/IsY/mLmMzjulNGr17wZN6bUQntPzqZK2TVg6HsXyTo8ObOm2NLldWTdvCOG57ERVGwKOY0SnkYs3wYxjz6T+InfV68JkI4TuyQ4GWE73T7UXembSiDKVXg/DfehBv07sKhigPvL59fjFr3fu+vOvz9AE+Po+BODAAA&quot;"/>
    <we:property name="initialStateBookmark" value="&quot;H4sIAAAAAAAAA+1WTW8TMRD9K5XPEXL2g2xyS5cgodIPNbQXFKFZe3bryrFXXm9JiPLfGXsDpRWilyKK4LT283jmzfNbyzsmVddq2J7BGtmMvTNSCZDWHY3ZiJkBPD4/PzmdX558OpufLgi2rVfWdGy2Yx5cg/5adT3okILAj6sRA60voAmzGnSHI9ai66wBrb7gEExL3vW4HzHctNo6CCmXHjyGtHcUTnOqPX6VUkUQXt3hEoUf0CyTWEjIIec5nxZZxouEwrohIDL7aUhIHcuX1nhQhsoEbFxNX/M8Tyo+nVSVkFOR8YB3yjT6QPh+74dtG1TxuPGV3QQ9qlsqHDLt99RQniZiPCnyVGbVNK24SMZZ2F0r7Q8Fq+1i0zrSihQcspXUeWMdia9Z1MRhN0iwY6XV/TqOFg/wpe2dwEus45Lxym8pU60MGKGCxIHNhbMkflxZYrNG4yN8Yz+XDqmoZDO+H33nMZd3tJvQxyTmTeOwAX+YLn4LQxrWaiD4tjeH0+Yvl++VUb47Wlotn+a8IuSXhmoVljfg/ENH0cRJdMfb6JY3yn37CZLRI/J/9ISoPYKSJB0XdTopeManciKLQlQvwvql7Y132xds/aMlaOz+UeuvoX3s+uHKp4K3P1zqB6sM/8Lze2MV7++6rkWSSkhyyVNRTXgqk/8mftb7+28yRPTEPRO2RnryhIHtfdeCwAswGOu3QwqFMY7kByNDv3Hswve9IgcN7V6D7kOn8YHEYhFSQFUan9gQnk0s0orsvgKHuEeewgkAAA==&quot;"/>
    <we:property name="isFiltersActionButtonVisible" value="true"/>
    <we:property name="isVisualContainerHeaderHidden" value="false"/>
    <we:property name="reportEmbeddedTime" value="&quot;2024-09-02T01:16:40.163Z&quot;"/>
    <we:property name="creatorTenantId" value="&quot;659ce2b8-0714-4198-8c38-dc9b60aabb57&quot;"/>
    <we:property name="creatorUserId" value="&quot;1003200207E70A95&quot;"/>
    <we:property name="creatorSessionId" value="&quot;8f4b948a-564e-4d75-ab80-9102551f75b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Ferreira</dc:creator>
  <cp:lastModifiedBy>Daniel Ferreira</cp:lastModifiedBy>
  <cp:revision>1</cp:revision>
  <dcterms:created xsi:type="dcterms:W3CDTF">2024-09-02T01:19:14Z</dcterms:created>
  <dcterms:modified xsi:type="dcterms:W3CDTF">2024-09-02T01:19:47Z</dcterms:modified>
</cp:coreProperties>
</file>