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3" r:id="rId6"/>
    <p:sldId id="261" r:id="rId7"/>
    <p:sldId id="265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19BE2-33FE-4EFA-81DE-FC53C57E5287}" type="datetimeFigureOut">
              <a:rPr lang="es-CL" smtClean="0"/>
              <a:t>24-09-2021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3487C-CAAD-4068-9573-C03D20C2B39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799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83CBD-32A1-4493-821E-2616E1E59C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err="1"/>
              <a:t>Ha’uru</a:t>
            </a:r>
            <a:br>
              <a:rPr lang="es-CL" dirty="0"/>
            </a:br>
            <a:r>
              <a:rPr lang="es-CL" dirty="0"/>
              <a:t>app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0E7C4B-5CF2-4E7A-B3A7-5E7F4DD6BB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/>
              <a:t>Daniel Figueroa</a:t>
            </a:r>
          </a:p>
          <a:p>
            <a:r>
              <a:rPr lang="es-CL" dirty="0"/>
              <a:t>Priscila Hernández</a:t>
            </a:r>
          </a:p>
        </p:txBody>
      </p:sp>
    </p:spTree>
    <p:extLst>
      <p:ext uri="{BB962C8B-B14F-4D97-AF65-F5344CB8AC3E}">
        <p14:creationId xmlns:p14="http://schemas.microsoft.com/office/powerpoint/2010/main" val="444715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D437C-6F4F-416D-8BB0-AAB646AD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Contactos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8D51E08-5488-4949-92A0-7571F1949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3744" y="1260454"/>
            <a:ext cx="2652412" cy="5597546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EC068ED-D319-432E-9B7A-FF78D23D7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781" y="1119812"/>
            <a:ext cx="2833409" cy="57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25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FFAA2-7105-4EE8-A600-4E171A217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Ayuda App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417B900-4609-416D-B365-C14976B11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7528" y="0"/>
            <a:ext cx="3219007" cy="6503376"/>
          </a:xfrm>
        </p:spPr>
      </p:pic>
    </p:spTree>
    <p:extLst>
      <p:ext uri="{BB962C8B-B14F-4D97-AF65-F5344CB8AC3E}">
        <p14:creationId xmlns:p14="http://schemas.microsoft.com/office/powerpoint/2010/main" val="165895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727A07-0DB1-43AD-AFFC-4FCDBD11B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5216628" cy="1492132"/>
          </a:xfrm>
        </p:spPr>
        <p:txBody>
          <a:bodyPr/>
          <a:lstStyle/>
          <a:p>
            <a:r>
              <a:rPr lang="es-CL" dirty="0"/>
              <a:t>¿Por qué </a:t>
            </a:r>
            <a:r>
              <a:rPr lang="es-CL" dirty="0" err="1"/>
              <a:t>Ha’uru</a:t>
            </a:r>
            <a:r>
              <a:rPr lang="es-CL" dirty="0"/>
              <a:t> y de que trata?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19DA28-E3D9-49BA-BAD5-B2F24BA2F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54608"/>
            <a:ext cx="4844322" cy="3593591"/>
          </a:xfrm>
        </p:spPr>
        <p:txBody>
          <a:bodyPr>
            <a:normAutofit lnSpcReduction="10000"/>
          </a:bodyPr>
          <a:lstStyle/>
          <a:p>
            <a:r>
              <a:rPr lang="es-CL" dirty="0"/>
              <a:t>Terminología en Rapa Nui que significa Dormir.</a:t>
            </a:r>
          </a:p>
          <a:p>
            <a:r>
              <a:rPr lang="es-CL" dirty="0"/>
              <a:t>Aplicación Chilena.</a:t>
            </a:r>
          </a:p>
          <a:p>
            <a:r>
              <a:rPr lang="es-CL" dirty="0"/>
              <a:t>De acuerdo a la pandemia y teletrabajo hubo un aumento de consultas sobre salud mental.</a:t>
            </a:r>
          </a:p>
          <a:p>
            <a:r>
              <a:rPr lang="es-CL" dirty="0"/>
              <a:t>Encontrar información, listas de autocuidado de acuerdo a la patología, búsqueda de profesionales indicados y ayuda continua.</a:t>
            </a:r>
          </a:p>
          <a:p>
            <a:endParaRPr lang="es-CL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1AA0D03-E5F1-4A4B-8946-19DEB28C58DE}"/>
              </a:ext>
            </a:extLst>
          </p:cNvPr>
          <p:cNvSpPr txBox="1">
            <a:spLocks/>
          </p:cNvSpPr>
          <p:nvPr/>
        </p:nvSpPr>
        <p:spPr>
          <a:xfrm>
            <a:off x="6546811" y="477669"/>
            <a:ext cx="5216628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/>
              <a:t>¿Por qué estilo minimalista?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9246B70-71A2-4898-85A4-B20B4AED20A9}"/>
              </a:ext>
            </a:extLst>
          </p:cNvPr>
          <p:cNvSpPr txBox="1">
            <a:spLocks/>
          </p:cNvSpPr>
          <p:nvPr/>
        </p:nvSpPr>
        <p:spPr>
          <a:xfrm>
            <a:off x="6546811" y="2053591"/>
            <a:ext cx="4844322" cy="1375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/>
              <a:t>Búsqueda de relajación visual</a:t>
            </a:r>
          </a:p>
          <a:p>
            <a:r>
              <a:rPr lang="es-CL" dirty="0"/>
              <a:t>Psicológicamente crean sensación de calma y bienestar. 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962E12C-16FC-4AF0-BD00-DC0DCF83D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246" y="3267074"/>
            <a:ext cx="2909887" cy="344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97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05A060-9094-4160-A0E6-7D546A357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es-CL" sz="4000"/>
              <a:t>Lista de autocuidado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CFAC71-CB3D-4429-B88F-4285ED798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es-CL" dirty="0"/>
              <a:t>Lista de autocuidado para cada patologías</a:t>
            </a:r>
          </a:p>
          <a:p>
            <a:r>
              <a:rPr lang="es-CL" dirty="0"/>
              <a:t>Patologías enfocadas:</a:t>
            </a:r>
          </a:p>
          <a:p>
            <a:pPr lvl="1"/>
            <a:r>
              <a:rPr lang="es-CL" dirty="0"/>
              <a:t>Estrés</a:t>
            </a:r>
          </a:p>
          <a:p>
            <a:pPr lvl="1"/>
            <a:r>
              <a:rPr lang="es-CL" dirty="0"/>
              <a:t>Ansiedad</a:t>
            </a:r>
          </a:p>
          <a:p>
            <a:pPr lvl="1"/>
            <a:r>
              <a:rPr lang="es-CL" dirty="0"/>
              <a:t>Ataques de pánico</a:t>
            </a:r>
          </a:p>
          <a:p>
            <a:pPr lvl="1"/>
            <a:r>
              <a:rPr lang="es-CL" dirty="0"/>
              <a:t>Ataques de angustia</a:t>
            </a:r>
          </a:p>
          <a:p>
            <a:r>
              <a:rPr lang="es-CL" dirty="0"/>
              <a:t>Enfocadas para mejorar el día a día de las personas que usen la app.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DBD9283-EE65-479B-8119-02D07EF977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1787"/>
          <a:stretch/>
        </p:blipFill>
        <p:spPr>
          <a:xfrm>
            <a:off x="5753100" y="766309"/>
            <a:ext cx="5311966" cy="49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31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D1832-8978-46EC-8432-162435EC8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727" y="382385"/>
            <a:ext cx="6335338" cy="1492132"/>
          </a:xfrm>
        </p:spPr>
        <p:txBody>
          <a:bodyPr>
            <a:normAutofit/>
          </a:bodyPr>
          <a:lstStyle/>
          <a:p>
            <a:r>
              <a:rPr lang="es-CL" dirty="0"/>
              <a:t>Test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03370C-33D6-4FCC-AF38-9AB1FBA7D5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56" r="7556" b="1"/>
          <a:stretch/>
        </p:blipFill>
        <p:spPr>
          <a:xfrm>
            <a:off x="688434" y="-9525"/>
            <a:ext cx="4129822" cy="6867525"/>
          </a:xfrm>
          <a:prstGeom prst="rect">
            <a:avLst/>
          </a:prstGeom>
        </p:spPr>
      </p:pic>
      <p:sp>
        <p:nvSpPr>
          <p:cNvPr id="10" name="Freeform 6">
            <a:extLst>
              <a:ext uri="{FF2B5EF4-FFF2-40B4-BE49-F238E27FC236}">
                <a16:creationId xmlns:a16="http://schemas.microsoft.com/office/drawing/2014/main" id="{5402222E-F041-43A0-81BC-1B3F2EF76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DB083F-7DE4-4688-B5AA-31918227E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727" y="2286001"/>
            <a:ext cx="6335338" cy="3593591"/>
          </a:xfrm>
        </p:spPr>
        <p:txBody>
          <a:bodyPr>
            <a:normAutofit/>
          </a:bodyPr>
          <a:lstStyle/>
          <a:p>
            <a:r>
              <a:rPr lang="es-CL" dirty="0"/>
              <a:t>Opcional y a nivel macro patológico.</a:t>
            </a:r>
          </a:p>
          <a:p>
            <a:r>
              <a:rPr lang="es-CL" dirty="0"/>
              <a:t>Se busca trabajar con profesionales médicos en salud mental, por lo que los test son preguntas que abarcan las patologías que se involucran en esta app.</a:t>
            </a:r>
          </a:p>
          <a:p>
            <a:r>
              <a:rPr lang="es-CL" dirty="0"/>
              <a:t>No ocurre a una autoevaluación</a:t>
            </a:r>
          </a:p>
          <a:p>
            <a:r>
              <a:rPr lang="es-CL" dirty="0"/>
              <a:t>Es un acercamiento a lo que podría estar padeciendo la persona al usar la app.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0D28A2-8EA4-4EF0-9056-3BDAA7290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2820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11C9A-F09D-4E0A-A897-E55A8D319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3262" y="363974"/>
            <a:ext cx="5535748" cy="1492132"/>
          </a:xfrm>
        </p:spPr>
        <p:txBody>
          <a:bodyPr/>
          <a:lstStyle/>
          <a:p>
            <a:r>
              <a:rPr lang="es-CL" dirty="0" err="1"/>
              <a:t>Playlist</a:t>
            </a:r>
            <a:r>
              <a:rPr lang="es-CL" dirty="0"/>
              <a:t> Relajada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B8D527-4002-4E24-A9EE-F6F6B9871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0768" y="1966881"/>
            <a:ext cx="5235039" cy="3593591"/>
          </a:xfrm>
        </p:spPr>
        <p:txBody>
          <a:bodyPr/>
          <a:lstStyle/>
          <a:p>
            <a:r>
              <a:rPr lang="es-CL" dirty="0"/>
              <a:t>Se recopiló una serie de canciones que otorgan mantener la calma de las personas.</a:t>
            </a:r>
          </a:p>
          <a:p>
            <a:r>
              <a:rPr lang="es-CL" dirty="0"/>
              <a:t>Cada canción busca sacar a la persona de un estado de estrés y que cambie en un estado de paz mental.</a:t>
            </a:r>
          </a:p>
          <a:p>
            <a:r>
              <a:rPr lang="es-CL" dirty="0"/>
              <a:t>Se agregan canciones donde interactúen los decibeles a nivel sensorial para traer la calma</a:t>
            </a:r>
          </a:p>
          <a:p>
            <a:r>
              <a:rPr lang="es-CL" dirty="0"/>
              <a:t>Se incluye guía de meditación.</a:t>
            </a:r>
          </a:p>
          <a:p>
            <a:r>
              <a:rPr lang="es-CL" dirty="0" err="1"/>
              <a:t>Playlist</a:t>
            </a:r>
            <a:r>
              <a:rPr lang="es-CL" dirty="0"/>
              <a:t> se realiza en YouTube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F604083-DB20-4198-9BE9-C9BFDE503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55" y="312983"/>
            <a:ext cx="5886027" cy="612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80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F09A5-5311-456E-8C30-9A28DA329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118" y="229985"/>
            <a:ext cx="5900793" cy="1492132"/>
          </a:xfrm>
        </p:spPr>
        <p:txBody>
          <a:bodyPr/>
          <a:lstStyle/>
          <a:p>
            <a:r>
              <a:rPr lang="es-CL" dirty="0"/>
              <a:t>Datos estadísticos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FFD46D-D6AD-49AF-9598-0AC87E979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60" y="2184482"/>
            <a:ext cx="4348562" cy="4443533"/>
          </a:xfrm>
        </p:spPr>
        <p:txBody>
          <a:bodyPr>
            <a:normAutofit fontScale="85000" lnSpcReduction="10000"/>
          </a:bodyPr>
          <a:lstStyle/>
          <a:p>
            <a:r>
              <a:rPr lang="es-CL" dirty="0"/>
              <a:t>Dentro de la población chilena, aumentó los casos de la salud mental por temas de pandemia, donde hubieron más casos de estrés, ataques de angustia, ansiedad entre otras patologías.</a:t>
            </a:r>
          </a:p>
          <a:p>
            <a:r>
              <a:rPr lang="es-CL" dirty="0"/>
              <a:t>Esto afectó más en mujeres con un 30,1% que hombres. Los más afectados son entre 45 y 54 años.</a:t>
            </a:r>
          </a:p>
          <a:p>
            <a:r>
              <a:rPr lang="es-CL" dirty="0"/>
              <a:t>Hasta la fecha aumentaron los casos de violencia intrafamiliar, preocupaciones laborales, ocasionando estrés, depresión, ansiedad, entre otros. </a:t>
            </a:r>
          </a:p>
          <a:p>
            <a:r>
              <a:rPr lang="es-CL" dirty="0"/>
              <a:t>Aprox. más de un 70% de la población siente que su vida cambió con la pandemia.</a:t>
            </a:r>
          </a:p>
        </p:txBody>
      </p:sp>
      <p:pic>
        <p:nvPicPr>
          <p:cNvPr id="5" name="Imagen 4" descr="Imagen extraída por icare">
            <a:extLst>
              <a:ext uri="{FF2B5EF4-FFF2-40B4-BE49-F238E27FC236}">
                <a16:creationId xmlns:a16="http://schemas.microsoft.com/office/drawing/2014/main" id="{91C290D0-EC1D-4BC3-B4E0-4AB6F571550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264" y="229985"/>
            <a:ext cx="6003410" cy="279069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F489827-A19B-4055-B5E8-49B639DCF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264" y="3078663"/>
            <a:ext cx="6003410" cy="366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82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289A7135-D7FF-45FC-BDB1-825D84F0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4803" y="127552"/>
            <a:ext cx="8864833" cy="1492132"/>
          </a:xfrm>
        </p:spPr>
        <p:txBody>
          <a:bodyPr>
            <a:normAutofit/>
          </a:bodyPr>
          <a:lstStyle/>
          <a:p>
            <a:r>
              <a:rPr lang="es-CL" dirty="0"/>
              <a:t>Mockup inicio y patologías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CA2F238-1FC1-451F-912D-38B51A22F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239" y="931904"/>
            <a:ext cx="2983076" cy="586232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DCBE6FB-3DBB-4C94-9F39-30482F724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583" y="931904"/>
            <a:ext cx="3138833" cy="586232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BC2FA8E-59F1-479A-9173-15FE967E3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2646" y="931904"/>
            <a:ext cx="3096989" cy="586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71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36170-D954-4734-B476-17E3D6B9E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854" y="108502"/>
            <a:ext cx="3684022" cy="1492132"/>
          </a:xfrm>
        </p:spPr>
        <p:txBody>
          <a:bodyPr>
            <a:normAutofit/>
          </a:bodyPr>
          <a:lstStyle/>
          <a:p>
            <a:r>
              <a:rPr lang="es-CL" dirty="0"/>
              <a:t>patologías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ACEF6D3-AE74-4D00-9F45-F55B4F6D0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708659"/>
            <a:ext cx="2977266" cy="614934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0EFF80-7FBE-421C-AD81-EC9846CF4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854" y="708660"/>
            <a:ext cx="2977266" cy="614934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1964030-4019-460C-BE05-2F3C63655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746" y="795337"/>
            <a:ext cx="3073854" cy="606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972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921B6903-57DB-4F20-9747-7F8AD06EA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668794">
            <a:off x="1150462" y="1071933"/>
            <a:ext cx="1547767" cy="1492132"/>
          </a:xfrm>
        </p:spPr>
        <p:txBody>
          <a:bodyPr vert="wordArtVert">
            <a:normAutofit fontScale="90000"/>
          </a:bodyPr>
          <a:lstStyle/>
          <a:p>
            <a:br>
              <a:rPr lang="es-CL" dirty="0"/>
            </a:br>
            <a:endParaRPr lang="es-CL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3BDB6485-6C7D-47F6-9B5C-D1D1D5AE7086}"/>
              </a:ext>
            </a:extLst>
          </p:cNvPr>
          <p:cNvSpPr txBox="1">
            <a:spLocks/>
          </p:cNvSpPr>
          <p:nvPr/>
        </p:nvSpPr>
        <p:spPr>
          <a:xfrm>
            <a:off x="1426189" y="2718076"/>
            <a:ext cx="1669774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/>
              <a:t>Test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B2D41A4-D497-4D90-BDE1-FCF5BFDC7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477" y="-1"/>
            <a:ext cx="3574618" cy="685800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E86EFD7-F43B-4F73-978C-BA312B334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642" y="-2"/>
            <a:ext cx="3337878" cy="680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08330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603</TotalTime>
  <Words>347</Words>
  <Application>Microsoft Office PowerPoint</Application>
  <PresentationFormat>Panorámica</PresentationFormat>
  <Paragraphs>42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Impact</vt:lpstr>
      <vt:lpstr>Distintivo</vt:lpstr>
      <vt:lpstr>Ha’uru app</vt:lpstr>
      <vt:lpstr>¿Por qué Ha’uru y de que trata?</vt:lpstr>
      <vt:lpstr>Lista de autocuidado</vt:lpstr>
      <vt:lpstr>Test</vt:lpstr>
      <vt:lpstr>Playlist Relajada </vt:lpstr>
      <vt:lpstr>Datos estadísticos</vt:lpstr>
      <vt:lpstr>Mockup inicio y patologías </vt:lpstr>
      <vt:lpstr>patologías </vt:lpstr>
      <vt:lpstr> </vt:lpstr>
      <vt:lpstr>Contactos</vt:lpstr>
      <vt:lpstr>Ayuda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Ha’uru app</dc:title>
  <dc:creator>Priscila  Hernández González</dc:creator>
  <cp:lastModifiedBy>Priscila Esther Hernandez Gonzalez</cp:lastModifiedBy>
  <cp:revision>4</cp:revision>
  <dcterms:created xsi:type="dcterms:W3CDTF">2021-09-20T20:38:30Z</dcterms:created>
  <dcterms:modified xsi:type="dcterms:W3CDTF">2021-09-25T02:38:51Z</dcterms:modified>
</cp:coreProperties>
</file>