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584DF-C865-4592-8ED7-B1F61CF9BAAD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A4B21-8CBD-4924-89F0-BA920195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7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B84C-7F60-D004-34D2-C305DF5A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A28A6-BF42-13A9-027E-2797E18D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7502-343A-D110-3B07-6D9204F1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91FA-AA21-33F9-D72F-1EFF1C84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8984-4A22-7402-9BBD-BA54F67D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DAF1-66A2-9F1B-7FEE-6A8279F8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7036-6656-EEAA-C83A-124A6913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8DA8-EB7C-DF43-3B8B-D9ECC98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F787-89E6-E702-720E-A182221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527E-24AA-B6E9-2E38-4A7E17C6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2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355B7-804F-B448-4D8E-BF40254A2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66370-A9A2-2834-54BC-641E51379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73D6-2DE1-7D55-913E-F4D3F022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D9DB-D98A-9A99-D3A1-CE2A684B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70EAC-FBC0-C38A-E69B-33791B2D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9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1766-B07B-C6BF-C3E3-F2E5EB70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2AE5-7986-1039-1F01-79DE4B22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D3D1-73C5-F15A-9B06-9633E6DE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5327-6969-4A34-4720-7C7364DF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8B48-0EF5-299E-96FD-F5D950E9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C610-8B02-4766-E00D-62E3AFAC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01C6-7706-31A6-0C60-3C82CF21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26A9-3753-6808-FB82-7610A83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9FA4D-8152-DE62-BAF3-ACA4BA86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4D48-29B6-9A10-7620-BE52BCD1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79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F25B-7122-D150-5DAE-2BD3133F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602D-A175-50A0-5BA7-B2DCC7EB5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A5D8-9D0A-A03D-6211-2EBECBE0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490D-23E1-BAC6-7342-7DBA891F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DEF00-3202-62FD-5782-E0401FC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CBBE5-4BE5-3891-BD5C-C66BE006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0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D7A3-0FD1-A36A-DDBE-902F8FB2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A6A5-9622-F6A9-A437-9A315C86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0E06B-7883-B0E8-BBF1-64F7E28D3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BE414-F4AB-851C-7EC0-4DFCF587E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ACC17-2410-0052-C423-FF2836EEF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F1571-D008-105E-FB35-D5B6F30F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7D296-C6F5-4370-F850-04D746C4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6FAFA-FD7B-4F06-0CC7-B2332EE0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9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2CB5-FF20-A70F-03BA-2E644B2D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589D2-1DFB-A0C9-EF9B-5EB3714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42ADA-3CBF-7B60-4771-A9F4561E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0CB6C-C557-8610-E8E6-518B43EB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2FE26-1C94-132A-C9F7-6254518A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D5FC3-75F0-67E3-DD7B-BD9CDBFB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1173-777F-B1BA-12EE-0ADA0E88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7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54E0-230B-F3B6-CFC2-F6AF6230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46BC-C92C-392B-A868-3CBFBFFC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178D1-C877-09C6-217B-258847E55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96B69-6F0C-BE69-9936-B205FCE9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DDB9-8103-DD53-06D0-004571D0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54FE6-E29D-B3E7-51CE-315AF666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9DFC-A7CF-ABDA-5AA5-F77C3DF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40748-413D-5951-1B6E-C2901A56A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3B5A-D18B-195B-0AC5-7CDDFA4B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E15D-0A81-4AD4-AE34-0DE28FEB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6F44-CC2A-A5C6-82B1-158C22D8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6D784-BF7D-4001-16C0-D2ADAA02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3B9B6-0655-9E3B-B2F9-447F1AAE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9CDF-0C36-A6CA-5BC7-8728A8497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C61D-58DC-8227-5D64-844E5EFF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D50C-4BB7-4A90-83D6-4F26E5B1EE7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3424-B66E-F05B-D4D2-992952EA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AA64-9FA1-D217-3258-170F34E63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0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38F9EA71-DA96-D580-0B62-D67327A1063B}"/>
              </a:ext>
            </a:extLst>
          </p:cNvPr>
          <p:cNvSpPr/>
          <p:nvPr/>
        </p:nvSpPr>
        <p:spPr>
          <a:xfrm rot="5400000">
            <a:off x="2092439" y="436684"/>
            <a:ext cx="1693507" cy="877885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EFDD5D45-1FF3-21D8-8B11-66265CC120A0}"/>
              </a:ext>
            </a:extLst>
          </p:cNvPr>
          <p:cNvSpPr/>
          <p:nvPr/>
        </p:nvSpPr>
        <p:spPr>
          <a:xfrm rot="16200000">
            <a:off x="3354103" y="407810"/>
            <a:ext cx="1693505" cy="87788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B22F8-2DC8-400B-C099-9AF2D74039D7}"/>
              </a:ext>
            </a:extLst>
          </p:cNvPr>
          <p:cNvSpPr/>
          <p:nvPr/>
        </p:nvSpPr>
        <p:spPr>
          <a:xfrm>
            <a:off x="3429936" y="240359"/>
            <a:ext cx="280176" cy="1288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D5A85-482A-D598-8702-A578BEDAFEC3}"/>
              </a:ext>
            </a:extLst>
          </p:cNvPr>
          <p:cNvCxnSpPr>
            <a:cxnSpLocks/>
          </p:cNvCxnSpPr>
          <p:nvPr/>
        </p:nvCxnSpPr>
        <p:spPr>
          <a:xfrm>
            <a:off x="1960263" y="284680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D14E3-DA10-2168-536C-8FFB3C7FDEA7}"/>
              </a:ext>
            </a:extLst>
          </p:cNvPr>
          <p:cNvSpPr/>
          <p:nvPr/>
        </p:nvSpPr>
        <p:spPr>
          <a:xfrm>
            <a:off x="1278585" y="0"/>
            <a:ext cx="629877" cy="61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Smile to Vector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1E267-5236-5808-8023-8AC7C18BD10C}"/>
              </a:ext>
            </a:extLst>
          </p:cNvPr>
          <p:cNvSpPr txBox="1"/>
          <p:nvPr/>
        </p:nvSpPr>
        <p:spPr>
          <a:xfrm>
            <a:off x="136996" y="146181"/>
            <a:ext cx="87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SMILEs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823533-2F13-E9CB-0CE3-8A25928EF54A}"/>
              </a:ext>
            </a:extLst>
          </p:cNvPr>
          <p:cNvCxnSpPr>
            <a:cxnSpLocks/>
          </p:cNvCxnSpPr>
          <p:nvPr/>
        </p:nvCxnSpPr>
        <p:spPr>
          <a:xfrm>
            <a:off x="715639" y="296247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EF44B9-F628-40A5-0423-F701B7510E77}"/>
              </a:ext>
            </a:extLst>
          </p:cNvPr>
          <p:cNvCxnSpPr>
            <a:cxnSpLocks/>
          </p:cNvCxnSpPr>
          <p:nvPr/>
        </p:nvCxnSpPr>
        <p:spPr>
          <a:xfrm>
            <a:off x="1960263" y="1278776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CF5F8C-DBE9-3631-946E-9AEE2554C438}"/>
              </a:ext>
            </a:extLst>
          </p:cNvPr>
          <p:cNvSpPr/>
          <p:nvPr/>
        </p:nvSpPr>
        <p:spPr>
          <a:xfrm>
            <a:off x="1278585" y="972138"/>
            <a:ext cx="629877" cy="61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 To Vector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600E4C-A7FB-C8E1-8C37-027A08141B02}"/>
              </a:ext>
            </a:extLst>
          </p:cNvPr>
          <p:cNvSpPr txBox="1"/>
          <p:nvPr/>
        </p:nvSpPr>
        <p:spPr>
          <a:xfrm>
            <a:off x="138868" y="1140277"/>
            <a:ext cx="576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Info</a:t>
            </a:r>
            <a:endParaRPr lang="en-GB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463B48-0690-AB7F-5CC9-E95FAEEC6ADE}"/>
              </a:ext>
            </a:extLst>
          </p:cNvPr>
          <p:cNvCxnSpPr>
            <a:cxnSpLocks/>
          </p:cNvCxnSpPr>
          <p:nvPr/>
        </p:nvCxnSpPr>
        <p:spPr>
          <a:xfrm>
            <a:off x="695657" y="1278776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4114C8-46C0-2A7B-3E0B-162051F95783}"/>
              </a:ext>
            </a:extLst>
          </p:cNvPr>
          <p:cNvCxnSpPr>
            <a:cxnSpLocks/>
          </p:cNvCxnSpPr>
          <p:nvPr/>
        </p:nvCxnSpPr>
        <p:spPr>
          <a:xfrm>
            <a:off x="4753226" y="846752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CEAD79-2ED5-C3D7-6E0C-AE6FE96638F4}"/>
              </a:ext>
            </a:extLst>
          </p:cNvPr>
          <p:cNvSpPr txBox="1"/>
          <p:nvPr/>
        </p:nvSpPr>
        <p:spPr>
          <a:xfrm>
            <a:off x="5213419" y="708253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Skeleton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B03B9F-DEDA-8FDF-8E73-F66CA3B78B33}"/>
              </a:ext>
            </a:extLst>
          </p:cNvPr>
          <p:cNvSpPr txBox="1"/>
          <p:nvPr/>
        </p:nvSpPr>
        <p:spPr>
          <a:xfrm>
            <a:off x="307910" y="196875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Smiles_to_vector</a:t>
            </a:r>
            <a:r>
              <a:rPr lang="en-US" dirty="0"/>
              <a:t> + </a:t>
            </a:r>
            <a:r>
              <a:rPr lang="en-US" dirty="0" err="1"/>
              <a:t>info_to_vector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31A164-F90C-EC38-CD2D-207EEF7A5081}"/>
              </a:ext>
            </a:extLst>
          </p:cNvPr>
          <p:cNvSpPr txBox="1"/>
          <p:nvPr/>
        </p:nvSpPr>
        <p:spPr>
          <a:xfrm>
            <a:off x="307910" y="2215138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</a:t>
            </a:r>
            <a:r>
              <a:rPr lang="en-US" dirty="0"/>
              <a:t> = </a:t>
            </a:r>
            <a:r>
              <a:rPr lang="en-US" dirty="0" err="1"/>
              <a:t>RDKit</a:t>
            </a:r>
            <a:r>
              <a:rPr lang="en-US" dirty="0"/>
              <a:t> Skeleton (Preprocessed)</a:t>
            </a: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925F0C-765D-2EDD-2550-DBEEB2840F91}"/>
              </a:ext>
            </a:extLst>
          </p:cNvPr>
          <p:cNvCxnSpPr>
            <a:cxnSpLocks/>
          </p:cNvCxnSpPr>
          <p:nvPr/>
        </p:nvCxnSpPr>
        <p:spPr>
          <a:xfrm>
            <a:off x="10500813" y="846752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E3EE86-D91A-D7AB-CB2D-7474005E972E}"/>
              </a:ext>
            </a:extLst>
          </p:cNvPr>
          <p:cNvSpPr txBox="1"/>
          <p:nvPr/>
        </p:nvSpPr>
        <p:spPr>
          <a:xfrm>
            <a:off x="10988999" y="707875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Smiles</a:t>
            </a:r>
            <a:endParaRPr lang="en-GB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853D10-366E-57C7-378C-942D0CA84C58}"/>
              </a:ext>
            </a:extLst>
          </p:cNvPr>
          <p:cNvSpPr/>
          <p:nvPr/>
        </p:nvSpPr>
        <p:spPr>
          <a:xfrm>
            <a:off x="8840606" y="191329"/>
            <a:ext cx="1573454" cy="1386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Model, Maybe CNN, Transformer?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819FC-2B5B-EFC1-7BE4-58EF98A1E83C}"/>
              </a:ext>
            </a:extLst>
          </p:cNvPr>
          <p:cNvSpPr txBox="1"/>
          <p:nvPr/>
        </p:nvSpPr>
        <p:spPr>
          <a:xfrm rot="16200000">
            <a:off x="2821477" y="719556"/>
            <a:ext cx="149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VAE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E8784C-5608-24FF-F9BE-0DA1B1E94113}"/>
              </a:ext>
            </a:extLst>
          </p:cNvPr>
          <p:cNvSpPr txBox="1"/>
          <p:nvPr/>
        </p:nvSpPr>
        <p:spPr>
          <a:xfrm>
            <a:off x="5414865" y="196875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= Skeleton to vector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76E6B1-1DAE-64EC-53E4-5EFE2104DD74}"/>
              </a:ext>
            </a:extLst>
          </p:cNvPr>
          <p:cNvSpPr txBox="1"/>
          <p:nvPr/>
        </p:nvSpPr>
        <p:spPr>
          <a:xfrm>
            <a:off x="5414865" y="2215138"/>
            <a:ext cx="451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</a:t>
            </a:r>
            <a:r>
              <a:rPr lang="en-US" dirty="0"/>
              <a:t> = SMILEs input to Variational Auto Encoder</a:t>
            </a:r>
            <a:endParaRPr lang="en-GB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879EEC-FE15-04AE-A70F-7D4599F21CDA}"/>
              </a:ext>
            </a:extLst>
          </p:cNvPr>
          <p:cNvCxnSpPr>
            <a:cxnSpLocks/>
          </p:cNvCxnSpPr>
          <p:nvPr/>
        </p:nvCxnSpPr>
        <p:spPr>
          <a:xfrm>
            <a:off x="7631571" y="824531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136580-267A-14E4-584C-4BE7F437F9A2}"/>
              </a:ext>
            </a:extLst>
          </p:cNvPr>
          <p:cNvSpPr txBox="1"/>
          <p:nvPr/>
        </p:nvSpPr>
        <p:spPr>
          <a:xfrm>
            <a:off x="8119757" y="686031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Skeleton</a:t>
            </a:r>
            <a:endParaRPr lang="en-GB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9E3083-C7B9-F972-3983-20C5EE9E5B79}"/>
              </a:ext>
            </a:extLst>
          </p:cNvPr>
          <p:cNvSpPr/>
          <p:nvPr/>
        </p:nvSpPr>
        <p:spPr>
          <a:xfrm>
            <a:off x="5978750" y="171064"/>
            <a:ext cx="1573454" cy="1386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Diffusion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83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F</dc:creator>
  <cp:lastModifiedBy>D F</cp:lastModifiedBy>
  <cp:revision>2</cp:revision>
  <dcterms:created xsi:type="dcterms:W3CDTF">2023-07-12T14:37:52Z</dcterms:created>
  <dcterms:modified xsi:type="dcterms:W3CDTF">2023-07-12T15:00:04Z</dcterms:modified>
</cp:coreProperties>
</file>