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BCCA-E4F6-411F-840A-EF8A82F3F95B}" type="datetimeFigureOut">
              <a:rPr lang="pt-BR" smtClean="0"/>
              <a:t>02/12/2014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C098-7776-4409-A02E-C621D9832B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BCCA-E4F6-411F-840A-EF8A82F3F95B}" type="datetimeFigureOut">
              <a:rPr lang="pt-BR" smtClean="0"/>
              <a:t>02/12/2014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C098-7776-4409-A02E-C621D9832B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BCCA-E4F6-411F-840A-EF8A82F3F95B}" type="datetimeFigureOut">
              <a:rPr lang="pt-BR" smtClean="0"/>
              <a:t>02/12/2014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C098-7776-4409-A02E-C621D9832B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BCCA-E4F6-411F-840A-EF8A82F3F95B}" type="datetimeFigureOut">
              <a:rPr lang="pt-BR" smtClean="0"/>
              <a:t>02/12/2014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C098-7776-4409-A02E-C621D9832B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BCCA-E4F6-411F-840A-EF8A82F3F95B}" type="datetimeFigureOut">
              <a:rPr lang="pt-BR" smtClean="0"/>
              <a:t>02/12/2014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C098-7776-4409-A02E-C621D9832B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BCCA-E4F6-411F-840A-EF8A82F3F95B}" type="datetimeFigureOut">
              <a:rPr lang="pt-BR" smtClean="0"/>
              <a:t>02/12/2014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C098-7776-4409-A02E-C621D9832B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BCCA-E4F6-411F-840A-EF8A82F3F95B}" type="datetimeFigureOut">
              <a:rPr lang="pt-BR" smtClean="0"/>
              <a:t>02/12/2014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C098-7776-4409-A02E-C621D9832B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BCCA-E4F6-411F-840A-EF8A82F3F95B}" type="datetimeFigureOut">
              <a:rPr lang="pt-BR" smtClean="0"/>
              <a:t>02/12/2014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C098-7776-4409-A02E-C621D9832B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BCCA-E4F6-411F-840A-EF8A82F3F95B}" type="datetimeFigureOut">
              <a:rPr lang="pt-BR" smtClean="0"/>
              <a:t>02/12/2014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C098-7776-4409-A02E-C621D9832B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BCCA-E4F6-411F-840A-EF8A82F3F95B}" type="datetimeFigureOut">
              <a:rPr lang="pt-BR" smtClean="0"/>
              <a:t>02/12/2014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C098-7776-4409-A02E-C621D9832B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BCCA-E4F6-411F-840A-EF8A82F3F95B}" type="datetimeFigureOut">
              <a:rPr lang="pt-BR" smtClean="0"/>
              <a:t>02/12/2014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C098-7776-4409-A02E-C621D9832B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0BCCA-E4F6-411F-840A-EF8A82F3F95B}" type="datetimeFigureOut">
              <a:rPr lang="pt-BR" smtClean="0"/>
              <a:t>02/12/2014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1C098-7776-4409-A02E-C621D9832B4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772400" cy="1683618"/>
          </a:xfrm>
        </p:spPr>
        <p:txBody>
          <a:bodyPr/>
          <a:lstStyle/>
          <a:p>
            <a:r>
              <a:rPr lang="pt-BR" dirty="0" smtClean="0"/>
              <a:t>Merge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1988840"/>
            <a:ext cx="6400800" cy="4248472"/>
          </a:xfrm>
        </p:spPr>
        <p:txBody>
          <a:bodyPr/>
          <a:lstStyle/>
          <a:p>
            <a:pPr>
              <a:defRPr/>
            </a:pPr>
            <a:r>
              <a:rPr lang="pt-BR" dirty="0"/>
              <a:t>André</a:t>
            </a:r>
          </a:p>
          <a:p>
            <a:pPr>
              <a:defRPr/>
            </a:pPr>
            <a:r>
              <a:rPr lang="pt-BR" dirty="0"/>
              <a:t>Daniel</a:t>
            </a:r>
          </a:p>
          <a:p>
            <a:pPr>
              <a:defRPr/>
            </a:pPr>
            <a:r>
              <a:rPr lang="pt-BR" dirty="0"/>
              <a:t>Felipe</a:t>
            </a:r>
          </a:p>
          <a:p>
            <a:pPr>
              <a:defRPr/>
            </a:pPr>
            <a:r>
              <a:rPr lang="pt-BR" dirty="0"/>
              <a:t>Felipe</a:t>
            </a:r>
          </a:p>
          <a:p>
            <a:pPr>
              <a:defRPr/>
            </a:pPr>
            <a:r>
              <a:rPr lang="pt-BR" dirty="0"/>
              <a:t>Gabriel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merge sort 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86285" y="2077467"/>
            <a:ext cx="7171429" cy="35714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merge sort 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86285" y="2077467"/>
            <a:ext cx="7171429" cy="35714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merge sort 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86285" y="2077467"/>
            <a:ext cx="7171429" cy="35714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merge sort 1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86285" y="2077467"/>
            <a:ext cx="7171429" cy="35714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merge sort 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86285" y="2077467"/>
            <a:ext cx="7171429" cy="35714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merge sort 1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86285" y="2077467"/>
            <a:ext cx="7171429" cy="35714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merge sort 1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86285" y="2077467"/>
            <a:ext cx="7171429" cy="35714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merge sort 1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86285" y="2077467"/>
            <a:ext cx="7171429" cy="35714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2" name="Espaço Reservado para Conteúdo 11" descr="merge sort 1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86285" y="2077467"/>
            <a:ext cx="7171429" cy="35714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merge sort 1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86285" y="2077467"/>
            <a:ext cx="7171429" cy="35714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Prepara a lista dividindo-a, recursivamente, pela metade em células ‘A’ e ‘B’ até que haja células de apenas um elemento (caso base).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Inicia a ordenação criando uma lista auxiliar que deve receber os valores contidos em ‘A’ e ‘B’ ordenados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Substitui, na lista original, as posições correspondentes a ‘A’ e ‘B’ pelos elementos da lista auxiliar já ordenados entre si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merge sort 1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86285" y="2077467"/>
            <a:ext cx="7171429" cy="35714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merge sort 1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86285" y="2077467"/>
            <a:ext cx="7171429" cy="35714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merge sort 2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86285" y="2077467"/>
            <a:ext cx="7171429" cy="35714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merge sort 2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86285" y="2077467"/>
            <a:ext cx="7171429" cy="35714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 Preparar a lista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A função entra em recursividade para dividir a lista, até a ocorrência do caso base.</a:t>
            </a:r>
          </a:p>
          <a:p>
            <a:r>
              <a:rPr lang="pt-BR" dirty="0" smtClean="0"/>
              <a:t>Cada instância da função contém duas chamadas, a si própria, cujos parâmetros são: um endereço e um inteiro.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Envia o endereço da posição inicial da lista e o número de posições até o meio da lista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 </a:t>
            </a:r>
            <a:r>
              <a:rPr lang="pt-BR" dirty="0" smtClean="0"/>
              <a:t>Envia o endereço da posição do meio da lista e o número de posições existente do meio da lista até o fim da lista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/>
              <a:t>v</a:t>
            </a:r>
            <a:r>
              <a:rPr lang="pt-BR" dirty="0" err="1" smtClean="0"/>
              <a:t>oid</a:t>
            </a:r>
            <a:r>
              <a:rPr lang="pt-BR" dirty="0" smtClean="0"/>
              <a:t> </a:t>
            </a:r>
            <a:r>
              <a:rPr lang="pt-BR" dirty="0" err="1" smtClean="0"/>
              <a:t>mergeSort</a:t>
            </a:r>
            <a:r>
              <a:rPr lang="pt-BR" dirty="0" smtClean="0"/>
              <a:t> (lista , tamanho)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z="2400" dirty="0" smtClean="0"/>
              <a:t>{</a:t>
            </a:r>
          </a:p>
          <a:p>
            <a:pPr>
              <a:buNone/>
            </a:pPr>
            <a:r>
              <a:rPr lang="pt-BR" sz="2400" dirty="0" smtClean="0"/>
              <a:t>	</a:t>
            </a:r>
            <a:r>
              <a:rPr lang="pt-BR" sz="2400" dirty="0" err="1" smtClean="0"/>
              <a:t>Int</a:t>
            </a:r>
            <a:r>
              <a:rPr lang="pt-BR" sz="2400" dirty="0" smtClean="0"/>
              <a:t> tamanho;</a:t>
            </a:r>
          </a:p>
          <a:p>
            <a:pPr>
              <a:buNone/>
            </a:pPr>
            <a:r>
              <a:rPr lang="pt-BR" sz="2400" dirty="0" smtClean="0"/>
              <a:t>	Se (tamanho &gt; 1)</a:t>
            </a:r>
          </a:p>
          <a:p>
            <a:pPr>
              <a:buNone/>
            </a:pPr>
            <a:r>
              <a:rPr lang="pt-BR" sz="2400" dirty="0" smtClean="0"/>
              <a:t>	 {</a:t>
            </a:r>
          </a:p>
          <a:p>
            <a:pPr>
              <a:buNone/>
            </a:pPr>
            <a:r>
              <a:rPr lang="pt-BR" sz="2400" dirty="0" smtClean="0"/>
              <a:t>	 	meio &lt;- </a:t>
            </a:r>
            <a:r>
              <a:rPr lang="pt-BR" sz="2400" dirty="0" smtClean="0"/>
              <a:t>tamanho do vetor</a:t>
            </a:r>
            <a:r>
              <a:rPr lang="pt-BR" sz="2400" dirty="0" smtClean="0"/>
              <a:t> / 2;</a:t>
            </a:r>
          </a:p>
          <a:p>
            <a:pPr>
              <a:buNone/>
            </a:pPr>
            <a:r>
              <a:rPr lang="pt-BR" sz="2400" dirty="0" smtClean="0"/>
              <a:t>	  	</a:t>
            </a:r>
            <a:r>
              <a:rPr lang="pt-BR" sz="2400" dirty="0" err="1" smtClean="0"/>
              <a:t>mergeSort</a:t>
            </a:r>
            <a:r>
              <a:rPr lang="pt-BR" sz="2400" dirty="0" smtClean="0"/>
              <a:t>(lista, meio);</a:t>
            </a:r>
          </a:p>
          <a:p>
            <a:pPr>
              <a:buNone/>
            </a:pPr>
            <a:r>
              <a:rPr lang="pt-BR" sz="2400" dirty="0" smtClean="0"/>
              <a:t>	  	</a:t>
            </a:r>
            <a:r>
              <a:rPr lang="pt-BR" sz="2400" dirty="0" err="1" smtClean="0"/>
              <a:t>mergeSort</a:t>
            </a:r>
            <a:r>
              <a:rPr lang="pt-BR" sz="2400" dirty="0" smtClean="0"/>
              <a:t>(lista + meio, </a:t>
            </a:r>
            <a:r>
              <a:rPr lang="pt-BR" sz="2400" dirty="0" smtClean="0"/>
              <a:t>tamanho </a:t>
            </a:r>
            <a:r>
              <a:rPr lang="pt-BR" sz="2400" dirty="0" smtClean="0"/>
              <a:t>- meio);</a:t>
            </a:r>
          </a:p>
          <a:p>
            <a:pPr>
              <a:buNone/>
            </a:pPr>
            <a:r>
              <a:rPr lang="pt-BR" sz="2400" dirty="0" smtClean="0"/>
              <a:t>	   	ordenar (lista, tamanho);</a:t>
            </a:r>
          </a:p>
          <a:p>
            <a:pPr>
              <a:buNone/>
            </a:pPr>
            <a:r>
              <a:rPr lang="pt-BR" sz="2400" dirty="0" smtClean="0"/>
              <a:t>	}</a:t>
            </a:r>
          </a:p>
          <a:p>
            <a:pPr>
              <a:buNone/>
            </a:pPr>
            <a:r>
              <a:rPr lang="pt-BR" sz="2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Divisão da lista</a:t>
            </a:r>
            <a:endParaRPr lang="pt-BR" dirty="0"/>
          </a:p>
        </p:txBody>
      </p:sp>
      <p:pic>
        <p:nvPicPr>
          <p:cNvPr id="4" name="Espaço Reservado para Conteúdo 3" descr="quick sort 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2129348"/>
            <a:ext cx="8507656" cy="35318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 Ordenar</a:t>
            </a:r>
            <a:endParaRPr lang="pt-BR" dirty="0"/>
          </a:p>
        </p:txBody>
      </p:sp>
      <p:pic>
        <p:nvPicPr>
          <p:cNvPr id="4" name="Espaço Reservado para Conteúdo 3" descr="merge sort 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1084" y="2204864"/>
            <a:ext cx="8690636" cy="33123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merge sort 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86285" y="2082229"/>
            <a:ext cx="7171429" cy="356190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merge sort 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86285" y="2077467"/>
            <a:ext cx="7171429" cy="35714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merge sort 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86285" y="2077467"/>
            <a:ext cx="7171429" cy="35714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185</Words>
  <Application>Microsoft Office PowerPoint</Application>
  <PresentationFormat>Apresentação na tela (4:3)</PresentationFormat>
  <Paragraphs>28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Merge Sort</vt:lpstr>
      <vt:lpstr>Estratégia</vt:lpstr>
      <vt:lpstr>1 Preparar a lista</vt:lpstr>
      <vt:lpstr>void mergeSort (lista , tamanho)</vt:lpstr>
      <vt:lpstr>Divisão da lista</vt:lpstr>
      <vt:lpstr>2 Ordenar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Thaís - Rok</dc:creator>
  <cp:lastModifiedBy>Thaís - Rok</cp:lastModifiedBy>
  <cp:revision>12</cp:revision>
  <dcterms:created xsi:type="dcterms:W3CDTF">2014-12-02T02:22:49Z</dcterms:created>
  <dcterms:modified xsi:type="dcterms:W3CDTF">2014-12-02T03:52:44Z</dcterms:modified>
</cp:coreProperties>
</file>