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</p:sldIdLst>
  <p:sldSz cx="72358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Maldonado" initials="LM" lastIdx="1" clrIdx="0">
    <p:extLst>
      <p:ext uri="{19B8F6BF-5375-455C-9EA6-DF929625EA0E}">
        <p15:presenceInfo xmlns:p15="http://schemas.microsoft.com/office/powerpoint/2012/main" userId="83d8dcea346608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66" y="-4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687" y="2356703"/>
            <a:ext cx="6150451" cy="5013407"/>
          </a:xfrm>
        </p:spPr>
        <p:txBody>
          <a:bodyPr anchor="b"/>
          <a:lstStyle>
            <a:lvl1pPr algn="ctr">
              <a:defRPr sz="4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478" y="7563446"/>
            <a:ext cx="5426869" cy="3476717"/>
          </a:xfrm>
        </p:spPr>
        <p:txBody>
          <a:bodyPr/>
          <a:lstStyle>
            <a:lvl1pPr marL="0" indent="0" algn="ctr">
              <a:buNone/>
              <a:defRPr sz="1899"/>
            </a:lvl1pPr>
            <a:lvl2pPr marL="361782" indent="0" algn="ctr">
              <a:buNone/>
              <a:defRPr sz="1583"/>
            </a:lvl2pPr>
            <a:lvl3pPr marL="723565" indent="0" algn="ctr">
              <a:buNone/>
              <a:defRPr sz="1424"/>
            </a:lvl3pPr>
            <a:lvl4pPr marL="1085347" indent="0" algn="ctr">
              <a:buNone/>
              <a:defRPr sz="1266"/>
            </a:lvl4pPr>
            <a:lvl5pPr marL="1447129" indent="0" algn="ctr">
              <a:buNone/>
              <a:defRPr sz="1266"/>
            </a:lvl5pPr>
            <a:lvl6pPr marL="1808912" indent="0" algn="ctr">
              <a:buNone/>
              <a:defRPr sz="1266"/>
            </a:lvl6pPr>
            <a:lvl7pPr marL="2170694" indent="0" algn="ctr">
              <a:buNone/>
              <a:defRPr sz="1266"/>
            </a:lvl7pPr>
            <a:lvl8pPr marL="2532477" indent="0" algn="ctr">
              <a:buNone/>
              <a:defRPr sz="1266"/>
            </a:lvl8pPr>
            <a:lvl9pPr marL="2894259" indent="0" algn="ctr">
              <a:buNone/>
              <a:defRPr sz="12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81CD-B596-4452-B8A5-568F096B4911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BA92-19A8-4411-AD49-F45AC2ABD2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99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81CD-B596-4452-B8A5-568F096B4911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BA92-19A8-4411-AD49-F45AC2ABD2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68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78138" y="766678"/>
            <a:ext cx="156022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64" y="766678"/>
            <a:ext cx="4590226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81CD-B596-4452-B8A5-568F096B4911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BA92-19A8-4411-AD49-F45AC2ABD2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78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81CD-B596-4452-B8A5-568F096B4911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BA92-19A8-4411-AD49-F45AC2ABD2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4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695" y="3590057"/>
            <a:ext cx="6240899" cy="5990088"/>
          </a:xfrm>
        </p:spPr>
        <p:txBody>
          <a:bodyPr anchor="b"/>
          <a:lstStyle>
            <a:lvl1pPr>
              <a:defRPr sz="4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695" y="9636813"/>
            <a:ext cx="6240899" cy="3150046"/>
          </a:xfrm>
        </p:spPr>
        <p:txBody>
          <a:bodyPr/>
          <a:lstStyle>
            <a:lvl1pPr marL="0" indent="0">
              <a:buNone/>
              <a:defRPr sz="1899">
                <a:solidFill>
                  <a:schemeClr val="tx1"/>
                </a:solidFill>
              </a:defRPr>
            </a:lvl1pPr>
            <a:lvl2pPr marL="361782" indent="0">
              <a:buNone/>
              <a:defRPr sz="1583">
                <a:solidFill>
                  <a:schemeClr val="tx1">
                    <a:tint val="75000"/>
                  </a:schemeClr>
                </a:solidFill>
              </a:defRPr>
            </a:lvl2pPr>
            <a:lvl3pPr marL="72356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08534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4pPr>
            <a:lvl5pPr marL="1447129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5pPr>
            <a:lvl6pPr marL="1808912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6pPr>
            <a:lvl7pPr marL="2170694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7pPr>
            <a:lvl8pPr marL="253247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8pPr>
            <a:lvl9pPr marL="2894259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81CD-B596-4452-B8A5-568F096B4911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BA92-19A8-4411-AD49-F45AC2ABD2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88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63" y="3833390"/>
            <a:ext cx="307522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3136" y="3833390"/>
            <a:ext cx="307522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81CD-B596-4452-B8A5-568F096B4911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BA92-19A8-4411-AD49-F45AC2ABD2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95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5" y="766681"/>
            <a:ext cx="6240899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06" y="3530053"/>
            <a:ext cx="3061093" cy="1730025"/>
          </a:xfrm>
        </p:spPr>
        <p:txBody>
          <a:bodyPr anchor="b"/>
          <a:lstStyle>
            <a:lvl1pPr marL="0" indent="0">
              <a:buNone/>
              <a:defRPr sz="1899" b="1"/>
            </a:lvl1pPr>
            <a:lvl2pPr marL="361782" indent="0">
              <a:buNone/>
              <a:defRPr sz="1583" b="1"/>
            </a:lvl2pPr>
            <a:lvl3pPr marL="723565" indent="0">
              <a:buNone/>
              <a:defRPr sz="1424" b="1"/>
            </a:lvl3pPr>
            <a:lvl4pPr marL="1085347" indent="0">
              <a:buNone/>
              <a:defRPr sz="1266" b="1"/>
            </a:lvl4pPr>
            <a:lvl5pPr marL="1447129" indent="0">
              <a:buNone/>
              <a:defRPr sz="1266" b="1"/>
            </a:lvl5pPr>
            <a:lvl6pPr marL="1808912" indent="0">
              <a:buNone/>
              <a:defRPr sz="1266" b="1"/>
            </a:lvl6pPr>
            <a:lvl7pPr marL="2170694" indent="0">
              <a:buNone/>
              <a:defRPr sz="1266" b="1"/>
            </a:lvl7pPr>
            <a:lvl8pPr marL="2532477" indent="0">
              <a:buNone/>
              <a:defRPr sz="1266" b="1"/>
            </a:lvl8pPr>
            <a:lvl9pPr marL="2894259" indent="0">
              <a:buNone/>
              <a:defRPr sz="12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06" y="5260078"/>
            <a:ext cx="306109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3137" y="3530053"/>
            <a:ext cx="3076168" cy="1730025"/>
          </a:xfrm>
        </p:spPr>
        <p:txBody>
          <a:bodyPr anchor="b"/>
          <a:lstStyle>
            <a:lvl1pPr marL="0" indent="0">
              <a:buNone/>
              <a:defRPr sz="1899" b="1"/>
            </a:lvl1pPr>
            <a:lvl2pPr marL="361782" indent="0">
              <a:buNone/>
              <a:defRPr sz="1583" b="1"/>
            </a:lvl2pPr>
            <a:lvl3pPr marL="723565" indent="0">
              <a:buNone/>
              <a:defRPr sz="1424" b="1"/>
            </a:lvl3pPr>
            <a:lvl4pPr marL="1085347" indent="0">
              <a:buNone/>
              <a:defRPr sz="1266" b="1"/>
            </a:lvl4pPr>
            <a:lvl5pPr marL="1447129" indent="0">
              <a:buNone/>
              <a:defRPr sz="1266" b="1"/>
            </a:lvl5pPr>
            <a:lvl6pPr marL="1808912" indent="0">
              <a:buNone/>
              <a:defRPr sz="1266" b="1"/>
            </a:lvl6pPr>
            <a:lvl7pPr marL="2170694" indent="0">
              <a:buNone/>
              <a:defRPr sz="1266" b="1"/>
            </a:lvl7pPr>
            <a:lvl8pPr marL="2532477" indent="0">
              <a:buNone/>
              <a:defRPr sz="1266" b="1"/>
            </a:lvl8pPr>
            <a:lvl9pPr marL="2894259" indent="0">
              <a:buNone/>
              <a:defRPr sz="12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3137" y="5260078"/>
            <a:ext cx="307616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81CD-B596-4452-B8A5-568F096B4911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BA92-19A8-4411-AD49-F45AC2ABD2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94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81CD-B596-4452-B8A5-568F096B4911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BA92-19A8-4411-AD49-F45AC2ABD2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57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81CD-B596-4452-B8A5-568F096B4911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BA92-19A8-4411-AD49-F45AC2ABD2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47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5" y="960014"/>
            <a:ext cx="2333742" cy="3360050"/>
          </a:xfrm>
        </p:spPr>
        <p:txBody>
          <a:bodyPr anchor="b"/>
          <a:lstStyle>
            <a:lvl1pPr>
              <a:defRPr sz="25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168" y="2073367"/>
            <a:ext cx="3663136" cy="10233485"/>
          </a:xfrm>
        </p:spPr>
        <p:txBody>
          <a:bodyPr/>
          <a:lstStyle>
            <a:lvl1pPr>
              <a:defRPr sz="2532"/>
            </a:lvl1pPr>
            <a:lvl2pPr>
              <a:defRPr sz="2216"/>
            </a:lvl2pPr>
            <a:lvl3pPr>
              <a:defRPr sz="1899"/>
            </a:lvl3pPr>
            <a:lvl4pPr>
              <a:defRPr sz="1583"/>
            </a:lvl4pPr>
            <a:lvl5pPr>
              <a:defRPr sz="1583"/>
            </a:lvl5pPr>
            <a:lvl6pPr>
              <a:defRPr sz="1583"/>
            </a:lvl6pPr>
            <a:lvl7pPr>
              <a:defRPr sz="1583"/>
            </a:lvl7pPr>
            <a:lvl8pPr>
              <a:defRPr sz="1583"/>
            </a:lvl8pPr>
            <a:lvl9pPr>
              <a:defRPr sz="15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405" y="4320064"/>
            <a:ext cx="2333742" cy="8003453"/>
          </a:xfrm>
        </p:spPr>
        <p:txBody>
          <a:bodyPr/>
          <a:lstStyle>
            <a:lvl1pPr marL="0" indent="0">
              <a:buNone/>
              <a:defRPr sz="1266"/>
            </a:lvl1pPr>
            <a:lvl2pPr marL="361782" indent="0">
              <a:buNone/>
              <a:defRPr sz="1108"/>
            </a:lvl2pPr>
            <a:lvl3pPr marL="723565" indent="0">
              <a:buNone/>
              <a:defRPr sz="950"/>
            </a:lvl3pPr>
            <a:lvl4pPr marL="1085347" indent="0">
              <a:buNone/>
              <a:defRPr sz="791"/>
            </a:lvl4pPr>
            <a:lvl5pPr marL="1447129" indent="0">
              <a:buNone/>
              <a:defRPr sz="791"/>
            </a:lvl5pPr>
            <a:lvl6pPr marL="1808912" indent="0">
              <a:buNone/>
              <a:defRPr sz="791"/>
            </a:lvl6pPr>
            <a:lvl7pPr marL="2170694" indent="0">
              <a:buNone/>
              <a:defRPr sz="791"/>
            </a:lvl7pPr>
            <a:lvl8pPr marL="2532477" indent="0">
              <a:buNone/>
              <a:defRPr sz="791"/>
            </a:lvl8pPr>
            <a:lvl9pPr marL="2894259" indent="0">
              <a:buNone/>
              <a:defRPr sz="7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81CD-B596-4452-B8A5-568F096B4911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BA92-19A8-4411-AD49-F45AC2ABD2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17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05" y="960014"/>
            <a:ext cx="2333742" cy="3360050"/>
          </a:xfrm>
        </p:spPr>
        <p:txBody>
          <a:bodyPr anchor="b"/>
          <a:lstStyle>
            <a:lvl1pPr>
              <a:defRPr sz="25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76168" y="2073367"/>
            <a:ext cx="3663136" cy="10233485"/>
          </a:xfrm>
        </p:spPr>
        <p:txBody>
          <a:bodyPr anchor="t"/>
          <a:lstStyle>
            <a:lvl1pPr marL="0" indent="0">
              <a:buNone/>
              <a:defRPr sz="2532"/>
            </a:lvl1pPr>
            <a:lvl2pPr marL="361782" indent="0">
              <a:buNone/>
              <a:defRPr sz="2216"/>
            </a:lvl2pPr>
            <a:lvl3pPr marL="723565" indent="0">
              <a:buNone/>
              <a:defRPr sz="1899"/>
            </a:lvl3pPr>
            <a:lvl4pPr marL="1085347" indent="0">
              <a:buNone/>
              <a:defRPr sz="1583"/>
            </a:lvl4pPr>
            <a:lvl5pPr marL="1447129" indent="0">
              <a:buNone/>
              <a:defRPr sz="1583"/>
            </a:lvl5pPr>
            <a:lvl6pPr marL="1808912" indent="0">
              <a:buNone/>
              <a:defRPr sz="1583"/>
            </a:lvl6pPr>
            <a:lvl7pPr marL="2170694" indent="0">
              <a:buNone/>
              <a:defRPr sz="1583"/>
            </a:lvl7pPr>
            <a:lvl8pPr marL="2532477" indent="0">
              <a:buNone/>
              <a:defRPr sz="1583"/>
            </a:lvl8pPr>
            <a:lvl9pPr marL="2894259" indent="0">
              <a:buNone/>
              <a:defRPr sz="15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405" y="4320064"/>
            <a:ext cx="2333742" cy="8003453"/>
          </a:xfrm>
        </p:spPr>
        <p:txBody>
          <a:bodyPr/>
          <a:lstStyle>
            <a:lvl1pPr marL="0" indent="0">
              <a:buNone/>
              <a:defRPr sz="1266"/>
            </a:lvl1pPr>
            <a:lvl2pPr marL="361782" indent="0">
              <a:buNone/>
              <a:defRPr sz="1108"/>
            </a:lvl2pPr>
            <a:lvl3pPr marL="723565" indent="0">
              <a:buNone/>
              <a:defRPr sz="950"/>
            </a:lvl3pPr>
            <a:lvl4pPr marL="1085347" indent="0">
              <a:buNone/>
              <a:defRPr sz="791"/>
            </a:lvl4pPr>
            <a:lvl5pPr marL="1447129" indent="0">
              <a:buNone/>
              <a:defRPr sz="791"/>
            </a:lvl5pPr>
            <a:lvl6pPr marL="1808912" indent="0">
              <a:buNone/>
              <a:defRPr sz="791"/>
            </a:lvl6pPr>
            <a:lvl7pPr marL="2170694" indent="0">
              <a:buNone/>
              <a:defRPr sz="791"/>
            </a:lvl7pPr>
            <a:lvl8pPr marL="2532477" indent="0">
              <a:buNone/>
              <a:defRPr sz="791"/>
            </a:lvl8pPr>
            <a:lvl9pPr marL="2894259" indent="0">
              <a:buNone/>
              <a:defRPr sz="7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81CD-B596-4452-B8A5-568F096B4911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BA92-19A8-4411-AD49-F45AC2ABD2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4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7463" y="766681"/>
            <a:ext cx="6240899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463" y="3833390"/>
            <a:ext cx="6240899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7463" y="13346867"/>
            <a:ext cx="162806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081CD-B596-4452-B8A5-568F096B4911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6867" y="13346867"/>
            <a:ext cx="244209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0301" y="13346867"/>
            <a:ext cx="162806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BA92-19A8-4411-AD49-F45AC2ABD2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82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3565" rtl="0" eaLnBrk="1" latinLnBrk="0" hangingPunct="1">
        <a:lnSpc>
          <a:spcPct val="90000"/>
        </a:lnSpc>
        <a:spcBef>
          <a:spcPct val="0"/>
        </a:spcBef>
        <a:buNone/>
        <a:defRPr sz="34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891" indent="-180891" algn="l" defTabSz="723565" rtl="0" eaLnBrk="1" latinLnBrk="0" hangingPunct="1">
        <a:lnSpc>
          <a:spcPct val="90000"/>
        </a:lnSpc>
        <a:spcBef>
          <a:spcPts val="791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42674" indent="-180891" algn="l" defTabSz="723565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2pPr>
      <a:lvl3pPr marL="904456" indent="-180891" algn="l" defTabSz="723565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3pPr>
      <a:lvl4pPr marL="1266238" indent="-180891" algn="l" defTabSz="723565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4pPr>
      <a:lvl5pPr marL="1628021" indent="-180891" algn="l" defTabSz="723565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5pPr>
      <a:lvl6pPr marL="1989803" indent="-180891" algn="l" defTabSz="723565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6pPr>
      <a:lvl7pPr marL="2351585" indent="-180891" algn="l" defTabSz="723565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7pPr>
      <a:lvl8pPr marL="2713368" indent="-180891" algn="l" defTabSz="723565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8pPr>
      <a:lvl9pPr marL="3075150" indent="-180891" algn="l" defTabSz="723565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3565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1pPr>
      <a:lvl2pPr marL="361782" algn="l" defTabSz="723565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2pPr>
      <a:lvl3pPr marL="723565" algn="l" defTabSz="723565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3pPr>
      <a:lvl4pPr marL="1085347" algn="l" defTabSz="723565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4pPr>
      <a:lvl5pPr marL="1447129" algn="l" defTabSz="723565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5pPr>
      <a:lvl6pPr marL="1808912" algn="l" defTabSz="723565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6pPr>
      <a:lvl7pPr marL="2170694" algn="l" defTabSz="723565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7pPr>
      <a:lvl8pPr marL="2532477" algn="l" defTabSz="723565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8pPr>
      <a:lvl9pPr marL="2894259" algn="l" defTabSz="723565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5">
            <a:extLst>
              <a:ext uri="{FF2B5EF4-FFF2-40B4-BE49-F238E27FC236}">
                <a16:creationId xmlns:a16="http://schemas.microsoft.com/office/drawing/2014/main" id="{201B5D5C-FE86-4D62-B643-16085C6AEB89}"/>
              </a:ext>
            </a:extLst>
          </p:cNvPr>
          <p:cNvSpPr/>
          <p:nvPr/>
        </p:nvSpPr>
        <p:spPr>
          <a:xfrm>
            <a:off x="37121" y="1014691"/>
            <a:ext cx="7242064" cy="413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NUEVO        TIENDA        PREGUNTAS FRECUENTES        CONTACTO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40CCF-81E2-45DC-8F30-26B3E5685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2911" y="509359"/>
            <a:ext cx="1270000" cy="45720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1800" b="1" dirty="0"/>
              <a:t>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E0E79-C396-4417-AE3F-111B10A52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7235825" cy="355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s-ES" dirty="0"/>
              <a:t>Texto con información relevante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38D585-905B-43FB-BA88-4A0FA7798791}"/>
              </a:ext>
            </a:extLst>
          </p:cNvPr>
          <p:cNvSpPr/>
          <p:nvPr/>
        </p:nvSpPr>
        <p:spPr>
          <a:xfrm>
            <a:off x="5226050" y="685794"/>
            <a:ext cx="457200" cy="4572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F54170-6265-4028-BD62-37C5CA9E41E1}"/>
              </a:ext>
            </a:extLst>
          </p:cNvPr>
          <p:cNvSpPr/>
          <p:nvPr/>
        </p:nvSpPr>
        <p:spPr>
          <a:xfrm>
            <a:off x="5689600" y="685793"/>
            <a:ext cx="457200" cy="4572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73ABAE-C33F-4714-924B-B7073E6D440A}"/>
              </a:ext>
            </a:extLst>
          </p:cNvPr>
          <p:cNvSpPr/>
          <p:nvPr/>
        </p:nvSpPr>
        <p:spPr>
          <a:xfrm>
            <a:off x="6146800" y="685797"/>
            <a:ext cx="457200" cy="4572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960A8A-853A-47D7-9FA7-FC6E2E3A26E0}"/>
              </a:ext>
            </a:extLst>
          </p:cNvPr>
          <p:cNvSpPr/>
          <p:nvPr/>
        </p:nvSpPr>
        <p:spPr>
          <a:xfrm>
            <a:off x="6604000" y="685797"/>
            <a:ext cx="457200" cy="4572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3AA965-B335-4467-835C-BD938208FD68}"/>
              </a:ext>
            </a:extLst>
          </p:cNvPr>
          <p:cNvCxnSpPr>
            <a:stCxn id="13" idx="1"/>
            <a:endCxn id="13" idx="5"/>
          </p:cNvCxnSpPr>
          <p:nvPr/>
        </p:nvCxnSpPr>
        <p:spPr>
          <a:xfrm>
            <a:off x="5293005" y="752750"/>
            <a:ext cx="323290" cy="323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55B4FB-C62B-4C72-9B6E-652586EA41A2}"/>
              </a:ext>
            </a:extLst>
          </p:cNvPr>
          <p:cNvCxnSpPr>
            <a:stCxn id="14" idx="1"/>
            <a:endCxn id="14" idx="5"/>
          </p:cNvCxnSpPr>
          <p:nvPr/>
        </p:nvCxnSpPr>
        <p:spPr>
          <a:xfrm>
            <a:off x="5756555" y="752749"/>
            <a:ext cx="323290" cy="323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D06774-F169-43DB-9D2E-CD9F99A907A9}"/>
              </a:ext>
            </a:extLst>
          </p:cNvPr>
          <p:cNvCxnSpPr/>
          <p:nvPr/>
        </p:nvCxnSpPr>
        <p:spPr>
          <a:xfrm>
            <a:off x="6652465" y="752749"/>
            <a:ext cx="323290" cy="323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E39D71-339B-4188-AAB6-332F34DC6108}"/>
              </a:ext>
            </a:extLst>
          </p:cNvPr>
          <p:cNvCxnSpPr/>
          <p:nvPr/>
        </p:nvCxnSpPr>
        <p:spPr>
          <a:xfrm>
            <a:off x="6228790" y="743504"/>
            <a:ext cx="323290" cy="323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D8CBCB-D01E-41EE-BE03-D7617A0D5588}"/>
              </a:ext>
            </a:extLst>
          </p:cNvPr>
          <p:cNvCxnSpPr>
            <a:cxnSpLocks/>
          </p:cNvCxnSpPr>
          <p:nvPr/>
        </p:nvCxnSpPr>
        <p:spPr>
          <a:xfrm rot="16200000">
            <a:off x="5299356" y="760821"/>
            <a:ext cx="323290" cy="323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7AA42E-4090-4AB6-A83B-22B34D0C9C3B}"/>
              </a:ext>
            </a:extLst>
          </p:cNvPr>
          <p:cNvCxnSpPr>
            <a:cxnSpLocks/>
          </p:cNvCxnSpPr>
          <p:nvPr/>
        </p:nvCxnSpPr>
        <p:spPr>
          <a:xfrm rot="16200000">
            <a:off x="5743297" y="752748"/>
            <a:ext cx="323290" cy="323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D548B6-2230-4C9F-AFDA-F728905F9699}"/>
              </a:ext>
            </a:extLst>
          </p:cNvPr>
          <p:cNvCxnSpPr>
            <a:cxnSpLocks/>
          </p:cNvCxnSpPr>
          <p:nvPr/>
        </p:nvCxnSpPr>
        <p:spPr>
          <a:xfrm rot="16200000">
            <a:off x="6213755" y="760821"/>
            <a:ext cx="323290" cy="323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32F8DD-A24B-4440-9CC1-DFA0F6DA96C9}"/>
              </a:ext>
            </a:extLst>
          </p:cNvPr>
          <p:cNvCxnSpPr>
            <a:cxnSpLocks/>
          </p:cNvCxnSpPr>
          <p:nvPr/>
        </p:nvCxnSpPr>
        <p:spPr>
          <a:xfrm rot="16200000">
            <a:off x="6670396" y="760821"/>
            <a:ext cx="323290" cy="323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DDE3F0-65C7-44D2-AD67-78384FD490FD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832041" y="1142994"/>
            <a:ext cx="12058" cy="40178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40A564B-79B2-47E9-947C-4EA354C18B36}"/>
              </a:ext>
            </a:extLst>
          </p:cNvPr>
          <p:cNvSpPr/>
          <p:nvPr/>
        </p:nvSpPr>
        <p:spPr>
          <a:xfrm>
            <a:off x="4285821" y="1546860"/>
            <a:ext cx="727432" cy="1951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  <a:p>
            <a:pPr algn="ctr"/>
            <a:r>
              <a:rPr lang="es-ES" sz="900" dirty="0"/>
              <a:t>Buscador</a:t>
            </a:r>
          </a:p>
          <a:p>
            <a:pPr algn="ctr"/>
            <a:endParaRPr lang="es-ES" sz="11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4BDC9E-1C0B-4DE5-8F41-01B59D1727F5}"/>
              </a:ext>
            </a:extLst>
          </p:cNvPr>
          <p:cNvSpPr/>
          <p:nvPr/>
        </p:nvSpPr>
        <p:spPr>
          <a:xfrm>
            <a:off x="5025519" y="1550180"/>
            <a:ext cx="727432" cy="1951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Favoritos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7A7A4F-46E3-40BB-9D43-9BA9177FDD44}"/>
              </a:ext>
            </a:extLst>
          </p:cNvPr>
          <p:cNvSpPr/>
          <p:nvPr/>
        </p:nvSpPr>
        <p:spPr>
          <a:xfrm>
            <a:off x="5752951" y="1549315"/>
            <a:ext cx="727432" cy="1951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Perfil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915F10-68F7-4B52-BE53-E2FDA7BADF12}"/>
              </a:ext>
            </a:extLst>
          </p:cNvPr>
          <p:cNvSpPr/>
          <p:nvPr/>
        </p:nvSpPr>
        <p:spPr>
          <a:xfrm>
            <a:off x="6480383" y="1544783"/>
            <a:ext cx="727432" cy="2011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Carrito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FE45E12-8195-44B8-9EE5-46394A6B561E}"/>
              </a:ext>
            </a:extLst>
          </p:cNvPr>
          <p:cNvCxnSpPr>
            <a:cxnSpLocks/>
            <a:stCxn id="15" idx="4"/>
            <a:endCxn id="59" idx="0"/>
          </p:cNvCxnSpPr>
          <p:nvPr/>
        </p:nvCxnSpPr>
        <p:spPr>
          <a:xfrm rot="5400000">
            <a:off x="6042876" y="1216790"/>
            <a:ext cx="406317" cy="258733"/>
          </a:xfrm>
          <a:prstGeom prst="bent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6681D10-1D86-453B-B4F1-A884C8C0D717}"/>
              </a:ext>
            </a:extLst>
          </p:cNvPr>
          <p:cNvSpPr/>
          <p:nvPr/>
        </p:nvSpPr>
        <p:spPr>
          <a:xfrm>
            <a:off x="0" y="1927860"/>
            <a:ext cx="7235825" cy="332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54B885D-F7A4-423A-A39E-9E83EEBC2E0E}"/>
              </a:ext>
            </a:extLst>
          </p:cNvPr>
          <p:cNvCxnSpPr/>
          <p:nvPr/>
        </p:nvCxnSpPr>
        <p:spPr>
          <a:xfrm>
            <a:off x="-1" y="1946568"/>
            <a:ext cx="7235826" cy="3303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65E6FCF-66BD-4159-96F5-1C7D8E27A483}"/>
              </a:ext>
            </a:extLst>
          </p:cNvPr>
          <p:cNvCxnSpPr>
            <a:cxnSpLocks/>
          </p:cNvCxnSpPr>
          <p:nvPr/>
        </p:nvCxnSpPr>
        <p:spPr>
          <a:xfrm flipV="1">
            <a:off x="-2" y="1930315"/>
            <a:ext cx="7235826" cy="3303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804C2E6-66EC-4AD8-ADD5-4B7550CFE2E3}"/>
              </a:ext>
            </a:extLst>
          </p:cNvPr>
          <p:cNvCxnSpPr/>
          <p:nvPr/>
        </p:nvCxnSpPr>
        <p:spPr>
          <a:xfrm flipH="1" flipV="1">
            <a:off x="844472" y="1788126"/>
            <a:ext cx="214687" cy="25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8113B0D-4585-4F94-A7C1-99CCCCB6DDBB}"/>
              </a:ext>
            </a:extLst>
          </p:cNvPr>
          <p:cNvSpPr/>
          <p:nvPr/>
        </p:nvSpPr>
        <p:spPr>
          <a:xfrm>
            <a:off x="0" y="1499419"/>
            <a:ext cx="1038278" cy="253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Carrusel con productos destacados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BB3C67B-8AE5-420B-95D4-A8C24D73FBA4}"/>
              </a:ext>
            </a:extLst>
          </p:cNvPr>
          <p:cNvSpPr/>
          <p:nvPr/>
        </p:nvSpPr>
        <p:spPr>
          <a:xfrm>
            <a:off x="3148188" y="5009060"/>
            <a:ext cx="155710" cy="134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7DE9EF-F744-49DC-A16E-7472ED7E8F61}"/>
              </a:ext>
            </a:extLst>
          </p:cNvPr>
          <p:cNvSpPr/>
          <p:nvPr/>
        </p:nvSpPr>
        <p:spPr>
          <a:xfrm>
            <a:off x="4130991" y="5011274"/>
            <a:ext cx="155710" cy="134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861CBCE-4B3A-4F74-A6F5-6A31CAF5EE3F}"/>
              </a:ext>
            </a:extLst>
          </p:cNvPr>
          <p:cNvSpPr/>
          <p:nvPr/>
        </p:nvSpPr>
        <p:spPr>
          <a:xfrm>
            <a:off x="3505563" y="5009060"/>
            <a:ext cx="155710" cy="134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93EC77-5AAC-49B4-AEE6-D987FEDDC41D}"/>
              </a:ext>
            </a:extLst>
          </p:cNvPr>
          <p:cNvSpPr/>
          <p:nvPr/>
        </p:nvSpPr>
        <p:spPr>
          <a:xfrm>
            <a:off x="3834537" y="5009060"/>
            <a:ext cx="155710" cy="134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8" name="Arrow: Chevron 97">
            <a:extLst>
              <a:ext uri="{FF2B5EF4-FFF2-40B4-BE49-F238E27FC236}">
                <a16:creationId xmlns:a16="http://schemas.microsoft.com/office/drawing/2014/main" id="{A46E3A0E-A91D-4254-8BAE-207B2DDCF66C}"/>
              </a:ext>
            </a:extLst>
          </p:cNvPr>
          <p:cNvSpPr/>
          <p:nvPr/>
        </p:nvSpPr>
        <p:spPr>
          <a:xfrm>
            <a:off x="7033470" y="3421094"/>
            <a:ext cx="141325" cy="17526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0" name="Arrow: Chevron 99">
            <a:extLst>
              <a:ext uri="{FF2B5EF4-FFF2-40B4-BE49-F238E27FC236}">
                <a16:creationId xmlns:a16="http://schemas.microsoft.com/office/drawing/2014/main" id="{C5AFAA70-FC9F-42BA-9CC7-D6B86F2F038C}"/>
              </a:ext>
            </a:extLst>
          </p:cNvPr>
          <p:cNvSpPr/>
          <p:nvPr/>
        </p:nvSpPr>
        <p:spPr>
          <a:xfrm flipH="1">
            <a:off x="37121" y="3421094"/>
            <a:ext cx="141325" cy="17526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B6119CE-46B5-4033-8B60-D2CDD3DAE086}"/>
              </a:ext>
            </a:extLst>
          </p:cNvPr>
          <p:cNvSpPr/>
          <p:nvPr/>
        </p:nvSpPr>
        <p:spPr>
          <a:xfrm>
            <a:off x="5166361" y="416989"/>
            <a:ext cx="1894840" cy="1690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INICIAR SESION | CREAR CUENTA</a:t>
            </a:r>
            <a:endParaRPr lang="es-ES" sz="9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FDD052D-DDC9-43A2-BBCB-5CD278D3773C}"/>
              </a:ext>
            </a:extLst>
          </p:cNvPr>
          <p:cNvSpPr/>
          <p:nvPr/>
        </p:nvSpPr>
        <p:spPr>
          <a:xfrm>
            <a:off x="5454650" y="5977890"/>
            <a:ext cx="1781173" cy="204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28EF351-5770-499F-8A0E-B582A77E7FE8}"/>
              </a:ext>
            </a:extLst>
          </p:cNvPr>
          <p:cNvSpPr/>
          <p:nvPr/>
        </p:nvSpPr>
        <p:spPr>
          <a:xfrm>
            <a:off x="1840229" y="5985510"/>
            <a:ext cx="1781173" cy="204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9BFB52B-B866-43C8-B9BD-2D97B3647843}"/>
              </a:ext>
            </a:extLst>
          </p:cNvPr>
          <p:cNvSpPr/>
          <p:nvPr/>
        </p:nvSpPr>
        <p:spPr>
          <a:xfrm>
            <a:off x="3649348" y="5985510"/>
            <a:ext cx="1781173" cy="204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94B01A8-AC03-492D-8FEB-CEF8525CEAD2}"/>
              </a:ext>
            </a:extLst>
          </p:cNvPr>
          <p:cNvSpPr/>
          <p:nvPr/>
        </p:nvSpPr>
        <p:spPr>
          <a:xfrm>
            <a:off x="5454647" y="8035289"/>
            <a:ext cx="1781173" cy="204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B38FA02-92DC-4D77-8B4D-E92A5346425E}"/>
              </a:ext>
            </a:extLst>
          </p:cNvPr>
          <p:cNvCxnSpPr/>
          <p:nvPr/>
        </p:nvCxnSpPr>
        <p:spPr>
          <a:xfrm>
            <a:off x="5430519" y="8016295"/>
            <a:ext cx="1781173" cy="204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587CEFA-18E7-4804-BDBC-FD2F37FEB9DA}"/>
              </a:ext>
            </a:extLst>
          </p:cNvPr>
          <p:cNvCxnSpPr/>
          <p:nvPr/>
        </p:nvCxnSpPr>
        <p:spPr>
          <a:xfrm>
            <a:off x="1833619" y="5989320"/>
            <a:ext cx="1781173" cy="204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CB13716-7B81-4C05-9B7C-86387B8BA81D}"/>
              </a:ext>
            </a:extLst>
          </p:cNvPr>
          <p:cNvCxnSpPr/>
          <p:nvPr/>
        </p:nvCxnSpPr>
        <p:spPr>
          <a:xfrm>
            <a:off x="3649347" y="5989320"/>
            <a:ext cx="1781173" cy="204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2BD6E3F-6BF4-4B17-9617-5F851B601631}"/>
              </a:ext>
            </a:extLst>
          </p:cNvPr>
          <p:cNvCxnSpPr/>
          <p:nvPr/>
        </p:nvCxnSpPr>
        <p:spPr>
          <a:xfrm>
            <a:off x="5454649" y="5989320"/>
            <a:ext cx="1781173" cy="204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7187B60-617A-430D-9993-78BC46A57A6A}"/>
              </a:ext>
            </a:extLst>
          </p:cNvPr>
          <p:cNvCxnSpPr>
            <a:cxnSpLocks/>
          </p:cNvCxnSpPr>
          <p:nvPr/>
        </p:nvCxnSpPr>
        <p:spPr>
          <a:xfrm flipV="1">
            <a:off x="5454649" y="5989320"/>
            <a:ext cx="1781173" cy="204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75C1A9-EE22-4C91-9ED7-B7CD4FED145A}"/>
              </a:ext>
            </a:extLst>
          </p:cNvPr>
          <p:cNvCxnSpPr>
            <a:cxnSpLocks/>
          </p:cNvCxnSpPr>
          <p:nvPr/>
        </p:nvCxnSpPr>
        <p:spPr>
          <a:xfrm flipV="1">
            <a:off x="3649346" y="5989320"/>
            <a:ext cx="1781173" cy="204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9013B69-24FB-411C-A999-9A2592B37015}"/>
              </a:ext>
            </a:extLst>
          </p:cNvPr>
          <p:cNvCxnSpPr>
            <a:cxnSpLocks/>
          </p:cNvCxnSpPr>
          <p:nvPr/>
        </p:nvCxnSpPr>
        <p:spPr>
          <a:xfrm flipV="1">
            <a:off x="1838831" y="5989320"/>
            <a:ext cx="1781173" cy="204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47EE937-08DD-4ECD-A9B9-9253402AAB28}"/>
              </a:ext>
            </a:extLst>
          </p:cNvPr>
          <p:cNvCxnSpPr>
            <a:cxnSpLocks/>
          </p:cNvCxnSpPr>
          <p:nvPr/>
        </p:nvCxnSpPr>
        <p:spPr>
          <a:xfrm flipV="1">
            <a:off x="5461001" y="8015102"/>
            <a:ext cx="1781173" cy="204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E258D1C-C28A-4EBA-BCED-533160A5DF62}"/>
              </a:ext>
            </a:extLst>
          </p:cNvPr>
          <p:cNvSpPr/>
          <p:nvPr/>
        </p:nvSpPr>
        <p:spPr>
          <a:xfrm>
            <a:off x="5998770" y="9706844"/>
            <a:ext cx="815340" cy="324576"/>
          </a:xfrm>
          <a:prstGeom prst="rect">
            <a:avLst/>
          </a:prstGeom>
          <a:solidFill>
            <a:schemeClr val="lt1"/>
          </a:solidFill>
          <a:ln w="31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Nombre de categoría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63463A4-B2B7-4191-A9C8-BF31137EA481}"/>
              </a:ext>
            </a:extLst>
          </p:cNvPr>
          <p:cNvSpPr/>
          <p:nvPr/>
        </p:nvSpPr>
        <p:spPr>
          <a:xfrm>
            <a:off x="2296366" y="7713800"/>
            <a:ext cx="815340" cy="313870"/>
          </a:xfrm>
          <a:prstGeom prst="rect">
            <a:avLst/>
          </a:prstGeom>
          <a:solidFill>
            <a:schemeClr val="lt1"/>
          </a:solidFill>
          <a:ln w="31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Nombre de categoría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CA96BE0-4D2C-4C9F-8C6E-A7BAA5EEF119}"/>
              </a:ext>
            </a:extLst>
          </p:cNvPr>
          <p:cNvSpPr/>
          <p:nvPr/>
        </p:nvSpPr>
        <p:spPr>
          <a:xfrm>
            <a:off x="4152416" y="7722144"/>
            <a:ext cx="815340" cy="313145"/>
          </a:xfrm>
          <a:prstGeom prst="rect">
            <a:avLst/>
          </a:prstGeom>
          <a:solidFill>
            <a:schemeClr val="lt1"/>
          </a:solidFill>
          <a:ln w="31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Nombre de categoría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D1EA35D-F8D4-46C6-949A-F43CD73D7DBA}"/>
              </a:ext>
            </a:extLst>
          </p:cNvPr>
          <p:cNvSpPr/>
          <p:nvPr/>
        </p:nvSpPr>
        <p:spPr>
          <a:xfrm>
            <a:off x="6022730" y="7722144"/>
            <a:ext cx="815340" cy="305525"/>
          </a:xfrm>
          <a:prstGeom prst="rect">
            <a:avLst/>
          </a:prstGeom>
          <a:solidFill>
            <a:schemeClr val="lt1"/>
          </a:solidFill>
          <a:ln w="31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Nombre de categoría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EA18766-8CE6-4922-B52D-E82EF50694A9}"/>
              </a:ext>
            </a:extLst>
          </p:cNvPr>
          <p:cNvSpPr/>
          <p:nvPr/>
        </p:nvSpPr>
        <p:spPr>
          <a:xfrm>
            <a:off x="4029567" y="10282870"/>
            <a:ext cx="1400952" cy="362996"/>
          </a:xfrm>
          <a:prstGeom prst="rect">
            <a:avLst/>
          </a:prstGeom>
          <a:solidFill>
            <a:schemeClr val="lt1"/>
          </a:solidFill>
          <a:ln w="31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Imágenes de productos destacados de su categoría.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C460619-EA53-478E-970B-86FFFED40FC7}"/>
              </a:ext>
            </a:extLst>
          </p:cNvPr>
          <p:cNvCxnSpPr>
            <a:cxnSpLocks/>
            <a:stCxn id="134" idx="0"/>
          </p:cNvCxnSpPr>
          <p:nvPr/>
        </p:nvCxnSpPr>
        <p:spPr>
          <a:xfrm flipV="1">
            <a:off x="4730043" y="10102964"/>
            <a:ext cx="1" cy="17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EEF73FC-EB6D-4F48-849D-DF20F7E99014}"/>
              </a:ext>
            </a:extLst>
          </p:cNvPr>
          <p:cNvSpPr/>
          <p:nvPr/>
        </p:nvSpPr>
        <p:spPr>
          <a:xfrm>
            <a:off x="2086612" y="5447926"/>
            <a:ext cx="3450589" cy="320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Categorías </a:t>
            </a:r>
            <a:r>
              <a:rPr lang="es-ES" dirty="0"/>
              <a:t>de productos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0A95BD-9752-46DE-9B32-0135EC6BC296}"/>
              </a:ext>
            </a:extLst>
          </p:cNvPr>
          <p:cNvSpPr/>
          <p:nvPr/>
        </p:nvSpPr>
        <p:spPr>
          <a:xfrm>
            <a:off x="3662549" y="8035289"/>
            <a:ext cx="1781173" cy="204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16BA746-B26E-4BBA-835A-72A8E9DE572B}"/>
              </a:ext>
            </a:extLst>
          </p:cNvPr>
          <p:cNvSpPr/>
          <p:nvPr/>
        </p:nvSpPr>
        <p:spPr>
          <a:xfrm>
            <a:off x="1854964" y="8033384"/>
            <a:ext cx="1781173" cy="204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5549215-5452-4126-BE5E-2657712E374D}"/>
              </a:ext>
            </a:extLst>
          </p:cNvPr>
          <p:cNvCxnSpPr/>
          <p:nvPr/>
        </p:nvCxnSpPr>
        <p:spPr>
          <a:xfrm>
            <a:off x="1833122" y="8025793"/>
            <a:ext cx="1781173" cy="204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4856D1F-7DAF-482B-9F7A-2513FD1EA22F}"/>
              </a:ext>
            </a:extLst>
          </p:cNvPr>
          <p:cNvCxnSpPr/>
          <p:nvPr/>
        </p:nvCxnSpPr>
        <p:spPr>
          <a:xfrm>
            <a:off x="3607810" y="8025793"/>
            <a:ext cx="1781173" cy="204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D14AC6C-10B3-4869-B64F-45E62772A18C}"/>
              </a:ext>
            </a:extLst>
          </p:cNvPr>
          <p:cNvCxnSpPr>
            <a:cxnSpLocks/>
          </p:cNvCxnSpPr>
          <p:nvPr/>
        </p:nvCxnSpPr>
        <p:spPr>
          <a:xfrm flipV="1">
            <a:off x="3637954" y="8044398"/>
            <a:ext cx="1781173" cy="204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7A66BFB-E7E4-420E-86EE-6DDABAF12E2E}"/>
              </a:ext>
            </a:extLst>
          </p:cNvPr>
          <p:cNvCxnSpPr>
            <a:cxnSpLocks/>
          </p:cNvCxnSpPr>
          <p:nvPr/>
        </p:nvCxnSpPr>
        <p:spPr>
          <a:xfrm flipV="1">
            <a:off x="1858775" y="8030777"/>
            <a:ext cx="1781173" cy="204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A6A8C27-A114-458F-99D6-9BAB37E438C6}"/>
              </a:ext>
            </a:extLst>
          </p:cNvPr>
          <p:cNvSpPr/>
          <p:nvPr/>
        </p:nvSpPr>
        <p:spPr>
          <a:xfrm>
            <a:off x="2316038" y="9706844"/>
            <a:ext cx="815340" cy="324576"/>
          </a:xfrm>
          <a:prstGeom prst="rect">
            <a:avLst/>
          </a:prstGeom>
          <a:solidFill>
            <a:schemeClr val="lt1"/>
          </a:solidFill>
          <a:ln w="31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Nombre de categoría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FD88394-7FA7-4D18-A68C-9750155DDD30}"/>
              </a:ext>
            </a:extLst>
          </p:cNvPr>
          <p:cNvSpPr/>
          <p:nvPr/>
        </p:nvSpPr>
        <p:spPr>
          <a:xfrm>
            <a:off x="4180108" y="9735289"/>
            <a:ext cx="815340" cy="324576"/>
          </a:xfrm>
          <a:prstGeom prst="rect">
            <a:avLst/>
          </a:prstGeom>
          <a:solidFill>
            <a:schemeClr val="lt1"/>
          </a:solidFill>
          <a:ln w="31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Nombre de categoría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23EA550-BE3F-4092-981A-BDE23BBFE5CA}"/>
              </a:ext>
            </a:extLst>
          </p:cNvPr>
          <p:cNvSpPr/>
          <p:nvPr/>
        </p:nvSpPr>
        <p:spPr>
          <a:xfrm>
            <a:off x="163421" y="6054432"/>
            <a:ext cx="1010059" cy="24730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/>
              <a:t>Otras categorías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BDE3CD5-9967-4530-9B26-E162AB5A4B99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668451" y="6301740"/>
            <a:ext cx="0" cy="24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C356AAF-7951-4889-AA6A-99C8CB8B860C}"/>
              </a:ext>
            </a:extLst>
          </p:cNvPr>
          <p:cNvSpPr/>
          <p:nvPr/>
        </p:nvSpPr>
        <p:spPr>
          <a:xfrm>
            <a:off x="119353" y="6625226"/>
            <a:ext cx="1605834" cy="262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7981D19-94CB-4CEE-9BEC-3670B79BB482}"/>
              </a:ext>
            </a:extLst>
          </p:cNvPr>
          <p:cNvSpPr/>
          <p:nvPr/>
        </p:nvSpPr>
        <p:spPr>
          <a:xfrm>
            <a:off x="178446" y="9631680"/>
            <a:ext cx="1546741" cy="399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Ver todos los productos</a:t>
            </a:r>
          </a:p>
        </p:txBody>
      </p:sp>
      <p:cxnSp>
        <p:nvCxnSpPr>
          <p:cNvPr id="89" name="Connector: Elbow 64">
            <a:extLst>
              <a:ext uri="{FF2B5EF4-FFF2-40B4-BE49-F238E27FC236}">
                <a16:creationId xmlns:a16="http://schemas.microsoft.com/office/drawing/2014/main" id="{CB7E28D5-BE97-46B7-B167-21DE2DB54129}"/>
              </a:ext>
            </a:extLst>
          </p:cNvPr>
          <p:cNvCxnSpPr>
            <a:cxnSpLocks/>
          </p:cNvCxnSpPr>
          <p:nvPr/>
        </p:nvCxnSpPr>
        <p:spPr>
          <a:xfrm rot="5400000">
            <a:off x="5477023" y="1166653"/>
            <a:ext cx="409117" cy="352855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65">
            <a:extLst>
              <a:ext uri="{FF2B5EF4-FFF2-40B4-BE49-F238E27FC236}">
                <a16:creationId xmlns:a16="http://schemas.microsoft.com/office/drawing/2014/main" id="{D28AA919-65A6-4766-9CC7-1E587E3F1024}"/>
              </a:ext>
            </a:extLst>
          </p:cNvPr>
          <p:cNvCxnSpPr>
            <a:cxnSpLocks/>
          </p:cNvCxnSpPr>
          <p:nvPr/>
        </p:nvCxnSpPr>
        <p:spPr>
          <a:xfrm rot="5400000">
            <a:off x="4839233" y="961801"/>
            <a:ext cx="403865" cy="805113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87">
            <a:extLst>
              <a:ext uri="{FF2B5EF4-FFF2-40B4-BE49-F238E27FC236}">
                <a16:creationId xmlns:a16="http://schemas.microsoft.com/office/drawing/2014/main" id="{F804C2E6-66EC-4AD8-ADD5-4B7550CFE2E3}"/>
              </a:ext>
            </a:extLst>
          </p:cNvPr>
          <p:cNvCxnSpPr/>
          <p:nvPr/>
        </p:nvCxnSpPr>
        <p:spPr>
          <a:xfrm flipH="1" flipV="1">
            <a:off x="2524242" y="784227"/>
            <a:ext cx="431821" cy="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90">
            <a:extLst>
              <a:ext uri="{FF2B5EF4-FFF2-40B4-BE49-F238E27FC236}">
                <a16:creationId xmlns:a16="http://schemas.microsoft.com/office/drawing/2014/main" id="{48113B0D-4585-4F94-A7C1-99CCCCB6DDBB}"/>
              </a:ext>
            </a:extLst>
          </p:cNvPr>
          <p:cNvSpPr/>
          <p:nvPr/>
        </p:nvSpPr>
        <p:spPr>
          <a:xfrm>
            <a:off x="1518534" y="596234"/>
            <a:ext cx="1038278" cy="253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Redirecciona</a:t>
            </a:r>
            <a:r>
              <a:rPr lang="es-ES" sz="900" dirty="0" smtClean="0">
                <a:solidFill>
                  <a:schemeClr val="tx1"/>
                </a:solidFill>
              </a:rPr>
              <a:t> al inicio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291B3FB-69A3-42DE-AE31-81199049C991}"/>
              </a:ext>
            </a:extLst>
          </p:cNvPr>
          <p:cNvSpPr/>
          <p:nvPr/>
        </p:nvSpPr>
        <p:spPr>
          <a:xfrm>
            <a:off x="6379" y="10925680"/>
            <a:ext cx="7235795" cy="27592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964BF1A2-E1D9-4ED8-85AF-7AF421763ED2}"/>
              </a:ext>
            </a:extLst>
          </p:cNvPr>
          <p:cNvSpPr txBox="1"/>
          <p:nvPr/>
        </p:nvSpPr>
        <p:spPr>
          <a:xfrm>
            <a:off x="317531" y="11289636"/>
            <a:ext cx="2267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NAVEGACIÓN</a:t>
            </a:r>
          </a:p>
          <a:p>
            <a:endParaRPr lang="es-ES" dirty="0"/>
          </a:p>
          <a:p>
            <a:r>
              <a:rPr lang="es-ES" dirty="0"/>
              <a:t>Inicio</a:t>
            </a:r>
          </a:p>
          <a:p>
            <a:r>
              <a:rPr lang="es-ES" dirty="0"/>
              <a:t>Nuevo</a:t>
            </a:r>
          </a:p>
          <a:p>
            <a:r>
              <a:rPr lang="es-ES" dirty="0"/>
              <a:t>Tienda</a:t>
            </a:r>
          </a:p>
          <a:p>
            <a:r>
              <a:rPr lang="es-ES" dirty="0"/>
              <a:t>Preguntas frecuentes</a:t>
            </a:r>
          </a:p>
          <a:p>
            <a:r>
              <a:rPr lang="es-ES" dirty="0"/>
              <a:t>Contacto</a:t>
            </a:r>
            <a:endParaRPr lang="es-AR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8342EC8A-9367-475B-8136-21F9E44F459D}"/>
              </a:ext>
            </a:extLst>
          </p:cNvPr>
          <p:cNvSpPr txBox="1"/>
          <p:nvPr/>
        </p:nvSpPr>
        <p:spPr>
          <a:xfrm>
            <a:off x="2573797" y="11289636"/>
            <a:ext cx="22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MEDIOS DE PAGO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DF93BA68-2E2A-4CE0-A5AF-7B42227DC30D}"/>
              </a:ext>
            </a:extLst>
          </p:cNvPr>
          <p:cNvSpPr/>
          <p:nvPr/>
        </p:nvSpPr>
        <p:spPr>
          <a:xfrm>
            <a:off x="2564102" y="11862779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DE69AF9-C4AF-4ABC-8772-69783CC0719D}"/>
              </a:ext>
            </a:extLst>
          </p:cNvPr>
          <p:cNvSpPr/>
          <p:nvPr/>
        </p:nvSpPr>
        <p:spPr>
          <a:xfrm>
            <a:off x="3073136" y="11862779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F3CAC25C-46C1-4202-A37A-1DBD73E7F01B}"/>
              </a:ext>
            </a:extLst>
          </p:cNvPr>
          <p:cNvSpPr/>
          <p:nvPr/>
        </p:nvSpPr>
        <p:spPr>
          <a:xfrm>
            <a:off x="3589986" y="11862779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3C5768E1-D407-42C8-8093-F1C96F34FE47}"/>
              </a:ext>
            </a:extLst>
          </p:cNvPr>
          <p:cNvSpPr/>
          <p:nvPr/>
        </p:nvSpPr>
        <p:spPr>
          <a:xfrm>
            <a:off x="4106836" y="11862779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28527FD4-2A12-4F72-974D-4BE2645B90CE}"/>
              </a:ext>
            </a:extLst>
          </p:cNvPr>
          <p:cNvSpPr/>
          <p:nvPr/>
        </p:nvSpPr>
        <p:spPr>
          <a:xfrm>
            <a:off x="2564102" y="12241847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19C8069B-B58D-4484-8CFC-C6EE8A268CBA}"/>
              </a:ext>
            </a:extLst>
          </p:cNvPr>
          <p:cNvSpPr/>
          <p:nvPr/>
        </p:nvSpPr>
        <p:spPr>
          <a:xfrm>
            <a:off x="3073136" y="12241847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1E93497C-B388-4250-B521-320A816E45F6}"/>
              </a:ext>
            </a:extLst>
          </p:cNvPr>
          <p:cNvSpPr/>
          <p:nvPr/>
        </p:nvSpPr>
        <p:spPr>
          <a:xfrm>
            <a:off x="3589986" y="12241847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0318AAA3-89CF-4CAF-8056-4AE84E51EB75}"/>
              </a:ext>
            </a:extLst>
          </p:cNvPr>
          <p:cNvSpPr/>
          <p:nvPr/>
        </p:nvSpPr>
        <p:spPr>
          <a:xfrm>
            <a:off x="4106836" y="12241847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222830FF-9DAB-46C0-8222-57441D97B429}"/>
              </a:ext>
            </a:extLst>
          </p:cNvPr>
          <p:cNvSpPr/>
          <p:nvPr/>
        </p:nvSpPr>
        <p:spPr>
          <a:xfrm>
            <a:off x="2564102" y="12585773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67048B62-D878-4531-949C-A0B064C25D51}"/>
              </a:ext>
            </a:extLst>
          </p:cNvPr>
          <p:cNvSpPr/>
          <p:nvPr/>
        </p:nvSpPr>
        <p:spPr>
          <a:xfrm>
            <a:off x="3073136" y="12585773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B8744A43-7888-4458-9255-0C81C4B6EEA4}"/>
              </a:ext>
            </a:extLst>
          </p:cNvPr>
          <p:cNvSpPr/>
          <p:nvPr/>
        </p:nvSpPr>
        <p:spPr>
          <a:xfrm>
            <a:off x="3589986" y="12585773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A4713863-3E31-4668-8A97-92888BC21248}"/>
              </a:ext>
            </a:extLst>
          </p:cNvPr>
          <p:cNvSpPr/>
          <p:nvPr/>
        </p:nvSpPr>
        <p:spPr>
          <a:xfrm>
            <a:off x="4106836" y="12585773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4BC0EF62-501B-4A14-94DF-CE1002022BB0}"/>
              </a:ext>
            </a:extLst>
          </p:cNvPr>
          <p:cNvSpPr txBox="1"/>
          <p:nvPr/>
        </p:nvSpPr>
        <p:spPr>
          <a:xfrm>
            <a:off x="4830063" y="11233437"/>
            <a:ext cx="226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SEGUINOS EN LAS REDES SOCIALES</a:t>
            </a:r>
          </a:p>
          <a:p>
            <a:endParaRPr lang="es-ES" dirty="0"/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5A6853F0-E515-45CC-8410-BFE31862533E}"/>
              </a:ext>
            </a:extLst>
          </p:cNvPr>
          <p:cNvSpPr/>
          <p:nvPr/>
        </p:nvSpPr>
        <p:spPr>
          <a:xfrm>
            <a:off x="5073209" y="11902382"/>
            <a:ext cx="257975" cy="246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464ED176-5255-4A9B-86E9-A24AC07A54D3}"/>
              </a:ext>
            </a:extLst>
          </p:cNvPr>
          <p:cNvSpPr/>
          <p:nvPr/>
        </p:nvSpPr>
        <p:spPr>
          <a:xfrm>
            <a:off x="5434560" y="11905453"/>
            <a:ext cx="257975" cy="246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78CC8B82-3260-4ACF-8418-CF8A87F3BF5D}"/>
              </a:ext>
            </a:extLst>
          </p:cNvPr>
          <p:cNvSpPr txBox="1"/>
          <p:nvPr/>
        </p:nvSpPr>
        <p:spPr>
          <a:xfrm>
            <a:off x="6030273" y="11769529"/>
            <a:ext cx="810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Íconos de Facebook e Instagram</a:t>
            </a:r>
            <a:endParaRPr lang="es-AR" sz="1000" dirty="0"/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B477CB58-9D9C-4406-925E-E740DBBD9E19}"/>
              </a:ext>
            </a:extLst>
          </p:cNvPr>
          <p:cNvSpPr txBox="1"/>
          <p:nvPr/>
        </p:nvSpPr>
        <p:spPr>
          <a:xfrm>
            <a:off x="4868880" y="12465617"/>
            <a:ext cx="2267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Necesito ayuda con un pedido (adjuntar enlace)</a:t>
            </a:r>
            <a:endParaRPr lang="es-ES" dirty="0"/>
          </a:p>
          <a:p>
            <a:endParaRPr lang="es-ES" dirty="0"/>
          </a:p>
        </p:txBody>
      </p: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0FBBC3B5-F379-4B1E-9332-E41B140B3E2B}"/>
              </a:ext>
            </a:extLst>
          </p:cNvPr>
          <p:cNvCxnSpPr>
            <a:cxnSpLocks/>
          </p:cNvCxnSpPr>
          <p:nvPr/>
        </p:nvCxnSpPr>
        <p:spPr>
          <a:xfrm>
            <a:off x="3825529" y="12900963"/>
            <a:ext cx="0" cy="20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4188CD31-8FDE-4A1B-935D-044DE5CCB11F}"/>
              </a:ext>
            </a:extLst>
          </p:cNvPr>
          <p:cNvSpPr txBox="1"/>
          <p:nvPr/>
        </p:nvSpPr>
        <p:spPr>
          <a:xfrm>
            <a:off x="3418374" y="13153313"/>
            <a:ext cx="81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Íconos de tarjetas</a:t>
            </a:r>
            <a:endParaRPr lang="es-AR" sz="1000" dirty="0"/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EC682658-E43A-409A-A74B-2127ACC1370F}"/>
              </a:ext>
            </a:extLst>
          </p:cNvPr>
          <p:cNvSpPr txBox="1"/>
          <p:nvPr/>
        </p:nvSpPr>
        <p:spPr>
          <a:xfrm>
            <a:off x="72002" y="13989595"/>
            <a:ext cx="575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cap="small" dirty="0">
                <a:latin typeface="Agency FB" panose="020B0503020202020204" pitchFamily="34" charset="0"/>
              </a:rPr>
              <a:t> 1/5 Página de Inicio</a:t>
            </a:r>
            <a:endParaRPr lang="es-AR" sz="2000" b="1" cap="small" dirty="0">
              <a:latin typeface="Agency FB" panose="020B0503020202020204" pitchFamily="34" charset="0"/>
            </a:endParaRPr>
          </a:p>
        </p:txBody>
      </p: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BA01AE85-1D1D-4332-845B-D6EFE1F2C507}"/>
              </a:ext>
            </a:extLst>
          </p:cNvPr>
          <p:cNvCxnSpPr/>
          <p:nvPr/>
        </p:nvCxnSpPr>
        <p:spPr>
          <a:xfrm>
            <a:off x="150050" y="13751466"/>
            <a:ext cx="6927959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B6506-5BF8-41ED-9C0B-155F2F3F01D9}"/>
              </a:ext>
            </a:extLst>
          </p:cNvPr>
          <p:cNvSpPr/>
          <p:nvPr/>
        </p:nvSpPr>
        <p:spPr>
          <a:xfrm>
            <a:off x="364172" y="2186240"/>
            <a:ext cx="3253740" cy="5417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DCA387-29DC-4159-8C9F-5D9CE4691098}"/>
              </a:ext>
            </a:extLst>
          </p:cNvPr>
          <p:cNvSpPr/>
          <p:nvPr/>
        </p:nvSpPr>
        <p:spPr>
          <a:xfrm>
            <a:off x="3732211" y="2116889"/>
            <a:ext cx="3253740" cy="336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Titulo de producto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751B1-35C5-4E8D-83BC-92BD6BB9BBF9}"/>
              </a:ext>
            </a:extLst>
          </p:cNvPr>
          <p:cNvSpPr/>
          <p:nvPr/>
        </p:nvSpPr>
        <p:spPr>
          <a:xfrm>
            <a:off x="4044632" y="4822665"/>
            <a:ext cx="390208" cy="41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color1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BADAB-653C-490D-A393-878B13BB9745}"/>
              </a:ext>
            </a:extLst>
          </p:cNvPr>
          <p:cNvSpPr/>
          <p:nvPr/>
        </p:nvSpPr>
        <p:spPr>
          <a:xfrm>
            <a:off x="4044632" y="5317965"/>
            <a:ext cx="390208" cy="41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color2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61B7B-05A9-410C-976B-2C05F9B038DE}"/>
              </a:ext>
            </a:extLst>
          </p:cNvPr>
          <p:cNvSpPr/>
          <p:nvPr/>
        </p:nvSpPr>
        <p:spPr>
          <a:xfrm>
            <a:off x="4052252" y="5813265"/>
            <a:ext cx="390208" cy="41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color3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FD981-B1AD-4C60-92FB-175B3C1F81A9}"/>
              </a:ext>
            </a:extLst>
          </p:cNvPr>
          <p:cNvSpPr/>
          <p:nvPr/>
        </p:nvSpPr>
        <p:spPr>
          <a:xfrm>
            <a:off x="4052252" y="6308565"/>
            <a:ext cx="390208" cy="41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color4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E78302-A96F-49F0-B961-74DCD8AA5CAC}"/>
              </a:ext>
            </a:extLst>
          </p:cNvPr>
          <p:cNvSpPr/>
          <p:nvPr/>
        </p:nvSpPr>
        <p:spPr>
          <a:xfrm>
            <a:off x="3767113" y="2596257"/>
            <a:ext cx="893128" cy="27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Precio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FD171-3878-4B5F-889A-96EF0FAC4B7C}"/>
              </a:ext>
            </a:extLst>
          </p:cNvPr>
          <p:cNvSpPr/>
          <p:nvPr/>
        </p:nvSpPr>
        <p:spPr>
          <a:xfrm>
            <a:off x="3732211" y="2988650"/>
            <a:ext cx="3253739" cy="1498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 labore et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dolore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minim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quis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exercitation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nisi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commodo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dolore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s-ES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."</a:t>
            </a:r>
            <a:endParaRPr lang="es-E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909093-816B-4C0D-A33E-2F826B00F0FE}"/>
              </a:ext>
            </a:extLst>
          </p:cNvPr>
          <p:cNvSpPr/>
          <p:nvPr/>
        </p:nvSpPr>
        <p:spPr>
          <a:xfrm>
            <a:off x="4625340" y="4893348"/>
            <a:ext cx="893128" cy="27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Nombre color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A519-CD4B-4A3F-9FC3-BA02EBB4F294}"/>
              </a:ext>
            </a:extLst>
          </p:cNvPr>
          <p:cNvSpPr/>
          <p:nvPr/>
        </p:nvSpPr>
        <p:spPr>
          <a:xfrm>
            <a:off x="4625340" y="5388648"/>
            <a:ext cx="893128" cy="27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Nombre color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62E8AB-57F8-4D88-B128-586A58067B67}"/>
              </a:ext>
            </a:extLst>
          </p:cNvPr>
          <p:cNvSpPr/>
          <p:nvPr/>
        </p:nvSpPr>
        <p:spPr>
          <a:xfrm>
            <a:off x="4625340" y="5883948"/>
            <a:ext cx="893128" cy="27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Nombre color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510FF-3BD5-419E-9F8E-1DDC01CCF10B}"/>
              </a:ext>
            </a:extLst>
          </p:cNvPr>
          <p:cNvSpPr/>
          <p:nvPr/>
        </p:nvSpPr>
        <p:spPr>
          <a:xfrm>
            <a:off x="4625340" y="6379248"/>
            <a:ext cx="893128" cy="27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Nombre color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E6DD4-4FB8-4E38-86C1-D06D4B706825}"/>
              </a:ext>
            </a:extLst>
          </p:cNvPr>
          <p:cNvSpPr/>
          <p:nvPr/>
        </p:nvSpPr>
        <p:spPr>
          <a:xfrm>
            <a:off x="5972492" y="4917159"/>
            <a:ext cx="672148" cy="27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Selección de talla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6BDC18-E4CB-448F-8582-DAAA790772E4}"/>
              </a:ext>
            </a:extLst>
          </p:cNvPr>
          <p:cNvSpPr/>
          <p:nvPr/>
        </p:nvSpPr>
        <p:spPr>
          <a:xfrm>
            <a:off x="3060622" y="670773"/>
            <a:ext cx="1274923" cy="619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00BB02-23D4-4082-82B9-0AF612CDE733}"/>
              </a:ext>
            </a:extLst>
          </p:cNvPr>
          <p:cNvSpPr/>
          <p:nvPr/>
        </p:nvSpPr>
        <p:spPr>
          <a:xfrm>
            <a:off x="6379" y="9399283"/>
            <a:ext cx="1084937" cy="233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Categorías</a:t>
            </a:r>
            <a:endParaRPr lang="es-ES" sz="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56032C-3202-4A0D-8753-74AA90AD4B6A}"/>
              </a:ext>
            </a:extLst>
          </p:cNvPr>
          <p:cNvSpPr/>
          <p:nvPr/>
        </p:nvSpPr>
        <p:spPr>
          <a:xfrm>
            <a:off x="317531" y="9778960"/>
            <a:ext cx="2351723" cy="8714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Todas las </a:t>
            </a:r>
            <a:r>
              <a:rPr lang="es-ES" sz="1200" dirty="0" smtClean="0"/>
              <a:t>categorías</a:t>
            </a:r>
            <a:endParaRPr lang="es-E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D9E178-412F-4C56-99E5-337BC95D371D}"/>
              </a:ext>
            </a:extLst>
          </p:cNvPr>
          <p:cNvSpPr/>
          <p:nvPr/>
        </p:nvSpPr>
        <p:spPr>
          <a:xfrm>
            <a:off x="-17980" y="7771128"/>
            <a:ext cx="2620485" cy="273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Imágenes de Productos relacionados y/ o sugerencias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D1DDA25-A4DE-4A6F-8754-27551CE17F03}"/>
              </a:ext>
            </a:extLst>
          </p:cNvPr>
          <p:cNvCxnSpPr/>
          <p:nvPr/>
        </p:nvCxnSpPr>
        <p:spPr>
          <a:xfrm rot="10800000">
            <a:off x="2386596" y="7849947"/>
            <a:ext cx="565316" cy="177496"/>
          </a:xfrm>
          <a:prstGeom prst="curvedConnector3">
            <a:avLst>
              <a:gd name="adj1" fmla="val 11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1B932F-96D9-4F6F-A37D-0C240013BE72}"/>
              </a:ext>
            </a:extLst>
          </p:cNvPr>
          <p:cNvCxnSpPr/>
          <p:nvPr/>
        </p:nvCxnSpPr>
        <p:spPr>
          <a:xfrm>
            <a:off x="6133310" y="2808787"/>
            <a:ext cx="0" cy="17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6B7C79C-4075-4B6C-A201-54CAB069057C}"/>
              </a:ext>
            </a:extLst>
          </p:cNvPr>
          <p:cNvSpPr/>
          <p:nvPr/>
        </p:nvSpPr>
        <p:spPr>
          <a:xfrm>
            <a:off x="5702570" y="2538693"/>
            <a:ext cx="768029" cy="1485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Descripcion</a:t>
            </a:r>
            <a:r>
              <a:rPr lang="es-ES" sz="900" dirty="0">
                <a:solidFill>
                  <a:schemeClr val="tx1"/>
                </a:solidFill>
              </a:rPr>
              <a:t> de producto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833141-5C77-4F96-A6AA-FB5A53BDD7B5}"/>
              </a:ext>
            </a:extLst>
          </p:cNvPr>
          <p:cNvSpPr/>
          <p:nvPr/>
        </p:nvSpPr>
        <p:spPr>
          <a:xfrm>
            <a:off x="5930660" y="7265413"/>
            <a:ext cx="1179833" cy="2735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Agregar al carrito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5AFC65-E3C1-40D9-BB1F-75DB2B7FD338}"/>
              </a:ext>
            </a:extLst>
          </p:cNvPr>
          <p:cNvSpPr/>
          <p:nvPr/>
        </p:nvSpPr>
        <p:spPr>
          <a:xfrm>
            <a:off x="5967727" y="5406958"/>
            <a:ext cx="672148" cy="27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Selección de talla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317513-ADE4-48FA-980D-3904817FAA88}"/>
              </a:ext>
            </a:extLst>
          </p:cNvPr>
          <p:cNvSpPr/>
          <p:nvPr/>
        </p:nvSpPr>
        <p:spPr>
          <a:xfrm>
            <a:off x="5978682" y="5944190"/>
            <a:ext cx="672148" cy="27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Selección de talla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F686A4-2964-490F-B671-791B3CCB7A8E}"/>
              </a:ext>
            </a:extLst>
          </p:cNvPr>
          <p:cNvSpPr/>
          <p:nvPr/>
        </p:nvSpPr>
        <p:spPr>
          <a:xfrm>
            <a:off x="5978682" y="6418270"/>
            <a:ext cx="672148" cy="27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Selección de talla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D196EDD-7D52-44E5-8F06-C67D6C6EE15E}"/>
              </a:ext>
            </a:extLst>
          </p:cNvPr>
          <p:cNvSpPr/>
          <p:nvPr/>
        </p:nvSpPr>
        <p:spPr>
          <a:xfrm>
            <a:off x="4142816" y="7230763"/>
            <a:ext cx="214948" cy="21699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8B9EDCF-FBB2-49F5-845E-350C21A59BD4}"/>
              </a:ext>
            </a:extLst>
          </p:cNvPr>
          <p:cNvSpPr/>
          <p:nvPr/>
        </p:nvSpPr>
        <p:spPr>
          <a:xfrm>
            <a:off x="4374514" y="7256524"/>
            <a:ext cx="984566" cy="216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Agregar a lista de deseos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AC5E746-D7F1-4D14-80E6-5154F351B192}"/>
              </a:ext>
            </a:extLst>
          </p:cNvPr>
          <p:cNvCxnSpPr/>
          <p:nvPr/>
        </p:nvCxnSpPr>
        <p:spPr>
          <a:xfrm flipH="1" flipV="1">
            <a:off x="364172" y="2186240"/>
            <a:ext cx="3253740" cy="541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3CEF9D-6276-4D38-8A7D-75A318BCB3C7}"/>
              </a:ext>
            </a:extLst>
          </p:cNvPr>
          <p:cNvCxnSpPr>
            <a:cxnSpLocks/>
          </p:cNvCxnSpPr>
          <p:nvPr/>
        </p:nvCxnSpPr>
        <p:spPr>
          <a:xfrm flipH="1">
            <a:off x="381078" y="2186240"/>
            <a:ext cx="3236833" cy="541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9DF424-2684-445F-B2F3-3E0892556EFF}"/>
              </a:ext>
            </a:extLst>
          </p:cNvPr>
          <p:cNvSpPr/>
          <p:nvPr/>
        </p:nvSpPr>
        <p:spPr>
          <a:xfrm>
            <a:off x="1226024" y="6700411"/>
            <a:ext cx="1485903" cy="4968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Imagen del producto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858DFE9-AED2-4C90-AC8E-464C988853EA}"/>
              </a:ext>
            </a:extLst>
          </p:cNvPr>
          <p:cNvSpPr/>
          <p:nvPr/>
        </p:nvSpPr>
        <p:spPr>
          <a:xfrm>
            <a:off x="0" y="0"/>
            <a:ext cx="7322820" cy="5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Texto con información relevante</a:t>
            </a:r>
          </a:p>
        </p:txBody>
      </p:sp>
      <p:cxnSp>
        <p:nvCxnSpPr>
          <p:cNvPr id="116" name="Straight Arrow Connector 87">
            <a:extLst>
              <a:ext uri="{FF2B5EF4-FFF2-40B4-BE49-F238E27FC236}">
                <a16:creationId xmlns:a16="http://schemas.microsoft.com/office/drawing/2014/main" id="{F804C2E6-66EC-4AD8-ADD5-4B7550CFE2E3}"/>
              </a:ext>
            </a:extLst>
          </p:cNvPr>
          <p:cNvCxnSpPr/>
          <p:nvPr/>
        </p:nvCxnSpPr>
        <p:spPr>
          <a:xfrm flipH="1" flipV="1">
            <a:off x="2521890" y="880198"/>
            <a:ext cx="431821" cy="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90">
            <a:extLst>
              <a:ext uri="{FF2B5EF4-FFF2-40B4-BE49-F238E27FC236}">
                <a16:creationId xmlns:a16="http://schemas.microsoft.com/office/drawing/2014/main" id="{48113B0D-4585-4F94-A7C1-99CCCCB6DDBB}"/>
              </a:ext>
            </a:extLst>
          </p:cNvPr>
          <p:cNvSpPr/>
          <p:nvPr/>
        </p:nvSpPr>
        <p:spPr>
          <a:xfrm>
            <a:off x="1578431" y="625588"/>
            <a:ext cx="1038278" cy="6808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Redirecciona</a:t>
            </a:r>
            <a:r>
              <a:rPr lang="es-ES" sz="900" dirty="0" smtClean="0">
                <a:solidFill>
                  <a:schemeClr val="tx1"/>
                </a:solidFill>
              </a:rPr>
              <a:t> al inicio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8" name="Rectangle: Rounded Corners 102">
            <a:extLst>
              <a:ext uri="{FF2B5EF4-FFF2-40B4-BE49-F238E27FC236}">
                <a16:creationId xmlns:a16="http://schemas.microsoft.com/office/drawing/2014/main" id="{6B6119CE-46B5-4033-8B60-D2CDD3DAE086}"/>
              </a:ext>
            </a:extLst>
          </p:cNvPr>
          <p:cNvSpPr/>
          <p:nvPr/>
        </p:nvSpPr>
        <p:spPr>
          <a:xfrm>
            <a:off x="4909190" y="625588"/>
            <a:ext cx="1894840" cy="1690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INICIAR SESION | CREAR CUENTA</a:t>
            </a:r>
            <a:endParaRPr lang="es-ES" sz="900" dirty="0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74B866A9-9BBE-42F9-819A-5BB08306034A}"/>
              </a:ext>
            </a:extLst>
          </p:cNvPr>
          <p:cNvSpPr/>
          <p:nvPr/>
        </p:nvSpPr>
        <p:spPr>
          <a:xfrm>
            <a:off x="6948833" y="605458"/>
            <a:ext cx="199006" cy="2093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0" name="Conector: angular 28">
            <a:extLst>
              <a:ext uri="{FF2B5EF4-FFF2-40B4-BE49-F238E27FC236}">
                <a16:creationId xmlns:a16="http://schemas.microsoft.com/office/drawing/2014/main" id="{5B6F45E9-377D-4CD8-8FC6-77753F67D921}"/>
              </a:ext>
            </a:extLst>
          </p:cNvPr>
          <p:cNvCxnSpPr>
            <a:stCxn id="129" idx="0"/>
          </p:cNvCxnSpPr>
          <p:nvPr/>
        </p:nvCxnSpPr>
        <p:spPr>
          <a:xfrm rot="16200000" flipV="1">
            <a:off x="6603356" y="160478"/>
            <a:ext cx="330287" cy="559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0BABA2FA-9323-487A-8DF8-9457770AE0BE}"/>
              </a:ext>
            </a:extLst>
          </p:cNvPr>
          <p:cNvSpPr txBox="1"/>
          <p:nvPr/>
        </p:nvSpPr>
        <p:spPr>
          <a:xfrm>
            <a:off x="5722216" y="73269"/>
            <a:ext cx="86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Ícono carrito de compras.</a:t>
            </a:r>
            <a:endParaRPr lang="es-AR" sz="1000" dirty="0"/>
          </a:p>
        </p:txBody>
      </p:sp>
      <p:sp>
        <p:nvSpPr>
          <p:cNvPr id="132" name="Rectangle 5">
            <a:extLst>
              <a:ext uri="{FF2B5EF4-FFF2-40B4-BE49-F238E27FC236}">
                <a16:creationId xmlns:a16="http://schemas.microsoft.com/office/drawing/2014/main" id="{201B5D5C-FE86-4D62-B643-16085C6AEB89}"/>
              </a:ext>
            </a:extLst>
          </p:cNvPr>
          <p:cNvSpPr/>
          <p:nvPr/>
        </p:nvSpPr>
        <p:spPr>
          <a:xfrm>
            <a:off x="-6239" y="1456020"/>
            <a:ext cx="7242064" cy="413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NUEVO        TIENDA        PREGUNTAS FRECUENTES        CONTACTO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157" name="Rectangle 20">
            <a:extLst>
              <a:ext uri="{FF2B5EF4-FFF2-40B4-BE49-F238E27FC236}">
                <a16:creationId xmlns:a16="http://schemas.microsoft.com/office/drawing/2014/main" id="{9C4CAE8B-AC8A-44C0-8833-0BDBE93AB280}"/>
              </a:ext>
            </a:extLst>
          </p:cNvPr>
          <p:cNvSpPr/>
          <p:nvPr/>
        </p:nvSpPr>
        <p:spPr>
          <a:xfrm>
            <a:off x="359371" y="8110620"/>
            <a:ext cx="1510985" cy="116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8" name="Straight Connector 43">
            <a:extLst>
              <a:ext uri="{FF2B5EF4-FFF2-40B4-BE49-F238E27FC236}">
                <a16:creationId xmlns:a16="http://schemas.microsoft.com/office/drawing/2014/main" id="{88CE65F1-8651-4AA6-960A-05769C96A0B5}"/>
              </a:ext>
            </a:extLst>
          </p:cNvPr>
          <p:cNvCxnSpPr>
            <a:cxnSpLocks/>
          </p:cNvCxnSpPr>
          <p:nvPr/>
        </p:nvCxnSpPr>
        <p:spPr>
          <a:xfrm>
            <a:off x="359371" y="8135612"/>
            <a:ext cx="1510985" cy="1137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49">
            <a:extLst>
              <a:ext uri="{FF2B5EF4-FFF2-40B4-BE49-F238E27FC236}">
                <a16:creationId xmlns:a16="http://schemas.microsoft.com/office/drawing/2014/main" id="{B173F8CE-99FF-4DA1-BC32-0A39EC4B146D}"/>
              </a:ext>
            </a:extLst>
          </p:cNvPr>
          <p:cNvCxnSpPr>
            <a:cxnSpLocks/>
          </p:cNvCxnSpPr>
          <p:nvPr/>
        </p:nvCxnSpPr>
        <p:spPr>
          <a:xfrm flipV="1">
            <a:off x="382075" y="8118755"/>
            <a:ext cx="1471375" cy="1171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21">
            <a:extLst>
              <a:ext uri="{FF2B5EF4-FFF2-40B4-BE49-F238E27FC236}">
                <a16:creationId xmlns:a16="http://schemas.microsoft.com/office/drawing/2014/main" id="{27268E3E-F01E-4808-8E62-04A576EEFAF4}"/>
              </a:ext>
            </a:extLst>
          </p:cNvPr>
          <p:cNvSpPr/>
          <p:nvPr/>
        </p:nvSpPr>
        <p:spPr>
          <a:xfrm>
            <a:off x="1974414" y="8125202"/>
            <a:ext cx="1495107" cy="1162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1" name="Straight Connector 44">
            <a:extLst>
              <a:ext uri="{FF2B5EF4-FFF2-40B4-BE49-F238E27FC236}">
                <a16:creationId xmlns:a16="http://schemas.microsoft.com/office/drawing/2014/main" id="{4661AD41-D55F-46C4-82B3-78D9B84B5E2E}"/>
              </a:ext>
            </a:extLst>
          </p:cNvPr>
          <p:cNvCxnSpPr>
            <a:cxnSpLocks/>
          </p:cNvCxnSpPr>
          <p:nvPr/>
        </p:nvCxnSpPr>
        <p:spPr>
          <a:xfrm>
            <a:off x="1972826" y="8125201"/>
            <a:ext cx="1496695" cy="117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52">
            <a:extLst>
              <a:ext uri="{FF2B5EF4-FFF2-40B4-BE49-F238E27FC236}">
                <a16:creationId xmlns:a16="http://schemas.microsoft.com/office/drawing/2014/main" id="{77B0016F-8343-4B0D-9CB6-E6BE98E23DC6}"/>
              </a:ext>
            </a:extLst>
          </p:cNvPr>
          <p:cNvCxnSpPr>
            <a:cxnSpLocks/>
          </p:cNvCxnSpPr>
          <p:nvPr/>
        </p:nvCxnSpPr>
        <p:spPr>
          <a:xfrm flipV="1">
            <a:off x="1954332" y="8133335"/>
            <a:ext cx="1515189" cy="1165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21">
            <a:extLst>
              <a:ext uri="{FF2B5EF4-FFF2-40B4-BE49-F238E27FC236}">
                <a16:creationId xmlns:a16="http://schemas.microsoft.com/office/drawing/2014/main" id="{27268E3E-F01E-4808-8E62-04A576EEFAF4}"/>
              </a:ext>
            </a:extLst>
          </p:cNvPr>
          <p:cNvSpPr/>
          <p:nvPr/>
        </p:nvSpPr>
        <p:spPr>
          <a:xfrm>
            <a:off x="3594060" y="8125202"/>
            <a:ext cx="1495107" cy="1175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4" name="Straight Connector 44">
            <a:extLst>
              <a:ext uri="{FF2B5EF4-FFF2-40B4-BE49-F238E27FC236}">
                <a16:creationId xmlns:a16="http://schemas.microsoft.com/office/drawing/2014/main" id="{4661AD41-D55F-46C4-82B3-78D9B84B5E2E}"/>
              </a:ext>
            </a:extLst>
          </p:cNvPr>
          <p:cNvCxnSpPr>
            <a:cxnSpLocks/>
          </p:cNvCxnSpPr>
          <p:nvPr/>
        </p:nvCxnSpPr>
        <p:spPr>
          <a:xfrm>
            <a:off x="3592472" y="8125201"/>
            <a:ext cx="1496695" cy="117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52">
            <a:extLst>
              <a:ext uri="{FF2B5EF4-FFF2-40B4-BE49-F238E27FC236}">
                <a16:creationId xmlns:a16="http://schemas.microsoft.com/office/drawing/2014/main" id="{77B0016F-8343-4B0D-9CB6-E6BE98E23DC6}"/>
              </a:ext>
            </a:extLst>
          </p:cNvPr>
          <p:cNvCxnSpPr>
            <a:cxnSpLocks/>
          </p:cNvCxnSpPr>
          <p:nvPr/>
        </p:nvCxnSpPr>
        <p:spPr>
          <a:xfrm flipV="1">
            <a:off x="3573978" y="8133335"/>
            <a:ext cx="1515189" cy="1165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23">
            <a:extLst>
              <a:ext uri="{FF2B5EF4-FFF2-40B4-BE49-F238E27FC236}">
                <a16:creationId xmlns:a16="http://schemas.microsoft.com/office/drawing/2014/main" id="{D88B4163-921C-4DC8-8E19-1F6E3630463A}"/>
              </a:ext>
            </a:extLst>
          </p:cNvPr>
          <p:cNvSpPr/>
          <p:nvPr/>
        </p:nvSpPr>
        <p:spPr>
          <a:xfrm>
            <a:off x="5205693" y="8110995"/>
            <a:ext cx="1495107" cy="11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7" name="Straight Connector 47">
            <a:extLst>
              <a:ext uri="{FF2B5EF4-FFF2-40B4-BE49-F238E27FC236}">
                <a16:creationId xmlns:a16="http://schemas.microsoft.com/office/drawing/2014/main" id="{9B1CC7C8-D7D4-4591-B46A-415DF3E57BCB}"/>
              </a:ext>
            </a:extLst>
          </p:cNvPr>
          <p:cNvCxnSpPr>
            <a:cxnSpLocks/>
          </p:cNvCxnSpPr>
          <p:nvPr/>
        </p:nvCxnSpPr>
        <p:spPr>
          <a:xfrm>
            <a:off x="5205693" y="8110620"/>
            <a:ext cx="1495107" cy="1188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51">
            <a:extLst>
              <a:ext uri="{FF2B5EF4-FFF2-40B4-BE49-F238E27FC236}">
                <a16:creationId xmlns:a16="http://schemas.microsoft.com/office/drawing/2014/main" id="{0B67F35B-BCBC-43A0-B3FF-60B4E3A11B36}"/>
              </a:ext>
            </a:extLst>
          </p:cNvPr>
          <p:cNvCxnSpPr>
            <a:cxnSpLocks/>
          </p:cNvCxnSpPr>
          <p:nvPr/>
        </p:nvCxnSpPr>
        <p:spPr>
          <a:xfrm flipV="1">
            <a:off x="5205693" y="8121977"/>
            <a:ext cx="1495107" cy="1163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3291B3FB-69A3-42DE-AE31-81199049C991}"/>
              </a:ext>
            </a:extLst>
          </p:cNvPr>
          <p:cNvSpPr/>
          <p:nvPr/>
        </p:nvSpPr>
        <p:spPr>
          <a:xfrm>
            <a:off x="6379" y="10925680"/>
            <a:ext cx="7235795" cy="27592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964BF1A2-E1D9-4ED8-85AF-7AF421763ED2}"/>
              </a:ext>
            </a:extLst>
          </p:cNvPr>
          <p:cNvSpPr txBox="1"/>
          <p:nvPr/>
        </p:nvSpPr>
        <p:spPr>
          <a:xfrm>
            <a:off x="317531" y="11289636"/>
            <a:ext cx="2267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NAVEGACIÓN</a:t>
            </a:r>
          </a:p>
          <a:p>
            <a:endParaRPr lang="es-ES" dirty="0"/>
          </a:p>
          <a:p>
            <a:r>
              <a:rPr lang="es-ES" dirty="0"/>
              <a:t>Inicio</a:t>
            </a:r>
          </a:p>
          <a:p>
            <a:r>
              <a:rPr lang="es-ES" dirty="0"/>
              <a:t>Nuevo</a:t>
            </a:r>
          </a:p>
          <a:p>
            <a:r>
              <a:rPr lang="es-ES" dirty="0"/>
              <a:t>Tienda</a:t>
            </a:r>
          </a:p>
          <a:p>
            <a:r>
              <a:rPr lang="es-ES" dirty="0"/>
              <a:t>Preguntas frecuentes</a:t>
            </a:r>
          </a:p>
          <a:p>
            <a:r>
              <a:rPr lang="es-ES" dirty="0"/>
              <a:t>Contacto</a:t>
            </a:r>
            <a:endParaRPr lang="es-AR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8342EC8A-9367-475B-8136-21F9E44F459D}"/>
              </a:ext>
            </a:extLst>
          </p:cNvPr>
          <p:cNvSpPr txBox="1"/>
          <p:nvPr/>
        </p:nvSpPr>
        <p:spPr>
          <a:xfrm>
            <a:off x="2573797" y="11289636"/>
            <a:ext cx="22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MEDIOS DE PAGO</a:t>
            </a:r>
          </a:p>
        </p:txBody>
      </p:sp>
      <p:sp>
        <p:nvSpPr>
          <p:cNvPr id="180" name="Rectángulo 179">
            <a:extLst>
              <a:ext uri="{FF2B5EF4-FFF2-40B4-BE49-F238E27FC236}">
                <a16:creationId xmlns:a16="http://schemas.microsoft.com/office/drawing/2014/main" id="{DF93BA68-2E2A-4CE0-A5AF-7B42227DC30D}"/>
              </a:ext>
            </a:extLst>
          </p:cNvPr>
          <p:cNvSpPr/>
          <p:nvPr/>
        </p:nvSpPr>
        <p:spPr>
          <a:xfrm>
            <a:off x="2564102" y="11862779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5DE69AF9-C4AF-4ABC-8772-69783CC0719D}"/>
              </a:ext>
            </a:extLst>
          </p:cNvPr>
          <p:cNvSpPr/>
          <p:nvPr/>
        </p:nvSpPr>
        <p:spPr>
          <a:xfrm>
            <a:off x="3073136" y="11862779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2" name="Rectángulo 181">
            <a:extLst>
              <a:ext uri="{FF2B5EF4-FFF2-40B4-BE49-F238E27FC236}">
                <a16:creationId xmlns:a16="http://schemas.microsoft.com/office/drawing/2014/main" id="{F3CAC25C-46C1-4202-A37A-1DBD73E7F01B}"/>
              </a:ext>
            </a:extLst>
          </p:cNvPr>
          <p:cNvSpPr/>
          <p:nvPr/>
        </p:nvSpPr>
        <p:spPr>
          <a:xfrm>
            <a:off x="3589986" y="11862779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3C5768E1-D407-42C8-8093-F1C96F34FE47}"/>
              </a:ext>
            </a:extLst>
          </p:cNvPr>
          <p:cNvSpPr/>
          <p:nvPr/>
        </p:nvSpPr>
        <p:spPr>
          <a:xfrm>
            <a:off x="4106836" y="11862779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28527FD4-2A12-4F72-974D-4BE2645B90CE}"/>
              </a:ext>
            </a:extLst>
          </p:cNvPr>
          <p:cNvSpPr/>
          <p:nvPr/>
        </p:nvSpPr>
        <p:spPr>
          <a:xfrm>
            <a:off x="2564102" y="12241847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19C8069B-B58D-4484-8CFC-C6EE8A268CBA}"/>
              </a:ext>
            </a:extLst>
          </p:cNvPr>
          <p:cNvSpPr/>
          <p:nvPr/>
        </p:nvSpPr>
        <p:spPr>
          <a:xfrm>
            <a:off x="3073136" y="12241847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6" name="Rectángulo 185">
            <a:extLst>
              <a:ext uri="{FF2B5EF4-FFF2-40B4-BE49-F238E27FC236}">
                <a16:creationId xmlns:a16="http://schemas.microsoft.com/office/drawing/2014/main" id="{1E93497C-B388-4250-B521-320A816E45F6}"/>
              </a:ext>
            </a:extLst>
          </p:cNvPr>
          <p:cNvSpPr/>
          <p:nvPr/>
        </p:nvSpPr>
        <p:spPr>
          <a:xfrm>
            <a:off x="3589986" y="12241847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0318AAA3-89CF-4CAF-8056-4AE84E51EB75}"/>
              </a:ext>
            </a:extLst>
          </p:cNvPr>
          <p:cNvSpPr/>
          <p:nvPr/>
        </p:nvSpPr>
        <p:spPr>
          <a:xfrm>
            <a:off x="4106836" y="12241847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222830FF-9DAB-46C0-8222-57441D97B429}"/>
              </a:ext>
            </a:extLst>
          </p:cNvPr>
          <p:cNvSpPr/>
          <p:nvPr/>
        </p:nvSpPr>
        <p:spPr>
          <a:xfrm>
            <a:off x="2564102" y="12585773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9" name="Rectángulo 188">
            <a:extLst>
              <a:ext uri="{FF2B5EF4-FFF2-40B4-BE49-F238E27FC236}">
                <a16:creationId xmlns:a16="http://schemas.microsoft.com/office/drawing/2014/main" id="{67048B62-D878-4531-949C-A0B064C25D51}"/>
              </a:ext>
            </a:extLst>
          </p:cNvPr>
          <p:cNvSpPr/>
          <p:nvPr/>
        </p:nvSpPr>
        <p:spPr>
          <a:xfrm>
            <a:off x="3073136" y="12585773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B8744A43-7888-4458-9255-0C81C4B6EEA4}"/>
              </a:ext>
            </a:extLst>
          </p:cNvPr>
          <p:cNvSpPr/>
          <p:nvPr/>
        </p:nvSpPr>
        <p:spPr>
          <a:xfrm>
            <a:off x="3589986" y="12585773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A4713863-3E31-4668-8A97-92888BC21248}"/>
              </a:ext>
            </a:extLst>
          </p:cNvPr>
          <p:cNvSpPr/>
          <p:nvPr/>
        </p:nvSpPr>
        <p:spPr>
          <a:xfrm>
            <a:off x="4106836" y="12585773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4BC0EF62-501B-4A14-94DF-CE1002022BB0}"/>
              </a:ext>
            </a:extLst>
          </p:cNvPr>
          <p:cNvSpPr txBox="1"/>
          <p:nvPr/>
        </p:nvSpPr>
        <p:spPr>
          <a:xfrm>
            <a:off x="4830063" y="11233437"/>
            <a:ext cx="226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SEGUINOS EN LAS REDES SOCIALES</a:t>
            </a:r>
          </a:p>
          <a:p>
            <a:endParaRPr lang="es-ES" dirty="0"/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5A6853F0-E515-45CC-8410-BFE31862533E}"/>
              </a:ext>
            </a:extLst>
          </p:cNvPr>
          <p:cNvSpPr/>
          <p:nvPr/>
        </p:nvSpPr>
        <p:spPr>
          <a:xfrm>
            <a:off x="5073209" y="11902382"/>
            <a:ext cx="257975" cy="246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464ED176-5255-4A9B-86E9-A24AC07A54D3}"/>
              </a:ext>
            </a:extLst>
          </p:cNvPr>
          <p:cNvSpPr/>
          <p:nvPr/>
        </p:nvSpPr>
        <p:spPr>
          <a:xfrm>
            <a:off x="5434560" y="11905453"/>
            <a:ext cx="257975" cy="246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78CC8B82-3260-4ACF-8418-CF8A87F3BF5D}"/>
              </a:ext>
            </a:extLst>
          </p:cNvPr>
          <p:cNvSpPr txBox="1"/>
          <p:nvPr/>
        </p:nvSpPr>
        <p:spPr>
          <a:xfrm>
            <a:off x="6030273" y="11769529"/>
            <a:ext cx="810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Íconos de Facebook e Instagram</a:t>
            </a:r>
            <a:endParaRPr lang="es-AR" sz="1000" dirty="0"/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B477CB58-9D9C-4406-925E-E740DBBD9E19}"/>
              </a:ext>
            </a:extLst>
          </p:cNvPr>
          <p:cNvSpPr txBox="1"/>
          <p:nvPr/>
        </p:nvSpPr>
        <p:spPr>
          <a:xfrm>
            <a:off x="4868880" y="12465617"/>
            <a:ext cx="2267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Necesito ayuda con un pedido (adjuntar enlace)</a:t>
            </a:r>
            <a:endParaRPr lang="es-ES" dirty="0"/>
          </a:p>
          <a:p>
            <a:endParaRPr lang="es-ES" dirty="0"/>
          </a:p>
        </p:txBody>
      </p:sp>
      <p:cxnSp>
        <p:nvCxnSpPr>
          <p:cNvPr id="197" name="Conector recto de flecha 196">
            <a:extLst>
              <a:ext uri="{FF2B5EF4-FFF2-40B4-BE49-F238E27FC236}">
                <a16:creationId xmlns:a16="http://schemas.microsoft.com/office/drawing/2014/main" id="{0FBBC3B5-F379-4B1E-9332-E41B140B3E2B}"/>
              </a:ext>
            </a:extLst>
          </p:cNvPr>
          <p:cNvCxnSpPr>
            <a:cxnSpLocks/>
          </p:cNvCxnSpPr>
          <p:nvPr/>
        </p:nvCxnSpPr>
        <p:spPr>
          <a:xfrm>
            <a:off x="3825529" y="12900963"/>
            <a:ext cx="0" cy="20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4188CD31-8FDE-4A1B-935D-044DE5CCB11F}"/>
              </a:ext>
            </a:extLst>
          </p:cNvPr>
          <p:cNvSpPr txBox="1"/>
          <p:nvPr/>
        </p:nvSpPr>
        <p:spPr>
          <a:xfrm>
            <a:off x="3418374" y="13153313"/>
            <a:ext cx="81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Íconos de tarjetas</a:t>
            </a:r>
            <a:endParaRPr lang="es-AR" sz="1000" dirty="0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EC682658-E43A-409A-A74B-2127ACC1370F}"/>
              </a:ext>
            </a:extLst>
          </p:cNvPr>
          <p:cNvSpPr txBox="1"/>
          <p:nvPr/>
        </p:nvSpPr>
        <p:spPr>
          <a:xfrm>
            <a:off x="-156550" y="13708611"/>
            <a:ext cx="5985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cap="small" dirty="0">
                <a:latin typeface="Agency FB" panose="020B0503020202020204" pitchFamily="34" charset="0"/>
              </a:rPr>
              <a:t> </a:t>
            </a:r>
            <a:r>
              <a:rPr lang="es-ES" sz="2000" b="1" cap="small" dirty="0">
                <a:latin typeface="Agency FB" panose="020B0503020202020204" pitchFamily="34" charset="0"/>
              </a:rPr>
              <a:t>2/5 Detalle de un Producto</a:t>
            </a:r>
            <a:endParaRPr lang="es-AR" sz="2000" b="1" cap="small" dirty="0">
              <a:latin typeface="Agency FB" panose="020B0503020202020204" pitchFamily="34" charset="0"/>
            </a:endParaRPr>
          </a:p>
        </p:txBody>
      </p: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BA01AE85-1D1D-4332-845B-D6EFE1F2C507}"/>
              </a:ext>
            </a:extLst>
          </p:cNvPr>
          <p:cNvCxnSpPr/>
          <p:nvPr/>
        </p:nvCxnSpPr>
        <p:spPr>
          <a:xfrm>
            <a:off x="0" y="13794283"/>
            <a:ext cx="7199313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row: Chevron 99">
            <a:extLst>
              <a:ext uri="{FF2B5EF4-FFF2-40B4-BE49-F238E27FC236}">
                <a16:creationId xmlns:a16="http://schemas.microsoft.com/office/drawing/2014/main" id="{C5AFAA70-FC9F-42BA-9CC7-D6B86F2F038C}"/>
              </a:ext>
            </a:extLst>
          </p:cNvPr>
          <p:cNvSpPr/>
          <p:nvPr/>
        </p:nvSpPr>
        <p:spPr>
          <a:xfrm rot="10800000">
            <a:off x="145338" y="8569265"/>
            <a:ext cx="151764" cy="285682"/>
          </a:xfrm>
          <a:prstGeom prst="chevron">
            <a:avLst>
              <a:gd name="adj" fmla="val 73628"/>
            </a:avLst>
          </a:prstGeom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9" name="Arrow: Chevron 99">
            <a:extLst>
              <a:ext uri="{FF2B5EF4-FFF2-40B4-BE49-F238E27FC236}">
                <a16:creationId xmlns:a16="http://schemas.microsoft.com/office/drawing/2014/main" id="{C5AFAA70-FC9F-42BA-9CC7-D6B86F2F038C}"/>
              </a:ext>
            </a:extLst>
          </p:cNvPr>
          <p:cNvSpPr/>
          <p:nvPr/>
        </p:nvSpPr>
        <p:spPr>
          <a:xfrm>
            <a:off x="6817085" y="8569265"/>
            <a:ext cx="107066" cy="285682"/>
          </a:xfrm>
          <a:prstGeom prst="chevron">
            <a:avLst>
              <a:gd name="adj" fmla="val 73628"/>
            </a:avLst>
          </a:prstGeom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2" name="Oval 60">
            <a:extLst>
              <a:ext uri="{FF2B5EF4-FFF2-40B4-BE49-F238E27FC236}">
                <a16:creationId xmlns:a16="http://schemas.microsoft.com/office/drawing/2014/main" id="{3D196EDD-7D52-44E5-8F06-C67D6C6EE15E}"/>
              </a:ext>
            </a:extLst>
          </p:cNvPr>
          <p:cNvSpPr/>
          <p:nvPr/>
        </p:nvSpPr>
        <p:spPr>
          <a:xfrm>
            <a:off x="1316698" y="7335036"/>
            <a:ext cx="138953" cy="1442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Oval 60">
            <a:extLst>
              <a:ext uri="{FF2B5EF4-FFF2-40B4-BE49-F238E27FC236}">
                <a16:creationId xmlns:a16="http://schemas.microsoft.com/office/drawing/2014/main" id="{3D196EDD-7D52-44E5-8F06-C67D6C6EE15E}"/>
              </a:ext>
            </a:extLst>
          </p:cNvPr>
          <p:cNvSpPr/>
          <p:nvPr/>
        </p:nvSpPr>
        <p:spPr>
          <a:xfrm>
            <a:off x="1655466" y="7335036"/>
            <a:ext cx="138953" cy="1442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Oval 60">
            <a:extLst>
              <a:ext uri="{FF2B5EF4-FFF2-40B4-BE49-F238E27FC236}">
                <a16:creationId xmlns:a16="http://schemas.microsoft.com/office/drawing/2014/main" id="{3D196EDD-7D52-44E5-8F06-C67D6C6EE15E}"/>
              </a:ext>
            </a:extLst>
          </p:cNvPr>
          <p:cNvSpPr/>
          <p:nvPr/>
        </p:nvSpPr>
        <p:spPr>
          <a:xfrm>
            <a:off x="2028093" y="7323729"/>
            <a:ext cx="138953" cy="1442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Oval 60">
            <a:extLst>
              <a:ext uri="{FF2B5EF4-FFF2-40B4-BE49-F238E27FC236}">
                <a16:creationId xmlns:a16="http://schemas.microsoft.com/office/drawing/2014/main" id="{3D196EDD-7D52-44E5-8F06-C67D6C6EE15E}"/>
              </a:ext>
            </a:extLst>
          </p:cNvPr>
          <p:cNvSpPr/>
          <p:nvPr/>
        </p:nvSpPr>
        <p:spPr>
          <a:xfrm>
            <a:off x="2403951" y="7323729"/>
            <a:ext cx="138953" cy="1442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angular 22"/>
          <p:cNvCxnSpPr/>
          <p:nvPr/>
        </p:nvCxnSpPr>
        <p:spPr>
          <a:xfrm>
            <a:off x="2616709" y="7395863"/>
            <a:ext cx="1199826" cy="4540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39">
            <a:extLst>
              <a:ext uri="{FF2B5EF4-FFF2-40B4-BE49-F238E27FC236}">
                <a16:creationId xmlns:a16="http://schemas.microsoft.com/office/drawing/2014/main" id="{6FD9E178-412F-4C56-99E5-337BC95D371D}"/>
              </a:ext>
            </a:extLst>
          </p:cNvPr>
          <p:cNvSpPr/>
          <p:nvPr/>
        </p:nvSpPr>
        <p:spPr>
          <a:xfrm>
            <a:off x="3332761" y="7702871"/>
            <a:ext cx="2620485" cy="273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Diferentes imágenes del producto seleccionado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5804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4C26E-0902-4AF8-97C2-B8C97F550BE0}"/>
              </a:ext>
            </a:extLst>
          </p:cNvPr>
          <p:cNvSpPr/>
          <p:nvPr/>
        </p:nvSpPr>
        <p:spPr>
          <a:xfrm>
            <a:off x="0" y="0"/>
            <a:ext cx="7235825" cy="38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Texto con información relevante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FEEA4-8F35-4548-A167-FDBD2DB1E40A}"/>
              </a:ext>
            </a:extLst>
          </p:cNvPr>
          <p:cNvSpPr/>
          <p:nvPr/>
        </p:nvSpPr>
        <p:spPr>
          <a:xfrm>
            <a:off x="2718752" y="670560"/>
            <a:ext cx="1798320" cy="556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C89A8-31A8-462A-8880-51E8F68E9D84}"/>
              </a:ext>
            </a:extLst>
          </p:cNvPr>
          <p:cNvSpPr/>
          <p:nvPr/>
        </p:nvSpPr>
        <p:spPr>
          <a:xfrm>
            <a:off x="342901" y="2381250"/>
            <a:ext cx="2742947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Producto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641E56-DA4E-45A0-8C8F-D2640A18D67D}"/>
              </a:ext>
            </a:extLst>
          </p:cNvPr>
          <p:cNvSpPr/>
          <p:nvPr/>
        </p:nvSpPr>
        <p:spPr>
          <a:xfrm>
            <a:off x="3103243" y="2381250"/>
            <a:ext cx="505461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Precio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2A93D-B4D6-4BBE-9EFA-FBBC27772C1F}"/>
              </a:ext>
            </a:extLst>
          </p:cNvPr>
          <p:cNvSpPr/>
          <p:nvPr/>
        </p:nvSpPr>
        <p:spPr>
          <a:xfrm>
            <a:off x="3539448" y="2381250"/>
            <a:ext cx="629801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Cantidad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2371C-270F-403F-937F-8D3A5EFFEC53}"/>
              </a:ext>
            </a:extLst>
          </p:cNvPr>
          <p:cNvSpPr/>
          <p:nvPr/>
        </p:nvSpPr>
        <p:spPr>
          <a:xfrm>
            <a:off x="4169250" y="2381250"/>
            <a:ext cx="618332" cy="259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Subtotal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A197C-5505-42D9-A932-C8F39120D87C}"/>
              </a:ext>
            </a:extLst>
          </p:cNvPr>
          <p:cNvSpPr/>
          <p:nvPr/>
        </p:nvSpPr>
        <p:spPr>
          <a:xfrm>
            <a:off x="4850447" y="2381250"/>
            <a:ext cx="2352991" cy="3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71212-BD18-4AC4-9775-821DD450B594}"/>
              </a:ext>
            </a:extLst>
          </p:cNvPr>
          <p:cNvSpPr/>
          <p:nvPr/>
        </p:nvSpPr>
        <p:spPr>
          <a:xfrm>
            <a:off x="237955" y="9105557"/>
            <a:ext cx="697390" cy="18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/>
              <a:t>Categorias</a:t>
            </a:r>
            <a:endParaRPr lang="es-ES" sz="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0051B-5662-4840-A20A-27950B84E4DC}"/>
              </a:ext>
            </a:extLst>
          </p:cNvPr>
          <p:cNvSpPr/>
          <p:nvPr/>
        </p:nvSpPr>
        <p:spPr>
          <a:xfrm>
            <a:off x="367029" y="9525018"/>
            <a:ext cx="2351723" cy="8714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Todas las </a:t>
            </a:r>
            <a:r>
              <a:rPr lang="es-ES" sz="1200" dirty="0" err="1"/>
              <a:t>categorias</a:t>
            </a:r>
            <a:endParaRPr lang="es-E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E70F94-D531-45A1-9B90-F087DEB01CC2}"/>
              </a:ext>
            </a:extLst>
          </p:cNvPr>
          <p:cNvSpPr/>
          <p:nvPr/>
        </p:nvSpPr>
        <p:spPr>
          <a:xfrm>
            <a:off x="328853" y="2880360"/>
            <a:ext cx="530225" cy="472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Imagen producto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8FC3D4-3605-4714-9D2E-AE2EC8C540F4}"/>
              </a:ext>
            </a:extLst>
          </p:cNvPr>
          <p:cNvSpPr/>
          <p:nvPr/>
        </p:nvSpPr>
        <p:spPr>
          <a:xfrm>
            <a:off x="3103243" y="2936140"/>
            <a:ext cx="505461" cy="239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Valor1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D39095-7369-49AE-A484-527F301B3407}"/>
              </a:ext>
            </a:extLst>
          </p:cNvPr>
          <p:cNvSpPr/>
          <p:nvPr/>
        </p:nvSpPr>
        <p:spPr>
          <a:xfrm>
            <a:off x="3626099" y="2936140"/>
            <a:ext cx="629801" cy="239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Numero1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2F02BF-A31A-4711-A3ED-47910CD7F44F}"/>
              </a:ext>
            </a:extLst>
          </p:cNvPr>
          <p:cNvSpPr/>
          <p:nvPr/>
        </p:nvSpPr>
        <p:spPr>
          <a:xfrm>
            <a:off x="4271765" y="2936140"/>
            <a:ext cx="515817" cy="239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ValorT1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1D435-0AE8-43F6-B180-665D9E3B523C}"/>
              </a:ext>
            </a:extLst>
          </p:cNvPr>
          <p:cNvSpPr/>
          <p:nvPr/>
        </p:nvSpPr>
        <p:spPr>
          <a:xfrm>
            <a:off x="1041164" y="2908249"/>
            <a:ext cx="1747756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Nombre producto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C55281-E0E9-4185-84CF-D6467D221B0C}"/>
              </a:ext>
            </a:extLst>
          </p:cNvPr>
          <p:cNvSpPr/>
          <p:nvPr/>
        </p:nvSpPr>
        <p:spPr>
          <a:xfrm>
            <a:off x="1040452" y="3564654"/>
            <a:ext cx="1747756" cy="274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Nombre producto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D15590-3C9A-40D0-94A1-945D9FF3DC3D}"/>
              </a:ext>
            </a:extLst>
          </p:cNvPr>
          <p:cNvSpPr/>
          <p:nvPr/>
        </p:nvSpPr>
        <p:spPr>
          <a:xfrm>
            <a:off x="342901" y="5521798"/>
            <a:ext cx="1747756" cy="274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Ingresar código de cupón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F235C3-9754-49D4-A8A1-C69BE08032A3}"/>
              </a:ext>
            </a:extLst>
          </p:cNvPr>
          <p:cNvSpPr/>
          <p:nvPr/>
        </p:nvSpPr>
        <p:spPr>
          <a:xfrm>
            <a:off x="2102881" y="5526429"/>
            <a:ext cx="1747756" cy="2745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Aplicar cupón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DEBF3B-B7D2-4399-AAF8-B0967641286F}"/>
              </a:ext>
            </a:extLst>
          </p:cNvPr>
          <p:cNvSpPr/>
          <p:nvPr/>
        </p:nvSpPr>
        <p:spPr>
          <a:xfrm>
            <a:off x="5153065" y="5160945"/>
            <a:ext cx="1747756" cy="3249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Finalizar la compra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145223-018E-4C3E-94EC-2165E2BE2B26}"/>
              </a:ext>
            </a:extLst>
          </p:cNvPr>
          <p:cNvSpPr/>
          <p:nvPr/>
        </p:nvSpPr>
        <p:spPr>
          <a:xfrm>
            <a:off x="5168741" y="4623360"/>
            <a:ext cx="600077" cy="265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Total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6BF220-ED13-4AE2-A7D0-13DCDBF4E19E}"/>
              </a:ext>
            </a:extLst>
          </p:cNvPr>
          <p:cNvSpPr/>
          <p:nvPr/>
        </p:nvSpPr>
        <p:spPr>
          <a:xfrm>
            <a:off x="6312649" y="4626445"/>
            <a:ext cx="600077" cy="265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Valor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807EF-5B08-4CE3-9C6F-008E00C52285}"/>
              </a:ext>
            </a:extLst>
          </p:cNvPr>
          <p:cNvSpPr/>
          <p:nvPr/>
        </p:nvSpPr>
        <p:spPr>
          <a:xfrm>
            <a:off x="5105831" y="2493745"/>
            <a:ext cx="1506857" cy="321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Total del carrito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D07093-9614-4ADD-A045-70BC6C5DF0C0}"/>
              </a:ext>
            </a:extLst>
          </p:cNvPr>
          <p:cNvSpPr/>
          <p:nvPr/>
        </p:nvSpPr>
        <p:spPr>
          <a:xfrm>
            <a:off x="5154934" y="3030978"/>
            <a:ext cx="674488" cy="265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Subtotal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860B51-B086-4048-A157-9C906FCD3B55}"/>
              </a:ext>
            </a:extLst>
          </p:cNvPr>
          <p:cNvSpPr/>
          <p:nvPr/>
        </p:nvSpPr>
        <p:spPr>
          <a:xfrm>
            <a:off x="6316142" y="3030978"/>
            <a:ext cx="600078" cy="265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Valor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D90C41-8C4F-4C45-BCAB-1A1C975BC136}"/>
              </a:ext>
            </a:extLst>
          </p:cNvPr>
          <p:cNvSpPr/>
          <p:nvPr/>
        </p:nvSpPr>
        <p:spPr>
          <a:xfrm>
            <a:off x="5153065" y="3468224"/>
            <a:ext cx="600077" cy="265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Envío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E1D15A-E78A-4041-BD7A-C613F0BF8780}"/>
              </a:ext>
            </a:extLst>
          </p:cNvPr>
          <p:cNvSpPr/>
          <p:nvPr/>
        </p:nvSpPr>
        <p:spPr>
          <a:xfrm>
            <a:off x="6026943" y="3455312"/>
            <a:ext cx="1007480" cy="494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Dirección de envío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D251FE-52AD-4A19-ABCB-DA9267A79319}"/>
              </a:ext>
            </a:extLst>
          </p:cNvPr>
          <p:cNvSpPr/>
          <p:nvPr/>
        </p:nvSpPr>
        <p:spPr>
          <a:xfrm>
            <a:off x="5898472" y="4091946"/>
            <a:ext cx="1146137" cy="2659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Cambiar dirección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05AEB5-CF03-4072-9289-BDB6FA944B08}"/>
              </a:ext>
            </a:extLst>
          </p:cNvPr>
          <p:cNvSpPr/>
          <p:nvPr/>
        </p:nvSpPr>
        <p:spPr>
          <a:xfrm>
            <a:off x="328853" y="3566967"/>
            <a:ext cx="530225" cy="472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Imagen producto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B43B29-493C-49EB-84C3-0277777627EB}"/>
              </a:ext>
            </a:extLst>
          </p:cNvPr>
          <p:cNvSpPr/>
          <p:nvPr/>
        </p:nvSpPr>
        <p:spPr>
          <a:xfrm>
            <a:off x="328852" y="4321003"/>
            <a:ext cx="530225" cy="464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Imagen producto 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55FABD-D430-4AC8-AA20-808A02BE0A23}"/>
              </a:ext>
            </a:extLst>
          </p:cNvPr>
          <p:cNvSpPr/>
          <p:nvPr/>
        </p:nvSpPr>
        <p:spPr>
          <a:xfrm>
            <a:off x="3103243" y="3566967"/>
            <a:ext cx="505461" cy="239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Valor2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3745B3-0C0D-4B27-8E59-B193F60859F2}"/>
              </a:ext>
            </a:extLst>
          </p:cNvPr>
          <p:cNvSpPr/>
          <p:nvPr/>
        </p:nvSpPr>
        <p:spPr>
          <a:xfrm>
            <a:off x="3626099" y="3566967"/>
            <a:ext cx="629801" cy="239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Numero2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01CB1D-31E8-4C5D-A265-9BB2A4E461A9}"/>
              </a:ext>
            </a:extLst>
          </p:cNvPr>
          <p:cNvSpPr/>
          <p:nvPr/>
        </p:nvSpPr>
        <p:spPr>
          <a:xfrm>
            <a:off x="4271765" y="3566967"/>
            <a:ext cx="515817" cy="239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ValorT2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DF1CB0-3D9D-4AB6-96F2-99427CA88B40}"/>
              </a:ext>
            </a:extLst>
          </p:cNvPr>
          <p:cNvSpPr/>
          <p:nvPr/>
        </p:nvSpPr>
        <p:spPr>
          <a:xfrm>
            <a:off x="1030530" y="4318827"/>
            <a:ext cx="1757677" cy="274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Nombre producto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5EA7B5-24C1-4929-8360-EFE0CED7F0A6}"/>
              </a:ext>
            </a:extLst>
          </p:cNvPr>
          <p:cNvSpPr/>
          <p:nvPr/>
        </p:nvSpPr>
        <p:spPr>
          <a:xfrm>
            <a:off x="3108708" y="4316081"/>
            <a:ext cx="505461" cy="239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Valor3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8421D3-843F-42CC-8144-7092B5404323}"/>
              </a:ext>
            </a:extLst>
          </p:cNvPr>
          <p:cNvSpPr/>
          <p:nvPr/>
        </p:nvSpPr>
        <p:spPr>
          <a:xfrm>
            <a:off x="3608704" y="4316081"/>
            <a:ext cx="629801" cy="239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Numero3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416512-165B-462F-A95F-F72991728411}"/>
              </a:ext>
            </a:extLst>
          </p:cNvPr>
          <p:cNvSpPr/>
          <p:nvPr/>
        </p:nvSpPr>
        <p:spPr>
          <a:xfrm>
            <a:off x="4254370" y="4316081"/>
            <a:ext cx="515817" cy="239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ValorT3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0CC879-9AB0-4FC6-AFE5-999B48B2F4FE}"/>
              </a:ext>
            </a:extLst>
          </p:cNvPr>
          <p:cNvSpPr/>
          <p:nvPr/>
        </p:nvSpPr>
        <p:spPr>
          <a:xfrm>
            <a:off x="3020376" y="4949871"/>
            <a:ext cx="1747756" cy="2745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Actualizar carrito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291B3FB-69A3-42DE-AE31-81199049C991}"/>
              </a:ext>
            </a:extLst>
          </p:cNvPr>
          <p:cNvSpPr/>
          <p:nvPr/>
        </p:nvSpPr>
        <p:spPr>
          <a:xfrm>
            <a:off x="6379" y="10925680"/>
            <a:ext cx="7235795" cy="27592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64BF1A2-E1D9-4ED8-85AF-7AF421763ED2}"/>
              </a:ext>
            </a:extLst>
          </p:cNvPr>
          <p:cNvSpPr txBox="1"/>
          <p:nvPr/>
        </p:nvSpPr>
        <p:spPr>
          <a:xfrm>
            <a:off x="317531" y="11289636"/>
            <a:ext cx="2267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NAVEGACIÓN</a:t>
            </a:r>
          </a:p>
          <a:p>
            <a:endParaRPr lang="es-ES" dirty="0"/>
          </a:p>
          <a:p>
            <a:r>
              <a:rPr lang="es-ES" dirty="0"/>
              <a:t>Inicio</a:t>
            </a:r>
          </a:p>
          <a:p>
            <a:r>
              <a:rPr lang="es-ES" dirty="0"/>
              <a:t>Nuevo</a:t>
            </a:r>
          </a:p>
          <a:p>
            <a:r>
              <a:rPr lang="es-ES" dirty="0"/>
              <a:t>Tienda</a:t>
            </a:r>
          </a:p>
          <a:p>
            <a:r>
              <a:rPr lang="es-ES" dirty="0"/>
              <a:t>Preguntas frecuentes</a:t>
            </a:r>
          </a:p>
          <a:p>
            <a:r>
              <a:rPr lang="es-ES" dirty="0"/>
              <a:t>Contacto</a:t>
            </a:r>
            <a:endParaRPr lang="es-AR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342EC8A-9367-475B-8136-21F9E44F459D}"/>
              </a:ext>
            </a:extLst>
          </p:cNvPr>
          <p:cNvSpPr txBox="1"/>
          <p:nvPr/>
        </p:nvSpPr>
        <p:spPr>
          <a:xfrm>
            <a:off x="2573797" y="11289636"/>
            <a:ext cx="22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MEDIOS DE PAGO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DF93BA68-2E2A-4CE0-A5AF-7B42227DC30D}"/>
              </a:ext>
            </a:extLst>
          </p:cNvPr>
          <p:cNvSpPr/>
          <p:nvPr/>
        </p:nvSpPr>
        <p:spPr>
          <a:xfrm>
            <a:off x="2564102" y="11862779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5DE69AF9-C4AF-4ABC-8772-69783CC0719D}"/>
              </a:ext>
            </a:extLst>
          </p:cNvPr>
          <p:cNvSpPr/>
          <p:nvPr/>
        </p:nvSpPr>
        <p:spPr>
          <a:xfrm>
            <a:off x="3073136" y="11862779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F3CAC25C-46C1-4202-A37A-1DBD73E7F01B}"/>
              </a:ext>
            </a:extLst>
          </p:cNvPr>
          <p:cNvSpPr/>
          <p:nvPr/>
        </p:nvSpPr>
        <p:spPr>
          <a:xfrm>
            <a:off x="3589986" y="11862779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3C5768E1-D407-42C8-8093-F1C96F34FE47}"/>
              </a:ext>
            </a:extLst>
          </p:cNvPr>
          <p:cNvSpPr/>
          <p:nvPr/>
        </p:nvSpPr>
        <p:spPr>
          <a:xfrm>
            <a:off x="4106836" y="11862779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28527FD4-2A12-4F72-974D-4BE2645B90CE}"/>
              </a:ext>
            </a:extLst>
          </p:cNvPr>
          <p:cNvSpPr/>
          <p:nvPr/>
        </p:nvSpPr>
        <p:spPr>
          <a:xfrm>
            <a:off x="2564102" y="12241847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19C8069B-B58D-4484-8CFC-C6EE8A268CBA}"/>
              </a:ext>
            </a:extLst>
          </p:cNvPr>
          <p:cNvSpPr/>
          <p:nvPr/>
        </p:nvSpPr>
        <p:spPr>
          <a:xfrm>
            <a:off x="3073136" y="12241847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E93497C-B388-4250-B521-320A816E45F6}"/>
              </a:ext>
            </a:extLst>
          </p:cNvPr>
          <p:cNvSpPr/>
          <p:nvPr/>
        </p:nvSpPr>
        <p:spPr>
          <a:xfrm>
            <a:off x="3589986" y="12241847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318AAA3-89CF-4CAF-8056-4AE84E51EB75}"/>
              </a:ext>
            </a:extLst>
          </p:cNvPr>
          <p:cNvSpPr/>
          <p:nvPr/>
        </p:nvSpPr>
        <p:spPr>
          <a:xfrm>
            <a:off x="4106836" y="12241847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22830FF-9DAB-46C0-8222-57441D97B429}"/>
              </a:ext>
            </a:extLst>
          </p:cNvPr>
          <p:cNvSpPr/>
          <p:nvPr/>
        </p:nvSpPr>
        <p:spPr>
          <a:xfrm>
            <a:off x="2564102" y="12585773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67048B62-D878-4531-949C-A0B064C25D51}"/>
              </a:ext>
            </a:extLst>
          </p:cNvPr>
          <p:cNvSpPr/>
          <p:nvPr/>
        </p:nvSpPr>
        <p:spPr>
          <a:xfrm>
            <a:off x="3073136" y="12585773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B8744A43-7888-4458-9255-0C81C4B6EEA4}"/>
              </a:ext>
            </a:extLst>
          </p:cNvPr>
          <p:cNvSpPr/>
          <p:nvPr/>
        </p:nvSpPr>
        <p:spPr>
          <a:xfrm>
            <a:off x="3589986" y="12585773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A4713863-3E31-4668-8A97-92888BC21248}"/>
              </a:ext>
            </a:extLst>
          </p:cNvPr>
          <p:cNvSpPr/>
          <p:nvPr/>
        </p:nvSpPr>
        <p:spPr>
          <a:xfrm>
            <a:off x="4106836" y="12585773"/>
            <a:ext cx="453098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4BC0EF62-501B-4A14-94DF-CE1002022BB0}"/>
              </a:ext>
            </a:extLst>
          </p:cNvPr>
          <p:cNvSpPr txBox="1"/>
          <p:nvPr/>
        </p:nvSpPr>
        <p:spPr>
          <a:xfrm>
            <a:off x="4830063" y="11233437"/>
            <a:ext cx="226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SEGUINOS EN LAS REDES SOCIALES</a:t>
            </a:r>
          </a:p>
          <a:p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5A6853F0-E515-45CC-8410-BFE31862533E}"/>
              </a:ext>
            </a:extLst>
          </p:cNvPr>
          <p:cNvSpPr/>
          <p:nvPr/>
        </p:nvSpPr>
        <p:spPr>
          <a:xfrm>
            <a:off x="5073209" y="11902382"/>
            <a:ext cx="257975" cy="246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464ED176-5255-4A9B-86E9-A24AC07A54D3}"/>
              </a:ext>
            </a:extLst>
          </p:cNvPr>
          <p:cNvSpPr/>
          <p:nvPr/>
        </p:nvSpPr>
        <p:spPr>
          <a:xfrm>
            <a:off x="5434560" y="11905453"/>
            <a:ext cx="257975" cy="246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8CC8B82-3260-4ACF-8418-CF8A87F3BF5D}"/>
              </a:ext>
            </a:extLst>
          </p:cNvPr>
          <p:cNvSpPr txBox="1"/>
          <p:nvPr/>
        </p:nvSpPr>
        <p:spPr>
          <a:xfrm>
            <a:off x="6030273" y="11769529"/>
            <a:ext cx="810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Íconos de Facebook e Instagram</a:t>
            </a:r>
            <a:endParaRPr lang="es-AR" sz="10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477CB58-9D9C-4406-925E-E740DBBD9E19}"/>
              </a:ext>
            </a:extLst>
          </p:cNvPr>
          <p:cNvSpPr txBox="1"/>
          <p:nvPr/>
        </p:nvSpPr>
        <p:spPr>
          <a:xfrm>
            <a:off x="4868880" y="12465617"/>
            <a:ext cx="2267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Necesito ayuda con un pedido (adjuntar enlace)</a:t>
            </a:r>
            <a:endParaRPr lang="es-ES" dirty="0"/>
          </a:p>
          <a:p>
            <a:endParaRPr lang="es-ES" dirty="0"/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0FBBC3B5-F379-4B1E-9332-E41B140B3E2B}"/>
              </a:ext>
            </a:extLst>
          </p:cNvPr>
          <p:cNvCxnSpPr>
            <a:cxnSpLocks/>
          </p:cNvCxnSpPr>
          <p:nvPr/>
        </p:nvCxnSpPr>
        <p:spPr>
          <a:xfrm>
            <a:off x="3825529" y="12900963"/>
            <a:ext cx="0" cy="20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4188CD31-8FDE-4A1B-935D-044DE5CCB11F}"/>
              </a:ext>
            </a:extLst>
          </p:cNvPr>
          <p:cNvSpPr txBox="1"/>
          <p:nvPr/>
        </p:nvSpPr>
        <p:spPr>
          <a:xfrm>
            <a:off x="3418374" y="13153313"/>
            <a:ext cx="81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Íconos de tarjetas</a:t>
            </a:r>
            <a:endParaRPr lang="es-AR" sz="1000" dirty="0"/>
          </a:p>
        </p:txBody>
      </p:sp>
      <p:cxnSp>
        <p:nvCxnSpPr>
          <p:cNvPr id="81" name="Straight Arrow Connector 87">
            <a:extLst>
              <a:ext uri="{FF2B5EF4-FFF2-40B4-BE49-F238E27FC236}">
                <a16:creationId xmlns:a16="http://schemas.microsoft.com/office/drawing/2014/main" id="{F804C2E6-66EC-4AD8-ADD5-4B7550CFE2E3}"/>
              </a:ext>
            </a:extLst>
          </p:cNvPr>
          <p:cNvCxnSpPr/>
          <p:nvPr/>
        </p:nvCxnSpPr>
        <p:spPr>
          <a:xfrm flipH="1" flipV="1">
            <a:off x="2194148" y="895372"/>
            <a:ext cx="431821" cy="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90">
            <a:extLst>
              <a:ext uri="{FF2B5EF4-FFF2-40B4-BE49-F238E27FC236}">
                <a16:creationId xmlns:a16="http://schemas.microsoft.com/office/drawing/2014/main" id="{48113B0D-4585-4F94-A7C1-99CCCCB6DDBB}"/>
              </a:ext>
            </a:extLst>
          </p:cNvPr>
          <p:cNvSpPr/>
          <p:nvPr/>
        </p:nvSpPr>
        <p:spPr>
          <a:xfrm>
            <a:off x="1250689" y="640762"/>
            <a:ext cx="1038278" cy="6808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Redirecciona</a:t>
            </a:r>
            <a:r>
              <a:rPr lang="es-ES" sz="900" dirty="0" smtClean="0">
                <a:solidFill>
                  <a:schemeClr val="tx1"/>
                </a:solidFill>
              </a:rPr>
              <a:t> al inicio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3" name="Rectangle 5">
            <a:extLst>
              <a:ext uri="{FF2B5EF4-FFF2-40B4-BE49-F238E27FC236}">
                <a16:creationId xmlns:a16="http://schemas.microsoft.com/office/drawing/2014/main" id="{201B5D5C-FE86-4D62-B643-16085C6AEB89}"/>
              </a:ext>
            </a:extLst>
          </p:cNvPr>
          <p:cNvSpPr/>
          <p:nvPr/>
        </p:nvSpPr>
        <p:spPr>
          <a:xfrm>
            <a:off x="0" y="1350748"/>
            <a:ext cx="7242064" cy="413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NUEVO        TIENDA        PREGUNTAS FRECUENTES        CONTACTO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84" name="Rectangle 5">
            <a:extLst>
              <a:ext uri="{FF2B5EF4-FFF2-40B4-BE49-F238E27FC236}">
                <a16:creationId xmlns:a16="http://schemas.microsoft.com/office/drawing/2014/main" id="{201B5D5C-FE86-4D62-B643-16085C6AEB89}"/>
              </a:ext>
            </a:extLst>
          </p:cNvPr>
          <p:cNvSpPr/>
          <p:nvPr/>
        </p:nvSpPr>
        <p:spPr>
          <a:xfrm>
            <a:off x="-1" y="1882965"/>
            <a:ext cx="7235825" cy="3291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u="sng" dirty="0" smtClean="0">
                <a:solidFill>
                  <a:schemeClr val="bg1"/>
                </a:solidFill>
              </a:rPr>
              <a:t>INICIO</a:t>
            </a:r>
            <a:r>
              <a:rPr lang="es-ES" sz="1200" dirty="0" smtClean="0">
                <a:solidFill>
                  <a:schemeClr val="bg1"/>
                </a:solidFill>
              </a:rPr>
              <a:t> / CARRITO / CHECKOUT / FINALIZAR COMPRA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85" name="Rectangle 39">
            <a:extLst>
              <a:ext uri="{FF2B5EF4-FFF2-40B4-BE49-F238E27FC236}">
                <a16:creationId xmlns:a16="http://schemas.microsoft.com/office/drawing/2014/main" id="{6FD9E178-412F-4C56-99E5-337BC95D371D}"/>
              </a:ext>
            </a:extLst>
          </p:cNvPr>
          <p:cNvSpPr/>
          <p:nvPr/>
        </p:nvSpPr>
        <p:spPr>
          <a:xfrm>
            <a:off x="76399" y="6928035"/>
            <a:ext cx="2620485" cy="273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Imágenes de Productos relacionados y/ o sugerencias</a:t>
            </a:r>
          </a:p>
        </p:txBody>
      </p:sp>
      <p:cxnSp>
        <p:nvCxnSpPr>
          <p:cNvPr id="86" name="Connector: Curved 41">
            <a:extLst>
              <a:ext uri="{FF2B5EF4-FFF2-40B4-BE49-F238E27FC236}">
                <a16:creationId xmlns:a16="http://schemas.microsoft.com/office/drawing/2014/main" id="{7D1DDA25-A4DE-4A6F-8754-27551CE17F03}"/>
              </a:ext>
            </a:extLst>
          </p:cNvPr>
          <p:cNvCxnSpPr/>
          <p:nvPr/>
        </p:nvCxnSpPr>
        <p:spPr>
          <a:xfrm rot="10800000">
            <a:off x="2482774" y="6997047"/>
            <a:ext cx="885036" cy="1449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20">
            <a:extLst>
              <a:ext uri="{FF2B5EF4-FFF2-40B4-BE49-F238E27FC236}">
                <a16:creationId xmlns:a16="http://schemas.microsoft.com/office/drawing/2014/main" id="{9C4CAE8B-AC8A-44C0-8833-0BDBE93AB280}"/>
              </a:ext>
            </a:extLst>
          </p:cNvPr>
          <p:cNvSpPr/>
          <p:nvPr/>
        </p:nvSpPr>
        <p:spPr>
          <a:xfrm>
            <a:off x="453750" y="7267527"/>
            <a:ext cx="1510985" cy="116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Straight Connector 43">
            <a:extLst>
              <a:ext uri="{FF2B5EF4-FFF2-40B4-BE49-F238E27FC236}">
                <a16:creationId xmlns:a16="http://schemas.microsoft.com/office/drawing/2014/main" id="{88CE65F1-8651-4AA6-960A-05769C96A0B5}"/>
              </a:ext>
            </a:extLst>
          </p:cNvPr>
          <p:cNvCxnSpPr>
            <a:cxnSpLocks/>
          </p:cNvCxnSpPr>
          <p:nvPr/>
        </p:nvCxnSpPr>
        <p:spPr>
          <a:xfrm>
            <a:off x="453750" y="7292519"/>
            <a:ext cx="1510985" cy="1137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49">
            <a:extLst>
              <a:ext uri="{FF2B5EF4-FFF2-40B4-BE49-F238E27FC236}">
                <a16:creationId xmlns:a16="http://schemas.microsoft.com/office/drawing/2014/main" id="{B173F8CE-99FF-4DA1-BC32-0A39EC4B146D}"/>
              </a:ext>
            </a:extLst>
          </p:cNvPr>
          <p:cNvCxnSpPr>
            <a:cxnSpLocks/>
          </p:cNvCxnSpPr>
          <p:nvPr/>
        </p:nvCxnSpPr>
        <p:spPr>
          <a:xfrm flipV="1">
            <a:off x="476454" y="7275662"/>
            <a:ext cx="1471375" cy="1171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21">
            <a:extLst>
              <a:ext uri="{FF2B5EF4-FFF2-40B4-BE49-F238E27FC236}">
                <a16:creationId xmlns:a16="http://schemas.microsoft.com/office/drawing/2014/main" id="{27268E3E-F01E-4808-8E62-04A576EEFAF4}"/>
              </a:ext>
            </a:extLst>
          </p:cNvPr>
          <p:cNvSpPr/>
          <p:nvPr/>
        </p:nvSpPr>
        <p:spPr>
          <a:xfrm>
            <a:off x="2068793" y="7282109"/>
            <a:ext cx="1495107" cy="1162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Straight Connector 44">
            <a:extLst>
              <a:ext uri="{FF2B5EF4-FFF2-40B4-BE49-F238E27FC236}">
                <a16:creationId xmlns:a16="http://schemas.microsoft.com/office/drawing/2014/main" id="{4661AD41-D55F-46C4-82B3-78D9B84B5E2E}"/>
              </a:ext>
            </a:extLst>
          </p:cNvPr>
          <p:cNvCxnSpPr>
            <a:cxnSpLocks/>
          </p:cNvCxnSpPr>
          <p:nvPr/>
        </p:nvCxnSpPr>
        <p:spPr>
          <a:xfrm>
            <a:off x="2067205" y="7282108"/>
            <a:ext cx="1496695" cy="117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52">
            <a:extLst>
              <a:ext uri="{FF2B5EF4-FFF2-40B4-BE49-F238E27FC236}">
                <a16:creationId xmlns:a16="http://schemas.microsoft.com/office/drawing/2014/main" id="{77B0016F-8343-4B0D-9CB6-E6BE98E23DC6}"/>
              </a:ext>
            </a:extLst>
          </p:cNvPr>
          <p:cNvCxnSpPr>
            <a:cxnSpLocks/>
          </p:cNvCxnSpPr>
          <p:nvPr/>
        </p:nvCxnSpPr>
        <p:spPr>
          <a:xfrm flipV="1">
            <a:off x="2048711" y="7290242"/>
            <a:ext cx="1515189" cy="1165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21">
            <a:extLst>
              <a:ext uri="{FF2B5EF4-FFF2-40B4-BE49-F238E27FC236}">
                <a16:creationId xmlns:a16="http://schemas.microsoft.com/office/drawing/2014/main" id="{27268E3E-F01E-4808-8E62-04A576EEFAF4}"/>
              </a:ext>
            </a:extLst>
          </p:cNvPr>
          <p:cNvSpPr/>
          <p:nvPr/>
        </p:nvSpPr>
        <p:spPr>
          <a:xfrm>
            <a:off x="3688439" y="7282109"/>
            <a:ext cx="1495107" cy="1162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4" name="Straight Connector 44">
            <a:extLst>
              <a:ext uri="{FF2B5EF4-FFF2-40B4-BE49-F238E27FC236}">
                <a16:creationId xmlns:a16="http://schemas.microsoft.com/office/drawing/2014/main" id="{4661AD41-D55F-46C4-82B3-78D9B84B5E2E}"/>
              </a:ext>
            </a:extLst>
          </p:cNvPr>
          <p:cNvCxnSpPr>
            <a:cxnSpLocks/>
          </p:cNvCxnSpPr>
          <p:nvPr/>
        </p:nvCxnSpPr>
        <p:spPr>
          <a:xfrm>
            <a:off x="3686851" y="7282108"/>
            <a:ext cx="1496695" cy="117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52">
            <a:extLst>
              <a:ext uri="{FF2B5EF4-FFF2-40B4-BE49-F238E27FC236}">
                <a16:creationId xmlns:a16="http://schemas.microsoft.com/office/drawing/2014/main" id="{77B0016F-8343-4B0D-9CB6-E6BE98E23DC6}"/>
              </a:ext>
            </a:extLst>
          </p:cNvPr>
          <p:cNvCxnSpPr>
            <a:cxnSpLocks/>
          </p:cNvCxnSpPr>
          <p:nvPr/>
        </p:nvCxnSpPr>
        <p:spPr>
          <a:xfrm flipV="1">
            <a:off x="3668357" y="7290242"/>
            <a:ext cx="1515189" cy="1165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23">
            <a:extLst>
              <a:ext uri="{FF2B5EF4-FFF2-40B4-BE49-F238E27FC236}">
                <a16:creationId xmlns:a16="http://schemas.microsoft.com/office/drawing/2014/main" id="{D88B4163-921C-4DC8-8E19-1F6E3630463A}"/>
              </a:ext>
            </a:extLst>
          </p:cNvPr>
          <p:cNvSpPr/>
          <p:nvPr/>
        </p:nvSpPr>
        <p:spPr>
          <a:xfrm>
            <a:off x="5300072" y="7267902"/>
            <a:ext cx="1495107" cy="11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7" name="Straight Connector 47">
            <a:extLst>
              <a:ext uri="{FF2B5EF4-FFF2-40B4-BE49-F238E27FC236}">
                <a16:creationId xmlns:a16="http://schemas.microsoft.com/office/drawing/2014/main" id="{9B1CC7C8-D7D4-4591-B46A-415DF3E57BCB}"/>
              </a:ext>
            </a:extLst>
          </p:cNvPr>
          <p:cNvCxnSpPr>
            <a:cxnSpLocks/>
          </p:cNvCxnSpPr>
          <p:nvPr/>
        </p:nvCxnSpPr>
        <p:spPr>
          <a:xfrm>
            <a:off x="5306497" y="7282108"/>
            <a:ext cx="1488682" cy="1162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51">
            <a:extLst>
              <a:ext uri="{FF2B5EF4-FFF2-40B4-BE49-F238E27FC236}">
                <a16:creationId xmlns:a16="http://schemas.microsoft.com/office/drawing/2014/main" id="{0B67F35B-BCBC-43A0-B3FF-60B4E3A11B36}"/>
              </a:ext>
            </a:extLst>
          </p:cNvPr>
          <p:cNvCxnSpPr>
            <a:cxnSpLocks/>
          </p:cNvCxnSpPr>
          <p:nvPr/>
        </p:nvCxnSpPr>
        <p:spPr>
          <a:xfrm flipV="1">
            <a:off x="5306497" y="7282108"/>
            <a:ext cx="1488682" cy="1162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EC682658-E43A-409A-A74B-2127ACC1370F}"/>
              </a:ext>
            </a:extLst>
          </p:cNvPr>
          <p:cNvSpPr txBox="1"/>
          <p:nvPr/>
        </p:nvSpPr>
        <p:spPr>
          <a:xfrm>
            <a:off x="58334" y="13973954"/>
            <a:ext cx="598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cap="small" dirty="0">
                <a:latin typeface="Agency FB" panose="020B0503020202020204" pitchFamily="34" charset="0"/>
              </a:rPr>
              <a:t> 3/5 Carrito de Compras</a:t>
            </a:r>
            <a:endParaRPr lang="es-AR" sz="2000" b="1" cap="small" dirty="0">
              <a:latin typeface="Agency FB" panose="020B0503020202020204" pitchFamily="34" charset="0"/>
            </a:endParaRP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BA01AE85-1D1D-4332-845B-D6EFE1F2C507}"/>
              </a:ext>
            </a:extLst>
          </p:cNvPr>
          <p:cNvCxnSpPr/>
          <p:nvPr/>
        </p:nvCxnSpPr>
        <p:spPr>
          <a:xfrm>
            <a:off x="-9671" y="13868400"/>
            <a:ext cx="7199313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rrow: Chevron 99">
            <a:extLst>
              <a:ext uri="{FF2B5EF4-FFF2-40B4-BE49-F238E27FC236}">
                <a16:creationId xmlns:a16="http://schemas.microsoft.com/office/drawing/2014/main" id="{C5AFAA70-FC9F-42BA-9CC7-D6B86F2F038C}"/>
              </a:ext>
            </a:extLst>
          </p:cNvPr>
          <p:cNvSpPr/>
          <p:nvPr/>
        </p:nvSpPr>
        <p:spPr>
          <a:xfrm rot="10800000">
            <a:off x="237955" y="7711184"/>
            <a:ext cx="151764" cy="285682"/>
          </a:xfrm>
          <a:prstGeom prst="chevron">
            <a:avLst>
              <a:gd name="adj" fmla="val 73628"/>
            </a:avLst>
          </a:prstGeom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5" name="Arrow: Chevron 99">
            <a:extLst>
              <a:ext uri="{FF2B5EF4-FFF2-40B4-BE49-F238E27FC236}">
                <a16:creationId xmlns:a16="http://schemas.microsoft.com/office/drawing/2014/main" id="{C5AFAA70-FC9F-42BA-9CC7-D6B86F2F038C}"/>
              </a:ext>
            </a:extLst>
          </p:cNvPr>
          <p:cNvSpPr/>
          <p:nvPr/>
        </p:nvSpPr>
        <p:spPr>
          <a:xfrm>
            <a:off x="6909702" y="7711184"/>
            <a:ext cx="107066" cy="285682"/>
          </a:xfrm>
          <a:prstGeom prst="chevron">
            <a:avLst>
              <a:gd name="adj" fmla="val 73628"/>
            </a:avLst>
          </a:prstGeom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4C26E-0902-4AF8-97C2-B8C97F550BE0}"/>
              </a:ext>
            </a:extLst>
          </p:cNvPr>
          <p:cNvSpPr/>
          <p:nvPr/>
        </p:nvSpPr>
        <p:spPr>
          <a:xfrm>
            <a:off x="0" y="0"/>
            <a:ext cx="7235825" cy="38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Texto con información relevante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FEEA4-8F35-4548-A167-FDBD2DB1E40A}"/>
              </a:ext>
            </a:extLst>
          </p:cNvPr>
          <p:cNvSpPr/>
          <p:nvPr/>
        </p:nvSpPr>
        <p:spPr>
          <a:xfrm>
            <a:off x="2718752" y="670560"/>
            <a:ext cx="1798320" cy="556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B5D5C-FE86-4D62-B643-16085C6AEB89}"/>
              </a:ext>
            </a:extLst>
          </p:cNvPr>
          <p:cNvSpPr/>
          <p:nvPr/>
        </p:nvSpPr>
        <p:spPr>
          <a:xfrm>
            <a:off x="-1" y="2003104"/>
            <a:ext cx="7235825" cy="3291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u="sng" dirty="0" smtClean="0">
                <a:solidFill>
                  <a:schemeClr val="bg1"/>
                </a:solidFill>
              </a:rPr>
              <a:t>INICIO</a:t>
            </a:r>
            <a:r>
              <a:rPr lang="es-ES" sz="1200" dirty="0" smtClean="0">
                <a:solidFill>
                  <a:schemeClr val="bg1"/>
                </a:solidFill>
              </a:rPr>
              <a:t> / CREAR CUENTA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A197C-5505-42D9-A932-C8F39120D87C}"/>
              </a:ext>
            </a:extLst>
          </p:cNvPr>
          <p:cNvSpPr/>
          <p:nvPr/>
        </p:nvSpPr>
        <p:spPr>
          <a:xfrm>
            <a:off x="1538645" y="2720839"/>
            <a:ext cx="4158532" cy="4429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1D435-0AE8-43F6-B180-665D9E3B523C}"/>
              </a:ext>
            </a:extLst>
          </p:cNvPr>
          <p:cNvSpPr/>
          <p:nvPr/>
        </p:nvSpPr>
        <p:spPr>
          <a:xfrm>
            <a:off x="2089599" y="3004803"/>
            <a:ext cx="3314914" cy="338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Nombre 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0CC879-9AB0-4FC6-AFE5-999B48B2F4FE}"/>
              </a:ext>
            </a:extLst>
          </p:cNvPr>
          <p:cNvSpPr/>
          <p:nvPr/>
        </p:nvSpPr>
        <p:spPr>
          <a:xfrm>
            <a:off x="2830514" y="6326822"/>
            <a:ext cx="1747756" cy="2745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CREAR CUENTA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53C1D435-0AE8-43F6-B180-665D9E3B523C}"/>
              </a:ext>
            </a:extLst>
          </p:cNvPr>
          <p:cNvSpPr/>
          <p:nvPr/>
        </p:nvSpPr>
        <p:spPr>
          <a:xfrm>
            <a:off x="2089599" y="3552287"/>
            <a:ext cx="3314913" cy="331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Apellido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3" name="Rectangle 28">
            <a:extLst>
              <a:ext uri="{FF2B5EF4-FFF2-40B4-BE49-F238E27FC236}">
                <a16:creationId xmlns:a16="http://schemas.microsoft.com/office/drawing/2014/main" id="{53C1D435-0AE8-43F6-B180-665D9E3B523C}"/>
              </a:ext>
            </a:extLst>
          </p:cNvPr>
          <p:cNvSpPr/>
          <p:nvPr/>
        </p:nvSpPr>
        <p:spPr>
          <a:xfrm>
            <a:off x="2100169" y="4071822"/>
            <a:ext cx="3314914" cy="338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Email 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53C1D435-0AE8-43F6-B180-665D9E3B523C}"/>
              </a:ext>
            </a:extLst>
          </p:cNvPr>
          <p:cNvSpPr/>
          <p:nvPr/>
        </p:nvSpPr>
        <p:spPr>
          <a:xfrm>
            <a:off x="2089598" y="4577374"/>
            <a:ext cx="3314914" cy="338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Teléfono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53C1D435-0AE8-43F6-B180-665D9E3B523C}"/>
              </a:ext>
            </a:extLst>
          </p:cNvPr>
          <p:cNvSpPr/>
          <p:nvPr/>
        </p:nvSpPr>
        <p:spPr>
          <a:xfrm>
            <a:off x="2100169" y="5095173"/>
            <a:ext cx="3314914" cy="338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Contraseña 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53C1D435-0AE8-43F6-B180-665D9E3B523C}"/>
              </a:ext>
            </a:extLst>
          </p:cNvPr>
          <p:cNvSpPr/>
          <p:nvPr/>
        </p:nvSpPr>
        <p:spPr>
          <a:xfrm>
            <a:off x="2100169" y="5666103"/>
            <a:ext cx="3314914" cy="338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Confirmar contraseña 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3FE0051B-5662-4840-A20A-27950B84E4DC}"/>
              </a:ext>
            </a:extLst>
          </p:cNvPr>
          <p:cNvSpPr/>
          <p:nvPr/>
        </p:nvSpPr>
        <p:spPr>
          <a:xfrm>
            <a:off x="2854460" y="7816826"/>
            <a:ext cx="1543277" cy="8267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Información importante</a:t>
            </a:r>
            <a:endParaRPr lang="es-ES" sz="1200" dirty="0"/>
          </a:p>
        </p:txBody>
      </p:sp>
      <p:sp>
        <p:nvSpPr>
          <p:cNvPr id="74" name="Rectangle 20">
            <a:extLst>
              <a:ext uri="{FF2B5EF4-FFF2-40B4-BE49-F238E27FC236}">
                <a16:creationId xmlns:a16="http://schemas.microsoft.com/office/drawing/2014/main" id="{3FE0051B-5662-4840-A20A-27950B84E4DC}"/>
              </a:ext>
            </a:extLst>
          </p:cNvPr>
          <p:cNvSpPr/>
          <p:nvPr/>
        </p:nvSpPr>
        <p:spPr>
          <a:xfrm>
            <a:off x="4787582" y="7823825"/>
            <a:ext cx="1543277" cy="8267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Información importante</a:t>
            </a:r>
            <a:endParaRPr lang="es-ES" sz="1200" dirty="0"/>
          </a:p>
        </p:txBody>
      </p:sp>
      <p:sp>
        <p:nvSpPr>
          <p:cNvPr id="75" name="Rectangle 20">
            <a:extLst>
              <a:ext uri="{FF2B5EF4-FFF2-40B4-BE49-F238E27FC236}">
                <a16:creationId xmlns:a16="http://schemas.microsoft.com/office/drawing/2014/main" id="{3FE0051B-5662-4840-A20A-27950B84E4DC}"/>
              </a:ext>
            </a:extLst>
          </p:cNvPr>
          <p:cNvSpPr/>
          <p:nvPr/>
        </p:nvSpPr>
        <p:spPr>
          <a:xfrm>
            <a:off x="859076" y="7822262"/>
            <a:ext cx="1543277" cy="8267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Información importante</a:t>
            </a:r>
            <a:endParaRPr lang="es-ES" sz="1200" dirty="0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C294D824-673B-4536-BACE-395C4D12F55E}"/>
              </a:ext>
            </a:extLst>
          </p:cNvPr>
          <p:cNvSpPr txBox="1"/>
          <p:nvPr/>
        </p:nvSpPr>
        <p:spPr>
          <a:xfrm>
            <a:off x="2035933" y="6778105"/>
            <a:ext cx="3422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¿Ya </a:t>
            </a:r>
            <a:r>
              <a:rPr lang="es-ES" sz="1400" dirty="0" err="1" smtClean="0"/>
              <a:t>tenés</a:t>
            </a:r>
            <a:r>
              <a:rPr lang="es-ES" sz="1400" dirty="0" smtClean="0"/>
              <a:t> una cuenta?</a:t>
            </a:r>
            <a:r>
              <a:rPr lang="es-ES" sz="1400" b="1" dirty="0" smtClean="0"/>
              <a:t> Iniciar sesión</a:t>
            </a:r>
            <a:endParaRPr lang="es-AR" sz="1400" b="1" dirty="0"/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id="{201B5D5C-FE86-4D62-B643-16085C6AEB89}"/>
              </a:ext>
            </a:extLst>
          </p:cNvPr>
          <p:cNvSpPr/>
          <p:nvPr/>
        </p:nvSpPr>
        <p:spPr>
          <a:xfrm>
            <a:off x="-6239" y="1456020"/>
            <a:ext cx="7242064" cy="413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NUEVO        TIENDA        PREGUNTAS FRECUENTES        CONTACTO</a:t>
            </a:r>
            <a:endParaRPr lang="es-ES" sz="12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87">
            <a:extLst>
              <a:ext uri="{FF2B5EF4-FFF2-40B4-BE49-F238E27FC236}">
                <a16:creationId xmlns:a16="http://schemas.microsoft.com/office/drawing/2014/main" id="{F804C2E6-66EC-4AD8-ADD5-4B7550CFE2E3}"/>
              </a:ext>
            </a:extLst>
          </p:cNvPr>
          <p:cNvCxnSpPr/>
          <p:nvPr/>
        </p:nvCxnSpPr>
        <p:spPr>
          <a:xfrm flipH="1" flipV="1">
            <a:off x="2194148" y="895372"/>
            <a:ext cx="431821" cy="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90">
            <a:extLst>
              <a:ext uri="{FF2B5EF4-FFF2-40B4-BE49-F238E27FC236}">
                <a16:creationId xmlns:a16="http://schemas.microsoft.com/office/drawing/2014/main" id="{48113B0D-4585-4F94-A7C1-99CCCCB6DDBB}"/>
              </a:ext>
            </a:extLst>
          </p:cNvPr>
          <p:cNvSpPr/>
          <p:nvPr/>
        </p:nvSpPr>
        <p:spPr>
          <a:xfrm>
            <a:off x="1250689" y="640762"/>
            <a:ext cx="1038278" cy="6808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Redirecciona</a:t>
            </a:r>
            <a:r>
              <a:rPr lang="es-ES" sz="900" dirty="0" smtClean="0">
                <a:solidFill>
                  <a:schemeClr val="tx1"/>
                </a:solidFill>
              </a:rPr>
              <a:t> al inicio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EC682658-E43A-409A-A74B-2127ACC1370F}"/>
              </a:ext>
            </a:extLst>
          </p:cNvPr>
          <p:cNvSpPr txBox="1"/>
          <p:nvPr/>
        </p:nvSpPr>
        <p:spPr>
          <a:xfrm>
            <a:off x="-67106" y="13968314"/>
            <a:ext cx="598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cap="small" dirty="0">
                <a:latin typeface="Agency FB" panose="020B0503020202020204" pitchFamily="34" charset="0"/>
              </a:rPr>
              <a:t> 4/5 Formulario de Registro</a:t>
            </a:r>
            <a:endParaRPr lang="es-AR" sz="2000" b="1" cap="small" dirty="0">
              <a:latin typeface="Agency FB" panose="020B0503020202020204" pitchFamily="34" charset="0"/>
            </a:endParaRP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BA01AE85-1D1D-4332-845B-D6EFE1F2C507}"/>
              </a:ext>
            </a:extLst>
          </p:cNvPr>
          <p:cNvCxnSpPr/>
          <p:nvPr/>
        </p:nvCxnSpPr>
        <p:spPr>
          <a:xfrm>
            <a:off x="0" y="13868400"/>
            <a:ext cx="7199313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3291B3FB-69A3-42DE-AE31-81199049C991}"/>
              </a:ext>
            </a:extLst>
          </p:cNvPr>
          <p:cNvSpPr/>
          <p:nvPr/>
        </p:nvSpPr>
        <p:spPr>
          <a:xfrm>
            <a:off x="0" y="11009248"/>
            <a:ext cx="7235825" cy="27592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64BF1A2-E1D9-4ED8-85AF-7AF421763ED2}"/>
              </a:ext>
            </a:extLst>
          </p:cNvPr>
          <p:cNvSpPr txBox="1"/>
          <p:nvPr/>
        </p:nvSpPr>
        <p:spPr>
          <a:xfrm>
            <a:off x="286102" y="11373204"/>
            <a:ext cx="2267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NAVEGACIÓN</a:t>
            </a:r>
          </a:p>
          <a:p>
            <a:endParaRPr lang="es-ES" dirty="0"/>
          </a:p>
          <a:p>
            <a:r>
              <a:rPr lang="es-ES" dirty="0"/>
              <a:t>Inicio</a:t>
            </a:r>
          </a:p>
          <a:p>
            <a:r>
              <a:rPr lang="es-ES" dirty="0"/>
              <a:t>Nuevo</a:t>
            </a:r>
          </a:p>
          <a:p>
            <a:r>
              <a:rPr lang="es-ES" dirty="0"/>
              <a:t>Tienda</a:t>
            </a:r>
          </a:p>
          <a:p>
            <a:r>
              <a:rPr lang="es-ES" dirty="0"/>
              <a:t>Preguntas frecuentes</a:t>
            </a:r>
          </a:p>
          <a:p>
            <a:r>
              <a:rPr lang="es-ES" dirty="0"/>
              <a:t>Contacto</a:t>
            </a:r>
            <a:endParaRPr lang="es-AR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8342EC8A-9367-475B-8136-21F9E44F459D}"/>
              </a:ext>
            </a:extLst>
          </p:cNvPr>
          <p:cNvSpPr txBox="1"/>
          <p:nvPr/>
        </p:nvSpPr>
        <p:spPr>
          <a:xfrm>
            <a:off x="2542368" y="11373204"/>
            <a:ext cx="22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MEDIOS DE PAGO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DF93BA68-2E2A-4CE0-A5AF-7B42227DC30D}"/>
              </a:ext>
            </a:extLst>
          </p:cNvPr>
          <p:cNvSpPr/>
          <p:nvPr/>
        </p:nvSpPr>
        <p:spPr>
          <a:xfrm>
            <a:off x="2523525" y="11946347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5DE69AF9-C4AF-4ABC-8772-69783CC0719D}"/>
              </a:ext>
            </a:extLst>
          </p:cNvPr>
          <p:cNvSpPr/>
          <p:nvPr/>
        </p:nvSpPr>
        <p:spPr>
          <a:xfrm>
            <a:off x="3032559" y="11946347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F3CAC25C-46C1-4202-A37A-1DBD73E7F01B}"/>
              </a:ext>
            </a:extLst>
          </p:cNvPr>
          <p:cNvSpPr/>
          <p:nvPr/>
        </p:nvSpPr>
        <p:spPr>
          <a:xfrm>
            <a:off x="3549409" y="11946347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3C5768E1-D407-42C8-8093-F1C96F34FE47}"/>
              </a:ext>
            </a:extLst>
          </p:cNvPr>
          <p:cNvSpPr/>
          <p:nvPr/>
        </p:nvSpPr>
        <p:spPr>
          <a:xfrm>
            <a:off x="4066259" y="11946347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28527FD4-2A12-4F72-974D-4BE2645B90CE}"/>
              </a:ext>
            </a:extLst>
          </p:cNvPr>
          <p:cNvSpPr/>
          <p:nvPr/>
        </p:nvSpPr>
        <p:spPr>
          <a:xfrm>
            <a:off x="2523525" y="12325415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19C8069B-B58D-4484-8CFC-C6EE8A268CBA}"/>
              </a:ext>
            </a:extLst>
          </p:cNvPr>
          <p:cNvSpPr/>
          <p:nvPr/>
        </p:nvSpPr>
        <p:spPr>
          <a:xfrm>
            <a:off x="3032559" y="12325415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1E93497C-B388-4250-B521-320A816E45F6}"/>
              </a:ext>
            </a:extLst>
          </p:cNvPr>
          <p:cNvSpPr/>
          <p:nvPr/>
        </p:nvSpPr>
        <p:spPr>
          <a:xfrm>
            <a:off x="3549409" y="12325415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0318AAA3-89CF-4CAF-8056-4AE84E51EB75}"/>
              </a:ext>
            </a:extLst>
          </p:cNvPr>
          <p:cNvSpPr/>
          <p:nvPr/>
        </p:nvSpPr>
        <p:spPr>
          <a:xfrm>
            <a:off x="4066259" y="12325415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222830FF-9DAB-46C0-8222-57441D97B429}"/>
              </a:ext>
            </a:extLst>
          </p:cNvPr>
          <p:cNvSpPr/>
          <p:nvPr/>
        </p:nvSpPr>
        <p:spPr>
          <a:xfrm>
            <a:off x="2523525" y="12669341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67048B62-D878-4531-949C-A0B064C25D51}"/>
              </a:ext>
            </a:extLst>
          </p:cNvPr>
          <p:cNvSpPr/>
          <p:nvPr/>
        </p:nvSpPr>
        <p:spPr>
          <a:xfrm>
            <a:off x="3032559" y="12669341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B8744A43-7888-4458-9255-0C81C4B6EEA4}"/>
              </a:ext>
            </a:extLst>
          </p:cNvPr>
          <p:cNvSpPr/>
          <p:nvPr/>
        </p:nvSpPr>
        <p:spPr>
          <a:xfrm>
            <a:off x="3549409" y="12669341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A4713863-3E31-4668-8A97-92888BC21248}"/>
              </a:ext>
            </a:extLst>
          </p:cNvPr>
          <p:cNvSpPr/>
          <p:nvPr/>
        </p:nvSpPr>
        <p:spPr>
          <a:xfrm>
            <a:off x="4066259" y="12669341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4BC0EF62-501B-4A14-94DF-CE1002022BB0}"/>
              </a:ext>
            </a:extLst>
          </p:cNvPr>
          <p:cNvSpPr txBox="1"/>
          <p:nvPr/>
        </p:nvSpPr>
        <p:spPr>
          <a:xfrm>
            <a:off x="4798634" y="11317005"/>
            <a:ext cx="2267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SEGUINOS EN LAS REDES SOCIALES</a:t>
            </a:r>
          </a:p>
          <a:p>
            <a:endParaRPr lang="es-ES" dirty="0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5A6853F0-E515-45CC-8410-BFE31862533E}"/>
              </a:ext>
            </a:extLst>
          </p:cNvPr>
          <p:cNvSpPr/>
          <p:nvPr/>
        </p:nvSpPr>
        <p:spPr>
          <a:xfrm>
            <a:off x="5031649" y="11985950"/>
            <a:ext cx="257976" cy="246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464ED176-5255-4A9B-86E9-A24AC07A54D3}"/>
              </a:ext>
            </a:extLst>
          </p:cNvPr>
          <p:cNvSpPr/>
          <p:nvPr/>
        </p:nvSpPr>
        <p:spPr>
          <a:xfrm>
            <a:off x="5393000" y="11989021"/>
            <a:ext cx="257976" cy="246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78CC8B82-3260-4ACF-8418-CF8A87F3BF5D}"/>
              </a:ext>
            </a:extLst>
          </p:cNvPr>
          <p:cNvSpPr txBox="1"/>
          <p:nvPr/>
        </p:nvSpPr>
        <p:spPr>
          <a:xfrm>
            <a:off x="5991497" y="11853097"/>
            <a:ext cx="810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Íconos de Facebook e Instagram</a:t>
            </a:r>
            <a:endParaRPr lang="es-AR" sz="1000" dirty="0"/>
          </a:p>
        </p:txBody>
      </p: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0FBBC3B5-F379-4B1E-9332-E41B140B3E2B}"/>
              </a:ext>
            </a:extLst>
          </p:cNvPr>
          <p:cNvCxnSpPr>
            <a:cxnSpLocks/>
          </p:cNvCxnSpPr>
          <p:nvPr/>
        </p:nvCxnSpPr>
        <p:spPr>
          <a:xfrm>
            <a:off x="3782668" y="12984531"/>
            <a:ext cx="0" cy="20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4188CD31-8FDE-4A1B-935D-044DE5CCB11F}"/>
              </a:ext>
            </a:extLst>
          </p:cNvPr>
          <p:cNvSpPr txBox="1"/>
          <p:nvPr/>
        </p:nvSpPr>
        <p:spPr>
          <a:xfrm>
            <a:off x="3379598" y="13236881"/>
            <a:ext cx="81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Íconos de tarjetas</a:t>
            </a:r>
            <a:endParaRPr lang="es-AR" sz="1000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B477CB58-9D9C-4406-925E-E740DBBD9E19}"/>
              </a:ext>
            </a:extLst>
          </p:cNvPr>
          <p:cNvSpPr txBox="1"/>
          <p:nvPr/>
        </p:nvSpPr>
        <p:spPr>
          <a:xfrm>
            <a:off x="4769760" y="12516318"/>
            <a:ext cx="227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Necesito ayuda con un pedido (adjuntar enlace)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72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02">
            <a:extLst>
              <a:ext uri="{FF2B5EF4-FFF2-40B4-BE49-F238E27FC236}">
                <a16:creationId xmlns:a16="http://schemas.microsoft.com/office/drawing/2014/main" id="{6B6119CE-46B5-4033-8B60-D2CDD3DAE086}"/>
              </a:ext>
            </a:extLst>
          </p:cNvPr>
          <p:cNvSpPr/>
          <p:nvPr/>
        </p:nvSpPr>
        <p:spPr>
          <a:xfrm>
            <a:off x="4909190" y="625588"/>
            <a:ext cx="1894840" cy="1690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INICIAR SESION | CREAR CUENTA</a:t>
            </a:r>
            <a:endParaRPr lang="es-ES" sz="9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4B866A9-9BBE-42F9-819A-5BB08306034A}"/>
              </a:ext>
            </a:extLst>
          </p:cNvPr>
          <p:cNvSpPr/>
          <p:nvPr/>
        </p:nvSpPr>
        <p:spPr>
          <a:xfrm>
            <a:off x="6948833" y="605458"/>
            <a:ext cx="199006" cy="2093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Conector: angular 28">
            <a:extLst>
              <a:ext uri="{FF2B5EF4-FFF2-40B4-BE49-F238E27FC236}">
                <a16:creationId xmlns:a16="http://schemas.microsoft.com/office/drawing/2014/main" id="{5B6F45E9-377D-4CD8-8FC6-77753F67D921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6603356" y="160478"/>
            <a:ext cx="330287" cy="559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BABA2FA-9323-487A-8DF8-9457770AE0BE}"/>
              </a:ext>
            </a:extLst>
          </p:cNvPr>
          <p:cNvSpPr txBox="1"/>
          <p:nvPr/>
        </p:nvSpPr>
        <p:spPr>
          <a:xfrm>
            <a:off x="5722216" y="73269"/>
            <a:ext cx="86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Ícono carrito de compras.</a:t>
            </a:r>
            <a:endParaRPr lang="es-AR" sz="1000" dirty="0"/>
          </a:p>
        </p:txBody>
      </p:sp>
      <p:sp>
        <p:nvSpPr>
          <p:cNvPr id="8" name="Rectangle 70">
            <a:extLst>
              <a:ext uri="{FF2B5EF4-FFF2-40B4-BE49-F238E27FC236}">
                <a16:creationId xmlns:a16="http://schemas.microsoft.com/office/drawing/2014/main" id="{F858DFE9-AED2-4C90-AC8E-464C988853EA}"/>
              </a:ext>
            </a:extLst>
          </p:cNvPr>
          <p:cNvSpPr/>
          <p:nvPr/>
        </p:nvSpPr>
        <p:spPr>
          <a:xfrm>
            <a:off x="0" y="0"/>
            <a:ext cx="7322820" cy="5600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Texto con información relevante</a:t>
            </a:r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316BDC18-E4CB-448F-8582-DAAA790772E4}"/>
              </a:ext>
            </a:extLst>
          </p:cNvPr>
          <p:cNvSpPr/>
          <p:nvPr/>
        </p:nvSpPr>
        <p:spPr>
          <a:xfrm>
            <a:off x="3060622" y="670773"/>
            <a:ext cx="1274923" cy="619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cxnSp>
        <p:nvCxnSpPr>
          <p:cNvPr id="10" name="Straight Arrow Connector 87">
            <a:extLst>
              <a:ext uri="{FF2B5EF4-FFF2-40B4-BE49-F238E27FC236}">
                <a16:creationId xmlns:a16="http://schemas.microsoft.com/office/drawing/2014/main" id="{F804C2E6-66EC-4AD8-ADD5-4B7550CFE2E3}"/>
              </a:ext>
            </a:extLst>
          </p:cNvPr>
          <p:cNvCxnSpPr/>
          <p:nvPr/>
        </p:nvCxnSpPr>
        <p:spPr>
          <a:xfrm flipH="1" flipV="1">
            <a:off x="2521890" y="880198"/>
            <a:ext cx="431821" cy="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90">
            <a:extLst>
              <a:ext uri="{FF2B5EF4-FFF2-40B4-BE49-F238E27FC236}">
                <a16:creationId xmlns:a16="http://schemas.microsoft.com/office/drawing/2014/main" id="{48113B0D-4585-4F94-A7C1-99CCCCB6DDBB}"/>
              </a:ext>
            </a:extLst>
          </p:cNvPr>
          <p:cNvSpPr/>
          <p:nvPr/>
        </p:nvSpPr>
        <p:spPr>
          <a:xfrm>
            <a:off x="1578431" y="625588"/>
            <a:ext cx="1038278" cy="6808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Redirecciona</a:t>
            </a:r>
            <a:r>
              <a:rPr lang="es-ES" sz="900" dirty="0" smtClean="0">
                <a:solidFill>
                  <a:schemeClr val="tx1"/>
                </a:solidFill>
              </a:rPr>
              <a:t> al inicio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01B5D5C-FE86-4D62-B643-16085C6AEB89}"/>
              </a:ext>
            </a:extLst>
          </p:cNvPr>
          <p:cNvSpPr/>
          <p:nvPr/>
        </p:nvSpPr>
        <p:spPr>
          <a:xfrm>
            <a:off x="-6239" y="1456020"/>
            <a:ext cx="7242064" cy="413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NUEVO        TIENDA        PREGUNTAS FRECUENTES        CONTACTO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F3AF04-7511-40F3-A29B-6F3A71548D8D}"/>
              </a:ext>
            </a:extLst>
          </p:cNvPr>
          <p:cNvSpPr txBox="1"/>
          <p:nvPr/>
        </p:nvSpPr>
        <p:spPr>
          <a:xfrm>
            <a:off x="1884603" y="3530408"/>
            <a:ext cx="190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E-MAIL</a:t>
            </a:r>
            <a:endParaRPr lang="es-AR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0D57E54-26F7-4D3C-AF88-6C8F6F443BFC}"/>
              </a:ext>
            </a:extLst>
          </p:cNvPr>
          <p:cNvSpPr/>
          <p:nvPr/>
        </p:nvSpPr>
        <p:spPr>
          <a:xfrm>
            <a:off x="1884603" y="3899740"/>
            <a:ext cx="3422243" cy="467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Ej.: tunombre@email.com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FE4FC7-541D-44B9-9CC5-C59D9791EAF6}"/>
              </a:ext>
            </a:extLst>
          </p:cNvPr>
          <p:cNvSpPr txBox="1"/>
          <p:nvPr/>
        </p:nvSpPr>
        <p:spPr>
          <a:xfrm>
            <a:off x="1884603" y="4442463"/>
            <a:ext cx="190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CONTRASEÑA</a:t>
            </a:r>
            <a:endParaRPr lang="es-AR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3A6232A-B9E7-47E5-9218-977D40BB7464}"/>
              </a:ext>
            </a:extLst>
          </p:cNvPr>
          <p:cNvSpPr/>
          <p:nvPr/>
        </p:nvSpPr>
        <p:spPr>
          <a:xfrm>
            <a:off x="1884603" y="4811795"/>
            <a:ext cx="3422243" cy="467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A89800B-2C7C-492A-B6A1-2E5EAD047B3F}"/>
              </a:ext>
            </a:extLst>
          </p:cNvPr>
          <p:cNvSpPr/>
          <p:nvPr/>
        </p:nvSpPr>
        <p:spPr>
          <a:xfrm>
            <a:off x="4835055" y="4922686"/>
            <a:ext cx="256674" cy="246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87A22FA-7FCC-45DA-AE26-B12B4CC54734}"/>
              </a:ext>
            </a:extLst>
          </p:cNvPr>
          <p:cNvCxnSpPr>
            <a:endCxn id="19" idx="1"/>
          </p:cNvCxnSpPr>
          <p:nvPr/>
        </p:nvCxnSpPr>
        <p:spPr>
          <a:xfrm>
            <a:off x="5091729" y="5045794"/>
            <a:ext cx="471791" cy="3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3B5B4C-8F5D-4DAE-99B7-238BD54C7D24}"/>
              </a:ext>
            </a:extLst>
          </p:cNvPr>
          <p:cNvSpPr txBox="1"/>
          <p:nvPr/>
        </p:nvSpPr>
        <p:spPr>
          <a:xfrm>
            <a:off x="5563520" y="4879684"/>
            <a:ext cx="1380571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Ícono </a:t>
            </a:r>
            <a:r>
              <a:rPr lang="es-ES" sz="1000" dirty="0" smtClean="0"/>
              <a:t>mostrar/no mostrar</a:t>
            </a:r>
            <a:endParaRPr lang="es-AR" sz="1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C14C476-6892-4DDC-96E4-45AFAD003108}"/>
              </a:ext>
            </a:extLst>
          </p:cNvPr>
          <p:cNvSpPr txBox="1"/>
          <p:nvPr/>
        </p:nvSpPr>
        <p:spPr>
          <a:xfrm>
            <a:off x="1956788" y="5354518"/>
            <a:ext cx="242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¿Olvidaste contraseña?</a:t>
            </a:r>
            <a:endParaRPr lang="es-AR" sz="14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07746A6-C766-46C4-80F8-7BA6093E9FCC}"/>
              </a:ext>
            </a:extLst>
          </p:cNvPr>
          <p:cNvSpPr/>
          <p:nvPr/>
        </p:nvSpPr>
        <p:spPr>
          <a:xfrm>
            <a:off x="1884602" y="5932947"/>
            <a:ext cx="3422243" cy="4679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INICIAR SESIÓN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94D824-673B-4536-BACE-395C4D12F55E}"/>
              </a:ext>
            </a:extLst>
          </p:cNvPr>
          <p:cNvSpPr txBox="1"/>
          <p:nvPr/>
        </p:nvSpPr>
        <p:spPr>
          <a:xfrm>
            <a:off x="1884602" y="6801146"/>
            <a:ext cx="3422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¿No </a:t>
            </a:r>
            <a:r>
              <a:rPr lang="es-ES" sz="1400" dirty="0" err="1"/>
              <a:t>tenés</a:t>
            </a:r>
            <a:r>
              <a:rPr lang="es-ES" sz="1400" dirty="0"/>
              <a:t> cuenta?</a:t>
            </a:r>
            <a:r>
              <a:rPr lang="es-ES" sz="1400" b="1" dirty="0"/>
              <a:t> Crear cuenta</a:t>
            </a:r>
            <a:endParaRPr lang="es-AR" sz="14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1BCF220-5280-4D3B-93C1-ED4D9B0CECF4}"/>
              </a:ext>
            </a:extLst>
          </p:cNvPr>
          <p:cNvSpPr txBox="1"/>
          <p:nvPr/>
        </p:nvSpPr>
        <p:spPr>
          <a:xfrm>
            <a:off x="1798738" y="6355596"/>
            <a:ext cx="2422707" cy="5232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s-ES" sz="2800" dirty="0"/>
              <a:t>□</a:t>
            </a:r>
            <a:r>
              <a:rPr lang="es-ES" sz="2000" dirty="0"/>
              <a:t> </a:t>
            </a:r>
            <a:r>
              <a:rPr lang="es-ES" sz="1400" dirty="0"/>
              <a:t>Recuérdame</a:t>
            </a:r>
            <a:endParaRPr lang="es-AR" sz="1400" dirty="0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201B5D5C-FE86-4D62-B643-16085C6AEB89}"/>
              </a:ext>
            </a:extLst>
          </p:cNvPr>
          <p:cNvSpPr/>
          <p:nvPr/>
        </p:nvSpPr>
        <p:spPr>
          <a:xfrm>
            <a:off x="-1" y="2003104"/>
            <a:ext cx="7235825" cy="3291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u="sng" dirty="0" smtClean="0">
                <a:solidFill>
                  <a:schemeClr val="bg1"/>
                </a:solidFill>
              </a:rPr>
              <a:t>INICIO</a:t>
            </a:r>
            <a:r>
              <a:rPr lang="es-ES" sz="1200" dirty="0" smtClean="0">
                <a:solidFill>
                  <a:schemeClr val="bg1"/>
                </a:solidFill>
              </a:rPr>
              <a:t> / INICIAR SESION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291B3FB-69A3-42DE-AE31-81199049C991}"/>
              </a:ext>
            </a:extLst>
          </p:cNvPr>
          <p:cNvSpPr/>
          <p:nvPr/>
        </p:nvSpPr>
        <p:spPr>
          <a:xfrm>
            <a:off x="0" y="11009248"/>
            <a:ext cx="7235825" cy="27592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64BF1A2-E1D9-4ED8-85AF-7AF421763ED2}"/>
              </a:ext>
            </a:extLst>
          </p:cNvPr>
          <p:cNvSpPr txBox="1"/>
          <p:nvPr/>
        </p:nvSpPr>
        <p:spPr>
          <a:xfrm>
            <a:off x="286102" y="11373204"/>
            <a:ext cx="2267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NAVEGACIÓN</a:t>
            </a:r>
          </a:p>
          <a:p>
            <a:endParaRPr lang="es-ES" dirty="0"/>
          </a:p>
          <a:p>
            <a:r>
              <a:rPr lang="es-ES" dirty="0"/>
              <a:t>Inicio</a:t>
            </a:r>
          </a:p>
          <a:p>
            <a:r>
              <a:rPr lang="es-ES" dirty="0"/>
              <a:t>Nuevo</a:t>
            </a:r>
          </a:p>
          <a:p>
            <a:r>
              <a:rPr lang="es-ES" dirty="0"/>
              <a:t>Tienda</a:t>
            </a:r>
          </a:p>
          <a:p>
            <a:r>
              <a:rPr lang="es-ES" dirty="0"/>
              <a:t>Preguntas frecuentes</a:t>
            </a:r>
          </a:p>
          <a:p>
            <a:r>
              <a:rPr lang="es-ES" dirty="0"/>
              <a:t>Contacto</a:t>
            </a:r>
            <a:endParaRPr lang="es-AR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342EC8A-9367-475B-8136-21F9E44F459D}"/>
              </a:ext>
            </a:extLst>
          </p:cNvPr>
          <p:cNvSpPr txBox="1"/>
          <p:nvPr/>
        </p:nvSpPr>
        <p:spPr>
          <a:xfrm>
            <a:off x="2542368" y="11373204"/>
            <a:ext cx="22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MEDIOS DE PAGO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F93BA68-2E2A-4CE0-A5AF-7B42227DC30D}"/>
              </a:ext>
            </a:extLst>
          </p:cNvPr>
          <p:cNvSpPr/>
          <p:nvPr/>
        </p:nvSpPr>
        <p:spPr>
          <a:xfrm>
            <a:off x="2523525" y="11946347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DE69AF9-C4AF-4ABC-8772-69783CC0719D}"/>
              </a:ext>
            </a:extLst>
          </p:cNvPr>
          <p:cNvSpPr/>
          <p:nvPr/>
        </p:nvSpPr>
        <p:spPr>
          <a:xfrm>
            <a:off x="3032559" y="11946347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3CAC25C-46C1-4202-A37A-1DBD73E7F01B}"/>
              </a:ext>
            </a:extLst>
          </p:cNvPr>
          <p:cNvSpPr/>
          <p:nvPr/>
        </p:nvSpPr>
        <p:spPr>
          <a:xfrm>
            <a:off x="3549409" y="11946347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C5768E1-D407-42C8-8093-F1C96F34FE47}"/>
              </a:ext>
            </a:extLst>
          </p:cNvPr>
          <p:cNvSpPr/>
          <p:nvPr/>
        </p:nvSpPr>
        <p:spPr>
          <a:xfrm>
            <a:off x="4066259" y="11946347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8527FD4-2A12-4F72-974D-4BE2645B90CE}"/>
              </a:ext>
            </a:extLst>
          </p:cNvPr>
          <p:cNvSpPr/>
          <p:nvPr/>
        </p:nvSpPr>
        <p:spPr>
          <a:xfrm>
            <a:off x="2523525" y="12325415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9C8069B-B58D-4484-8CFC-C6EE8A268CBA}"/>
              </a:ext>
            </a:extLst>
          </p:cNvPr>
          <p:cNvSpPr/>
          <p:nvPr/>
        </p:nvSpPr>
        <p:spPr>
          <a:xfrm>
            <a:off x="3032559" y="12325415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E93497C-B388-4250-B521-320A816E45F6}"/>
              </a:ext>
            </a:extLst>
          </p:cNvPr>
          <p:cNvSpPr/>
          <p:nvPr/>
        </p:nvSpPr>
        <p:spPr>
          <a:xfrm>
            <a:off x="3549409" y="12325415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18AAA3-89CF-4CAF-8056-4AE84E51EB75}"/>
              </a:ext>
            </a:extLst>
          </p:cNvPr>
          <p:cNvSpPr/>
          <p:nvPr/>
        </p:nvSpPr>
        <p:spPr>
          <a:xfrm>
            <a:off x="4066259" y="12325415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22830FF-9DAB-46C0-8222-57441D97B429}"/>
              </a:ext>
            </a:extLst>
          </p:cNvPr>
          <p:cNvSpPr/>
          <p:nvPr/>
        </p:nvSpPr>
        <p:spPr>
          <a:xfrm>
            <a:off x="2523525" y="12669341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7048B62-D878-4531-949C-A0B064C25D51}"/>
              </a:ext>
            </a:extLst>
          </p:cNvPr>
          <p:cNvSpPr/>
          <p:nvPr/>
        </p:nvSpPr>
        <p:spPr>
          <a:xfrm>
            <a:off x="3032559" y="12669341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8744A43-7888-4458-9255-0C81C4B6EEA4}"/>
              </a:ext>
            </a:extLst>
          </p:cNvPr>
          <p:cNvSpPr/>
          <p:nvPr/>
        </p:nvSpPr>
        <p:spPr>
          <a:xfrm>
            <a:off x="3549409" y="12669341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4713863-3E31-4668-8A97-92888BC21248}"/>
              </a:ext>
            </a:extLst>
          </p:cNvPr>
          <p:cNvSpPr/>
          <p:nvPr/>
        </p:nvSpPr>
        <p:spPr>
          <a:xfrm>
            <a:off x="4066259" y="12669341"/>
            <a:ext cx="453100" cy="26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BC0EF62-501B-4A14-94DF-CE1002022BB0}"/>
              </a:ext>
            </a:extLst>
          </p:cNvPr>
          <p:cNvSpPr txBox="1"/>
          <p:nvPr/>
        </p:nvSpPr>
        <p:spPr>
          <a:xfrm>
            <a:off x="4798634" y="11317005"/>
            <a:ext cx="2267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SEGUINOS EN LAS REDES SOCIALES</a:t>
            </a:r>
          </a:p>
          <a:p>
            <a:endParaRPr lang="es-ES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A6853F0-E515-45CC-8410-BFE31862533E}"/>
              </a:ext>
            </a:extLst>
          </p:cNvPr>
          <p:cNvSpPr/>
          <p:nvPr/>
        </p:nvSpPr>
        <p:spPr>
          <a:xfrm>
            <a:off x="5031649" y="11985950"/>
            <a:ext cx="257976" cy="246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64ED176-5255-4A9B-86E9-A24AC07A54D3}"/>
              </a:ext>
            </a:extLst>
          </p:cNvPr>
          <p:cNvSpPr/>
          <p:nvPr/>
        </p:nvSpPr>
        <p:spPr>
          <a:xfrm>
            <a:off x="5393000" y="11989021"/>
            <a:ext cx="257976" cy="246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CC8B82-3260-4ACF-8418-CF8A87F3BF5D}"/>
              </a:ext>
            </a:extLst>
          </p:cNvPr>
          <p:cNvSpPr txBox="1"/>
          <p:nvPr/>
        </p:nvSpPr>
        <p:spPr>
          <a:xfrm>
            <a:off x="5991497" y="11853097"/>
            <a:ext cx="810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Íconos de Facebook e Instagram</a:t>
            </a:r>
            <a:endParaRPr lang="es-AR" sz="1000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FBBC3B5-F379-4B1E-9332-E41B140B3E2B}"/>
              </a:ext>
            </a:extLst>
          </p:cNvPr>
          <p:cNvCxnSpPr>
            <a:cxnSpLocks/>
          </p:cNvCxnSpPr>
          <p:nvPr/>
        </p:nvCxnSpPr>
        <p:spPr>
          <a:xfrm>
            <a:off x="3782668" y="12984531"/>
            <a:ext cx="0" cy="20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188CD31-8FDE-4A1B-935D-044DE5CCB11F}"/>
              </a:ext>
            </a:extLst>
          </p:cNvPr>
          <p:cNvSpPr txBox="1"/>
          <p:nvPr/>
        </p:nvSpPr>
        <p:spPr>
          <a:xfrm>
            <a:off x="3379598" y="13236881"/>
            <a:ext cx="81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Íconos de tarjetas</a:t>
            </a:r>
            <a:endParaRPr lang="es-AR" sz="1000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477CB58-9D9C-4406-925E-E740DBBD9E19}"/>
              </a:ext>
            </a:extLst>
          </p:cNvPr>
          <p:cNvSpPr txBox="1"/>
          <p:nvPr/>
        </p:nvSpPr>
        <p:spPr>
          <a:xfrm>
            <a:off x="4769760" y="12516318"/>
            <a:ext cx="227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Necesito ayuda con un pedido (adjuntar enlace)</a:t>
            </a:r>
            <a:endParaRPr lang="es-ES" dirty="0"/>
          </a:p>
          <a:p>
            <a:endParaRPr lang="es-E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C682658-E43A-409A-A74B-2127ACC1370F}"/>
              </a:ext>
            </a:extLst>
          </p:cNvPr>
          <p:cNvSpPr txBox="1"/>
          <p:nvPr/>
        </p:nvSpPr>
        <p:spPr>
          <a:xfrm>
            <a:off x="-128554" y="13734680"/>
            <a:ext cx="5985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cap="small" dirty="0">
                <a:latin typeface="Agency FB" panose="020B0503020202020204" pitchFamily="34" charset="0"/>
              </a:rPr>
              <a:t> </a:t>
            </a:r>
            <a:r>
              <a:rPr lang="es-ES" sz="2000" b="1" cap="small" dirty="0">
                <a:latin typeface="Agency FB" panose="020B0503020202020204" pitchFamily="34" charset="0"/>
              </a:rPr>
              <a:t>5/5 Formulario de </a:t>
            </a:r>
            <a:r>
              <a:rPr lang="es-ES" sz="2000" b="1" cap="small" dirty="0" err="1">
                <a:latin typeface="Agency FB" panose="020B0503020202020204" pitchFamily="34" charset="0"/>
              </a:rPr>
              <a:t>Login</a:t>
            </a:r>
            <a:endParaRPr lang="es-AR" sz="2000" b="1" cap="small" dirty="0">
              <a:latin typeface="Agency FB" panose="020B0503020202020204" pitchFamily="34" charset="0"/>
            </a:endParaRP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BA01AE85-1D1D-4332-845B-D6EFE1F2C507}"/>
              </a:ext>
            </a:extLst>
          </p:cNvPr>
          <p:cNvCxnSpPr/>
          <p:nvPr/>
        </p:nvCxnSpPr>
        <p:spPr>
          <a:xfrm>
            <a:off x="-3256" y="13867959"/>
            <a:ext cx="7199313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9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589</Words>
  <Application>Microsoft Office PowerPoint</Application>
  <PresentationFormat>Personalizado</PresentationFormat>
  <Paragraphs>185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Open Sans</vt:lpstr>
      <vt:lpstr>Office Theme</vt:lpstr>
      <vt:lpstr>LOGO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Maldonado</dc:creator>
  <cp:lastModifiedBy>Admin</cp:lastModifiedBy>
  <cp:revision>44</cp:revision>
  <dcterms:created xsi:type="dcterms:W3CDTF">2022-01-10T10:07:04Z</dcterms:created>
  <dcterms:modified xsi:type="dcterms:W3CDTF">2022-01-10T18:36:05Z</dcterms:modified>
</cp:coreProperties>
</file>