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4" r:id="rId4"/>
    <p:sldId id="280" r:id="rId5"/>
    <p:sldId id="281" r:id="rId6"/>
    <p:sldId id="282" r:id="rId7"/>
    <p:sldId id="283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e Programação – Aula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Agora, o que faz sentido vocês saberem é porque a fila é uma abstração das listas;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fila tem uma característica essencial que toda fila tem e vemos isso em nossas filas do cotidiano, seja no supermercado ou no banco, é que quem está na frente é atendido primeiro;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esse conceito damos o nome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FIFO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(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First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In,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First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Out), ou seja, aqui temos não só uma característica estrutural dos objetos, mas também, uma característica de programação;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fila é implementada quando há a necessidade de percorrer uma lista na sua ordem;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essa lista pode ser diversas coisas, como por exemplos os processos que seu computador roda em um jogo por exemplo, existe uma ordem correta de execução e ela precisa ser seguida para obtenção do resultado final;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aqui, novamente, o conceito de fila ele vai além da estrutura de dados e mais relacionado para a sua aplicação computacional;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DC73D38F-480A-42F4-AEC4-135DE41A1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72" y="182228"/>
            <a:ext cx="2191327" cy="21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Pilha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nossa segunda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sub-divisão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listas temos as pilhas;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pilhas vem também atender uma questão de aplicação computacional, nesses casos a pilha é exatamente o oposto de uma fila;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Imaginem uma pilha de tijolos, se você quer mover um tijolo apenas, o mais lógico é você pegar o de cima;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 que o de cima, é justamente o último que foi colocado ali, portanto, o termo técnico para a pilha é o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(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Last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In,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First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Out);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As aplicações da pilha são para processos que pouca importam a ordem que serão executados, por exemplo, uma varredura de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antí-vírus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faz diferença por onde eu começo ou termino?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ao código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Calendário&#10;&#10;Descrição gerada automaticamente">
            <a:extLst>
              <a:ext uri="{FF2B5EF4-FFF2-40B4-BE49-F238E27FC236}">
                <a16:creationId xmlns:a16="http://schemas.microsoft.com/office/drawing/2014/main" id="{C31CC7D0-957F-44F3-897A-7FE47CA87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130" y="468813"/>
            <a:ext cx="1865376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 err="1">
                <a:solidFill>
                  <a:srgbClr val="003958"/>
                </a:solidFill>
                <a:latin typeface="Calibri Light" panose="020F0302020204030204"/>
              </a:rPr>
              <a:t>Tuplas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 outra coleção muito próxima das listas, são as chamadas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além das suas definições técnicas, que vocês devem ir atrás caso desejem se aprofundar, as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são listas que tem o seu conteúdo na criação do objeto;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Portanto, as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são listas imutáveis, e de novo, estamos aqui comentando de coisas que não vão fazer tanta diferença pra vocês, imaginem qual vai ser a diferença nas suas programações hoje em dia, em criar uma lista imutável;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óbvio que pilhas e filas também podem ser implementadas nas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mas como conversamos não faz muito sentido utilizarmos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hoje em dia;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caso em linguagens mais antigas como C e até mesmo o Java há maneiras de programar as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são mais específicas, no caso do Python, mudamos apenas o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separa os campos;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ao código então.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75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rgbClr val="003958"/>
                </a:solidFill>
                <a:latin typeface="Calibri Light" panose="020F0302020204030204"/>
              </a:rPr>
              <a:t>Dicionários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nossa próxima coleção, são os dicionários;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 nossos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dici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onários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 casa (vocês sabem o que é um dicionário?), temos a palavra e a sua definição, então temos sempre um esquema de chave e valor;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Aqui estamos chegando a algo bem próximo da nossa realidade atual, sempre temos uma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label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dentro de um cadastro e o seu posterior valor;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Então, o meu nome é “Fábio”, sendo assim no nosso cadastro hipotético, temos “Nome” como uma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label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e “Fábio” como um valor;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assim são os dicionários, sempre em um esquema de chave e valor, sendo as chaves sempre fixas e os valores dinâmicos;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código. 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7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 err="1">
                <a:solidFill>
                  <a:srgbClr val="003958"/>
                </a:solidFill>
                <a:latin typeface="Calibri Light" panose="020F0302020204030204"/>
              </a:rPr>
              <a:t>DataFrame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por fim, a coleção que começou a ser utilizada no R, depois no Python e agora em outras linguagens;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Temos, o dicionário que já dá de imaginar como sendo uma tabela de banco de dados, mas o visual e a programação ainda é meio “estranha”;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DataFrame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não, ele é bem visual, vocês conseguirão ver bastante relação entre ele e o Excel por exemplo, já que há uma semelhança visual bem grande;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Inclusive o Python dá suporte para migrar um dicionário diretamente para um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DataFrame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Só que agora estamos saindo do código nativo da linguagem e estamos indo utilizar uma biblioteca externa, a biblioteca pandas;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ao código.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61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rgbClr val="003958"/>
                </a:solidFill>
                <a:latin typeface="Calibri Light" panose="020F0302020204030204"/>
              </a:rPr>
              <a:t>Exercícios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uma lista que simule a contagem regressiva de um foguete sendo enviado para fora da Terra. Após isso responda, é uma pilha ou uma fila;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Cadastre 5 nomes em uma lista, depois imprima em tela os nomes seguindo a estrutura de uma fila;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Crie uma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tupla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com os alunos da sala (busquem os nomes lá no AVA) depois faça a chamada normal em fila;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Considerando que tenhamos a chamada de sala de aula, ela seria melhor implementada por uma fila ou por uma pilha (computacionalmente falando)?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Crie um dicionário que armazene as três notas e a sua média, depois crie um método para calcular a média dessas notas, ou seja, a média deve ser calculada após a inserção das notas, em momentos diferentes;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Transforme o dicionário do exercício anterior em um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DataFrame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após isso, inclua o nome do aluno na estrutura também (usando o comando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insert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).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0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Coleções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Exercícios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Correção dos Exercícios.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8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Bom pessoal, tivemos a nossa aula sobre objetos, sabemos como implementá-los e inclusive tivemos uma atividade de reforço;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Dito isso temos hoje uma aula sobre coleções e ai faremos uma abstração como é comum em nossas aulas;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Alguém aqui tem alguma coleção?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Coleções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Segundo o dicionário pessoal, uma coleção na verdade é: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pt-BR" dirty="0">
                <a:solidFill>
                  <a:srgbClr val="003958"/>
                </a:solidFill>
              </a:rPr>
              <a:t>Reunião ou conjunto de objetos.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”;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tanto vocês sabem o que é um objeto e agora nós iremos saber como reunir objetos em coleções e assim administrar múltiplos objetos;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Isso é muito comum na computação, se vocês pararem pra pensar, temos cadastros, onde várias vezes o mesmo cadastro é feito, e então temos múltiplos objetos com informações diferentes;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Só que é impraticável que eu fique utilizando sempre um objeto, existem inúmeras situações onde buscar todos esses objetos é necessária;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Com isso, imaginem a nossa sala, somos uma coleção de alunos, se toda vez que eu fosse realizar uma chamada eu tivesse que buscar um a um, alocar o valor no objeto para fazer a chamada isso seria muito custoso.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3EFCAC6-0B36-466F-83C0-BFCEB210F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53" y="194735"/>
            <a:ext cx="2140475" cy="19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Coleções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Sendo assim diversas coleções foram sendo implementadas para resolver diversos problemas diferentes, inicialmente tínhamos a necessidade de ordenar os comandos que iam ser executados;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Imaginem que vocês tem que fazer várias atividades em casa, você monta o que? 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BD201B-13B5-4A07-BEC3-5FA2864E9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34" y="3890664"/>
            <a:ext cx="2973532" cy="22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7889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lista é um objeto que recebe vários objetos dentro dele, voltando para a questão que vimos antes, imaginem uma lista de compra.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Colocamos várias “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strings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” lá dentro: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Leite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Pão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Ovos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 estrutura de uma lista tecnicamente é bem semelhante a isso, temos vários objetos, ordenados dentro um objeto.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à um exemplo.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ABA36E1-71ED-42FD-8992-DBF5AC0A8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51" y="1855186"/>
            <a:ext cx="2483344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3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lista porém pessoal, tecnicamente não faz parte dos conjuntos padrões das coleções, na verdade ela é utilizada de maneiras diferentes para formar o que vocês acharão nos livros como parte das coleções;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primeira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sub-divisão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da lista e agora sim uma parte real das coleções é a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Fila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Podemos ficar aqui horas discutindo métodos de alocação para as fila, como é o comportamento de memória que ocorre em uma fila, mas esse é um ponto extremamente técnico;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Fica claro a sugestão para quem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r trabalhar em ambientes que os recursos sejam escassos (pouca memória, como em placas eletrônicas,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arduínos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raspyberry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e afins), que procurem de forma mais específica essas diferenciações;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Porém, isso não é mais uma preocupação para a gente em 90% dos casos, agora trabalhamos com Gigas de memória RAM e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Teras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 Armazenamento, esse não é mais um problema nosso.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96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9382" y="1701230"/>
            <a:ext cx="100624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Imaginem antigamente, o computador que levou o homem a Lua tinha 21Kb de RAM, o meu computador atual tem 12GB (e ele nem é um computador de ponta), ele tem mais de 570 mil vezes a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ória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RAM que o computador da nave;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Isso sem contar que tinham que caber 400 mil linhas de código nessa memória (claro que compilado);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lá atrás, de fato, fazia muita diferença a execução de memória, inúmeras histórias são conhecidas pelo “atraso” da nossa capacidade computacional;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Então, nesse contexto, os objetos eram alocados com o cálculo exato de como aquilo impactaria na memória;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Nesses casos, temos os pontos de listas criadas com tamanho máximo e todas elas eram exclusivamente criadas com tamanho pré-definido;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Hoje não temos mais esse problema e por isso não faz sentido ficarmos aqui discutindo alocação de memória, lista dinâmica, pré-definida e afins.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267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303D55711BB4B88F89CED6228DDE6" ma:contentTypeVersion="3" ma:contentTypeDescription="Create a new document." ma:contentTypeScope="" ma:versionID="2a9d932373b5b52970f6a943150bd64f">
  <xsd:schema xmlns:xsd="http://www.w3.org/2001/XMLSchema" xmlns:xs="http://www.w3.org/2001/XMLSchema" xmlns:p="http://schemas.microsoft.com/office/2006/metadata/properties" xmlns:ns2="7d9dcd7c-d35d-4444-9170-341777ed522f" targetNamespace="http://schemas.microsoft.com/office/2006/metadata/properties" ma:root="true" ma:fieldsID="c30d5a379810b4f1b3754dcf3fecf8d5" ns2:_="">
    <xsd:import namespace="7d9dcd7c-d35d-4444-9170-341777ed5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dcd7c-d35d-4444-9170-341777ed5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BFF87-E74F-4966-B80C-4A431623A04C}"/>
</file>

<file path=customXml/itemProps2.xml><?xml version="1.0" encoding="utf-8"?>
<ds:datastoreItem xmlns:ds="http://schemas.openxmlformats.org/officeDocument/2006/customXml" ds:itemID="{9567B11A-81DE-4E05-A4E0-C3009D03ED21}"/>
</file>

<file path=customXml/itemProps3.xml><?xml version="1.0" encoding="utf-8"?>
<ds:datastoreItem xmlns:ds="http://schemas.openxmlformats.org/officeDocument/2006/customXml" ds:itemID="{583B309F-EF11-480E-BFC3-1684FC1F22A0}"/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1584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75</cp:revision>
  <dcterms:created xsi:type="dcterms:W3CDTF">2019-02-19T17:16:10Z</dcterms:created>
  <dcterms:modified xsi:type="dcterms:W3CDTF">2023-08-07T00:30:51Z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0x01010077B303D55711BB4B88F89CED6228DDE6</vt:lpwstr>
  </property>
</Properties>
</file>