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3" r:id="rId9"/>
    <p:sldId id="312" r:id="rId10"/>
    <p:sldId id="25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bio.bittencourt@satc.edu.b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e Programação – Aula 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Algoritmos de Pesquisa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Algoritmos de Pesquisa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Até então vimos como construir objetos, a partir de agora vamos percorrer esses objetos e estruturas;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Hoje começamos uma série de quatro aulas onde iremos ter quatro tipos de algoritmos que percorrerão essas estruturas e objetos que vimos nas aulas;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começarmos então vamos de algoritmos de pesquisa, que nada mais é do o processo em que se determina um item em particular, aqueles que queremos encontrar, e se busca se ele está presente dentro da estrutura/objeto;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esse tipo de algoritmo, iremos fazer pesquisas em objetos precedentes de vetores, como os próprios vetores, listas, filas, pilhas, etc...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aula de hoje veremos dois tipos de pesquisas, as buscas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Lineares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e as buscas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Binárias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BCF50-4938-4739-BD54-223A45D86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161" y="46825"/>
            <a:ext cx="2908041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Busca Linear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forma mais simples de se consultar um item dentro de um vetor, é examinando cada um dos itens que existem dentro daquela estrutura;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Nesse algoritmo, começamos pelo primeiro registro inserido, e percorremos a estrutura até que o item seja encontrado ou que todos os registros sejam percorridos;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Bom, na computação temos os laços de repetição que podem implementar essa estrutura, portanto veremos como fazer uma busca linear, tanto com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for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quanto com </a:t>
            </a:r>
            <a:r>
              <a:rPr lang="pt-BR" b="1" dirty="0" err="1">
                <a:solidFill>
                  <a:srgbClr val="003958"/>
                </a:solidFill>
                <a:latin typeface="Calibri" panose="020F0502020204030204"/>
              </a:rPr>
              <a:t>while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Esse método de fato é muito simples, e ele sempre irá funcionar, porém, a sua desvantagem é que se o item não existir no vetor, ele sempre vai percorrer a estrutura toda;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Aqui temos mais um exemplo de uma dificuldade não tão existente, que seria o racionamento de recursos do computador;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Busca Binária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segunda forma de um algoritmo de pesquisa visa buscar uma forma mais econômica, computacionalmente falando ao computador;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partir desse conceito, temos a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busca binária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que pode economizar muito poder computacional em suas buscas, uma comprovação da sua eficácia é mostrada na tabela abaixo: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A8EF885-8F5F-444D-BDEF-D46D7172E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4655"/>
              </p:ext>
            </p:extLst>
          </p:nvPr>
        </p:nvGraphicFramePr>
        <p:xfrm>
          <a:off x="2825104" y="3509813"/>
          <a:ext cx="596433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11">
                  <a:extLst>
                    <a:ext uri="{9D8B030D-6E8A-4147-A177-3AD203B41FA5}">
                      <a16:colId xmlns:a16="http://schemas.microsoft.com/office/drawing/2014/main" val="2103246332"/>
                    </a:ext>
                  </a:extLst>
                </a:gridCol>
                <a:gridCol w="1988111">
                  <a:extLst>
                    <a:ext uri="{9D8B030D-6E8A-4147-A177-3AD203B41FA5}">
                      <a16:colId xmlns:a16="http://schemas.microsoft.com/office/drawing/2014/main" val="1134625624"/>
                    </a:ext>
                  </a:extLst>
                </a:gridCol>
                <a:gridCol w="1988111">
                  <a:extLst>
                    <a:ext uri="{9D8B030D-6E8A-4147-A177-3AD203B41FA5}">
                      <a16:colId xmlns:a16="http://schemas.microsoft.com/office/drawing/2014/main" val="34196738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Vetor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Percorridos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Busca</a:t>
                      </a:r>
                      <a:r>
                        <a:rPr lang="en-US" dirty="0"/>
                        <a:t>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Percorridos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Busca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Binária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1503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8512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6426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2677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8292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6304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7499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0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Busca Binária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Contudo, para que isso possa ocorrer, é obrigatório que o vetor que iremos percorrer esteja ordenado, sem isso não é possível implementar uma busca binária;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busca binária, a pesquisa ocorre semelhante à busca em um dicionário (livro), abrimos exatamente no meio do livro, e se por sorte a palavra que procuramos se encontra lá, não precisamos mais fazer nenhuma busca;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Contudo, se a palavra não está lá, entendemos que a palavra começa com uma letra maior (na ordem do alfabeto) vamos para as páginas mais a frente do livro, do contrários, vamos para as páginas anteriores;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 que no caso da busca binária, a gente passa a implementar sempre a mesma estratégia, sempre dividindo a parte não percorrida pela metade até que encontremos o item que buscamos.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Busca Binária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Veremos toda a parte da dificuldade de montar um algoritmo de ordenação na próxima aula, hoje veremos a forma “fácil” que o Python nos traz já ordenando nossos vetores com apenas uma linha;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partir dai iremos implementar a busca binária tal como fizemos com a busca linear;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É importante ressaltar, que a busca binária só não irá funcionar se caso o vetor não estiver ordenado, do contrário, sempre iremos achar o item que buscamos;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essa busca em questão, acaba sendo mais “fácil” implementar via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while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já que iremos ficar “pulando” pelas posições do vetor;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código!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4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Desafio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Semana que vem teremos o primeiro dos nossos três desafios que compõe uma das notas do semestre;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Será um código fonte feito em trio, duplas ou individual, sendo que o código fonte deverá ser entregue junto com a resolução do problema ao fim da noite;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desafio será com base nos conteúdos vistos em sala de aula e será publicado às 18:00 do dia 01/09 no ambiente virtual e no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(em formato de slide);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entrega do desafio deverá feita no e-mail: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fabio.bittencourt@satc.edu.br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até as 23:59 do dia 01/09;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érios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que zeram a nota dos alunos: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Denúncia dos seus pares;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Códigos idênticos;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Entrega fora do prazo.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3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Exercícios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Faça uma lista de palavras, com 20 palavras, após isso faça uma busca linear e uma binária, em cada busca imprima em tela quantas buscas o algoritmo fez até chegar na palavra que está na última posição do vetor. Após isso compare qual é a busca mais efetiva.</a:t>
            </a:r>
          </a:p>
        </p:txBody>
      </p:sp>
    </p:spTree>
    <p:extLst>
      <p:ext uri="{BB962C8B-B14F-4D97-AF65-F5344CB8AC3E}">
        <p14:creationId xmlns:p14="http://schemas.microsoft.com/office/powerpoint/2010/main" val="3537973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303D55711BB4B88F89CED6228DDE6" ma:contentTypeVersion="3" ma:contentTypeDescription="Create a new document." ma:contentTypeScope="" ma:versionID="2a9d932373b5b52970f6a943150bd64f">
  <xsd:schema xmlns:xsd="http://www.w3.org/2001/XMLSchema" xmlns:xs="http://www.w3.org/2001/XMLSchema" xmlns:p="http://schemas.microsoft.com/office/2006/metadata/properties" xmlns:ns2="7d9dcd7c-d35d-4444-9170-341777ed522f" targetNamespace="http://schemas.microsoft.com/office/2006/metadata/properties" ma:root="true" ma:fieldsID="c30d5a379810b4f1b3754dcf3fecf8d5" ns2:_="">
    <xsd:import namespace="7d9dcd7c-d35d-4444-9170-341777ed5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dcd7c-d35d-4444-9170-341777ed5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B08E4C-C558-48FC-9891-9CCDA5DCE021}"/>
</file>

<file path=customXml/itemProps2.xml><?xml version="1.0" encoding="utf-8"?>
<ds:datastoreItem xmlns:ds="http://schemas.openxmlformats.org/officeDocument/2006/customXml" ds:itemID="{A7F336D3-E661-4E68-AB05-ACF8398A0302}"/>
</file>

<file path=customXml/itemProps3.xml><?xml version="1.0" encoding="utf-8"?>
<ds:datastoreItem xmlns:ds="http://schemas.openxmlformats.org/officeDocument/2006/customXml" ds:itemID="{2BA974AA-7E04-4C54-A59E-18889FAE951C}"/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881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108</cp:revision>
  <dcterms:created xsi:type="dcterms:W3CDTF">2019-02-19T17:16:10Z</dcterms:created>
  <dcterms:modified xsi:type="dcterms:W3CDTF">2023-08-18T22:10:12Z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0x01010077B303D55711BB4B88F89CED6228DDE6</vt:lpwstr>
  </property>
</Properties>
</file>