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07" r:id="rId4"/>
    <p:sldId id="30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26/09/2023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26/09/2023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abio.bittencourt@satc.edu.b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360171" y="2628204"/>
            <a:ext cx="5715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Estrutura de Dados – Aula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- Fábio de Bittencourt 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F2167C-5AA6-4083-9208-72688C5F8B09}"/>
              </a:ext>
            </a:extLst>
          </p:cNvPr>
          <p:cNvSpPr txBox="1"/>
          <p:nvPr/>
        </p:nvSpPr>
        <p:spPr>
          <a:xfrm>
            <a:off x="174171" y="4667876"/>
            <a:ext cx="867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3958"/>
                </a:solidFill>
                <a:latin typeface="Impact" panose="020B0806030902050204" pitchFamily="34" charset="0"/>
              </a:rPr>
              <a:t>Desafio III - Aula Remota 3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5" y="0"/>
            <a:ext cx="5715000" cy="3952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0"/>
            <a:ext cx="344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Trabalho ABP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03B420-6F6A-4B7D-E296-CBF6E9B28223}"/>
              </a:ext>
            </a:extLst>
          </p:cNvPr>
          <p:cNvSpPr txBox="1"/>
          <p:nvPr/>
        </p:nvSpPr>
        <p:spPr>
          <a:xfrm>
            <a:off x="1018239" y="1363982"/>
            <a:ext cx="109369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 longo da disciplina teremos 3 avaliações: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Avaliação 1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Trabalho Prático (Em Grupo), divididos em 3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mini-trabalhos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Trabalho 1 – Peso 3,00, no dia 08/09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Trabalho 2 – P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eso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 3,00, no dia 29/09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Trabalho 3 – Peso 2,00, no dia 07/10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Trabalho 4 – Peso 2,00, no dia 28/10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Avaliação 2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ABP (Em Grupo), no dia 17/11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Avaliação 3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Teórica (Individual), no dia 21/06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39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hoje iremos ter o “Trabalho 3” o nosso terceiro desafio, que será a construção de um código fonte com base nos conteúdos que tivemos até o momento;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deve ser feita até as 23:59, via e-mail, para o e-mail: 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  <a:hlinkClick r:id="rId4"/>
              </a:rPr>
              <a:t>fabio.bittencourt@satc.edu.br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Instruções: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A entrega deve ser em formato Notebook (.</a:t>
            </a:r>
            <a:r>
              <a:rPr lang="pt-BR" dirty="0" err="1">
                <a:solidFill>
                  <a:srgbClr val="003958"/>
                </a:solidFill>
                <a:latin typeface="Calibri" panose="020F0502020204030204"/>
              </a:rPr>
              <a:t>ipynb</a:t>
            </a: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) e com o código funcional.</a:t>
            </a:r>
          </a:p>
        </p:txBody>
      </p:sp>
    </p:spTree>
    <p:extLst>
      <p:ext uri="{BB962C8B-B14F-4D97-AF65-F5344CB8AC3E}">
        <p14:creationId xmlns:p14="http://schemas.microsoft.com/office/powerpoint/2010/main" val="170935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48196" y="316153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Trabalho ABP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D8FC8-E31D-4F23-A3B0-3DC82BD55FB7}" type="slidenum">
              <a:rPr kumimoji="0" lang="pt-BR" sz="6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03B420-6F6A-4B7D-E296-CBF6E9B28223}"/>
              </a:ext>
            </a:extLst>
          </p:cNvPr>
          <p:cNvSpPr txBox="1"/>
          <p:nvPr/>
        </p:nvSpPr>
        <p:spPr>
          <a:xfrm>
            <a:off x="1018239" y="1363982"/>
            <a:ext cx="10936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39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trabalho consiste em: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003958"/>
                </a:solidFill>
                <a:latin typeface="Calibri" panose="020F0502020204030204"/>
              </a:rPr>
              <a:t>Montar um código fonte que resolva o seguinte problema utilizando recursividade: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003958"/>
                </a:solidFill>
                <a:effectLst/>
                <a:latin typeface="Google Sans"/>
              </a:rPr>
              <a:t>“O Máximo Divisor Comum (MDC) corresponde ao maior número inteiro capaz de dividir dois ou mais números naturais simultaneamente.”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b="1" i="0" dirty="0">
                <a:solidFill>
                  <a:srgbClr val="003958"/>
                </a:solidFill>
                <a:effectLst/>
                <a:latin typeface="Google Sans"/>
              </a:rPr>
              <a:t>Como então posso receber dois valores inteiros e achar o seu MDC?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rgbClr val="003958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err="1">
                <a:solidFill>
                  <a:srgbClr val="003958"/>
                </a:solidFill>
                <a:latin typeface="Google Sans"/>
              </a:rPr>
              <a:t>Ex</a:t>
            </a:r>
            <a:r>
              <a:rPr lang="pt-BR" dirty="0">
                <a:solidFill>
                  <a:srgbClr val="003958"/>
                </a:solidFill>
                <a:latin typeface="Google Sans"/>
              </a:rPr>
              <a:t>: O MDC de 30 e 90 é 18, pois é o valor máximo que ambos os números podem ser divididos inteiramente.</a:t>
            </a:r>
            <a:endParaRPr lang="pt-BR" dirty="0">
              <a:solidFill>
                <a:srgbClr val="003958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211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Referências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2085483"/>
            <a:ext cx="1093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58"/>
                </a:solidFill>
              </a:rPr>
              <a:t>PEREIRA, Silvio do Lago.  </a:t>
            </a:r>
            <a:r>
              <a:rPr lang="pt-BR" b="1" dirty="0">
                <a:solidFill>
                  <a:srgbClr val="003958"/>
                </a:solidFill>
              </a:rPr>
              <a:t>Estruturas de dados fundamentais:  conceitos e aplicações</a:t>
            </a:r>
            <a:r>
              <a:rPr lang="pt-BR" dirty="0">
                <a:solidFill>
                  <a:srgbClr val="003958"/>
                </a:solidFill>
              </a:rPr>
              <a:t>.  12. ed., rev. e atual. São Paulo: Érica, 2008. 264 p. ISBN 9788571943704. </a:t>
            </a:r>
          </a:p>
        </p:txBody>
      </p:sp>
    </p:spTree>
    <p:extLst>
      <p:ext uri="{BB962C8B-B14F-4D97-AF65-F5344CB8AC3E}">
        <p14:creationId xmlns:p14="http://schemas.microsoft.com/office/powerpoint/2010/main" val="1473825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296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Fabio Bittencourt</cp:lastModifiedBy>
  <cp:revision>91</cp:revision>
  <dcterms:created xsi:type="dcterms:W3CDTF">2019-02-19T17:16:10Z</dcterms:created>
  <dcterms:modified xsi:type="dcterms:W3CDTF">2023-09-27T00:19:49Z</dcterms:modified>
</cp:coreProperties>
</file>